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1.xml" ContentType="application/vnd.openxmlformats-officedocument.drawingml.chartshape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4.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5.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6.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7.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8.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9.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0.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1.xml" ContentType="application/vnd.openxmlformats-officedocument.presentationml.notesSlide+xml"/>
  <Override PartName="/ppt/comments/modernComment_172_67C849D.xml" ContentType="application/vnd.ms-powerpoint.comments+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1" r:id="rId5"/>
    <p:sldMasterId id="2147483697" r:id="rId6"/>
    <p:sldMasterId id="2147483709" r:id="rId7"/>
    <p:sldMasterId id="2147483719" r:id="rId8"/>
  </p:sldMasterIdLst>
  <p:notesMasterIdLst>
    <p:notesMasterId r:id="rId38"/>
  </p:notesMasterIdLst>
  <p:handoutMasterIdLst>
    <p:handoutMasterId r:id="rId39"/>
  </p:handoutMasterIdLst>
  <p:sldIdLst>
    <p:sldId id="256" r:id="rId9"/>
    <p:sldId id="260" r:id="rId10"/>
    <p:sldId id="262" r:id="rId11"/>
    <p:sldId id="351" r:id="rId12"/>
    <p:sldId id="264" r:id="rId13"/>
    <p:sldId id="283" r:id="rId14"/>
    <p:sldId id="355" r:id="rId15"/>
    <p:sldId id="343" r:id="rId16"/>
    <p:sldId id="354" r:id="rId17"/>
    <p:sldId id="272" r:id="rId18"/>
    <p:sldId id="360" r:id="rId19"/>
    <p:sldId id="357" r:id="rId20"/>
    <p:sldId id="322" r:id="rId21"/>
    <p:sldId id="339" r:id="rId22"/>
    <p:sldId id="263" r:id="rId23"/>
    <p:sldId id="358" r:id="rId24"/>
    <p:sldId id="353" r:id="rId25"/>
    <p:sldId id="359" r:id="rId26"/>
    <p:sldId id="361" r:id="rId27"/>
    <p:sldId id="363" r:id="rId28"/>
    <p:sldId id="364" r:id="rId29"/>
    <p:sldId id="367" r:id="rId30"/>
    <p:sldId id="356" r:id="rId31"/>
    <p:sldId id="368" r:id="rId32"/>
    <p:sldId id="366" r:id="rId33"/>
    <p:sldId id="286" r:id="rId34"/>
    <p:sldId id="369" r:id="rId35"/>
    <p:sldId id="370" r:id="rId36"/>
    <p:sldId id="289"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5B6A7BE6-DFA3-4A0F-7A8B-180E9A32BDFD}" name="Barrere, Monique" initials="BM" userId="S::51237@icf.com::3ffa66e1-c56c-4cf3-9bc9-a49fa2e45136"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76A432"/>
    <a:srgbClr val="00A3E3"/>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58" autoAdjust="0"/>
    <p:restoredTop sz="70129" autoAdjust="0"/>
  </p:normalViewPr>
  <p:slideViewPr>
    <p:cSldViewPr snapToGrid="0">
      <p:cViewPr varScale="1">
        <p:scale>
          <a:sx n="70" d="100"/>
          <a:sy n="70" d="100"/>
        </p:scale>
        <p:origin x="1480" y="64"/>
      </p:cViewPr>
      <p:guideLst/>
    </p:cSldViewPr>
  </p:slideViewPr>
  <p:outlineViewPr>
    <p:cViewPr>
      <p:scale>
        <a:sx n="33" d="100"/>
        <a:sy n="33" d="100"/>
      </p:scale>
      <p:origin x="0" y="-9677"/>
    </p:cViewPr>
  </p:outlin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handoutMaster" Target="handoutMasters/handoutMaster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theme" Target="theme/theme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presProps" Target="presProps.xml"/><Relationship Id="rId45"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tableStyles" Target="tableStyles.xml"/><Relationship Id="rId8" Type="http://schemas.openxmlformats.org/officeDocument/2006/relationships/slideMaster" Target="slideMasters/slideMaster4.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notesMaster" Target="notesMasters/notesMaster1.xml"/><Relationship Id="rId20" Type="http://schemas.openxmlformats.org/officeDocument/2006/relationships/slide" Target="slides/slide12.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CNTR)" userId="e93d1f50-85ab-41a8-a34a-185a53159573" providerId="ADAL" clId="{E2B0188D-FA34-455E-89F2-2C8E1DD4CABC}"/>
    <pc:docChg chg="undo redo custSel modSld">
      <pc:chgData name="McFarland, Annette (CNTR)" userId="e93d1f50-85ab-41a8-a34a-185a53159573" providerId="ADAL" clId="{E2B0188D-FA34-455E-89F2-2C8E1DD4CABC}" dt="2023-08-30T19:42:24.702" v="1203" actId="20577"/>
      <pc:docMkLst>
        <pc:docMk/>
      </pc:docMkLst>
      <pc:sldChg chg="modSp mod">
        <pc:chgData name="McFarland, Annette (CNTR)" userId="e93d1f50-85ab-41a8-a34a-185a53159573" providerId="ADAL" clId="{E2B0188D-FA34-455E-89F2-2C8E1DD4CABC}" dt="2023-08-30T17:39:35.843" v="0" actId="790"/>
        <pc:sldMkLst>
          <pc:docMk/>
          <pc:sldMk cId="1428788921" sldId="262"/>
        </pc:sldMkLst>
        <pc:spChg chg="mod">
          <ac:chgData name="McFarland, Annette (CNTR)" userId="e93d1f50-85ab-41a8-a34a-185a53159573" providerId="ADAL" clId="{E2B0188D-FA34-455E-89F2-2C8E1DD4CABC}" dt="2023-08-30T17:39:35.843" v="0" actId="790"/>
          <ac:spMkLst>
            <pc:docMk/>
            <pc:sldMk cId="1428788921" sldId="262"/>
            <ac:spMk id="3" creationId="{EC1FA352-3232-8CDD-13F9-F4583EAEAB52}"/>
          </ac:spMkLst>
        </pc:spChg>
        <pc:spChg chg="mod">
          <ac:chgData name="McFarland, Annette (CNTR)" userId="e93d1f50-85ab-41a8-a34a-185a53159573" providerId="ADAL" clId="{E2B0188D-FA34-455E-89F2-2C8E1DD4CABC}" dt="2023-08-30T17:39:35.843" v="0" actId="790"/>
          <ac:spMkLst>
            <pc:docMk/>
            <pc:sldMk cId="1428788921" sldId="262"/>
            <ac:spMk id="4" creationId="{D0D99C37-A56E-86A1-E6EA-86102773546F}"/>
          </ac:spMkLst>
        </pc:spChg>
        <pc:spChg chg="mod">
          <ac:chgData name="McFarland, Annette (CNTR)" userId="e93d1f50-85ab-41a8-a34a-185a53159573" providerId="ADAL" clId="{E2B0188D-FA34-455E-89F2-2C8E1DD4CABC}" dt="2023-08-30T17:39:35.843" v="0" actId="790"/>
          <ac:spMkLst>
            <pc:docMk/>
            <pc:sldMk cId="1428788921" sldId="262"/>
            <ac:spMk id="12" creationId="{3862842A-EAC4-C115-2F36-83D77BEE1E0E}"/>
          </ac:spMkLst>
        </pc:spChg>
        <pc:spChg chg="mod">
          <ac:chgData name="McFarland, Annette (CNTR)" userId="e93d1f50-85ab-41a8-a34a-185a53159573" providerId="ADAL" clId="{E2B0188D-FA34-455E-89F2-2C8E1DD4CABC}" dt="2023-08-30T17:39:35.843" v="0" actId="790"/>
          <ac:spMkLst>
            <pc:docMk/>
            <pc:sldMk cId="1428788921" sldId="262"/>
            <ac:spMk id="17" creationId="{B5138D57-81A7-9062-3037-7FA0E56333ED}"/>
          </ac:spMkLst>
        </pc:spChg>
      </pc:sldChg>
      <pc:sldChg chg="modSp mod delCm">
        <pc:chgData name="McFarland, Annette (CNTR)" userId="e93d1f50-85ab-41a8-a34a-185a53159573" providerId="ADAL" clId="{E2B0188D-FA34-455E-89F2-2C8E1DD4CABC}" dt="2023-08-30T17:42:04.038" v="11"/>
        <pc:sldMkLst>
          <pc:docMk/>
          <pc:sldMk cId="2479953464" sldId="264"/>
        </pc:sldMkLst>
        <pc:graphicFrameChg chg="mod">
          <ac:chgData name="McFarland, Annette (CNTR)" userId="e93d1f50-85ab-41a8-a34a-185a53159573" providerId="ADAL" clId="{E2B0188D-FA34-455E-89F2-2C8E1DD4CABC}" dt="2023-08-30T17:42:04.038" v="11"/>
          <ac:graphicFrameMkLst>
            <pc:docMk/>
            <pc:sldMk cId="2479953464" sldId="264"/>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E2B0188D-FA34-455E-89F2-2C8E1DD4CABC}" dt="2023-08-30T17:41:39.394" v="5"/>
              <pc2:cmMkLst xmlns:pc2="http://schemas.microsoft.com/office/powerpoint/2019/9/main/command">
                <pc:docMk/>
                <pc:sldMk cId="2479953464" sldId="264"/>
                <pc2:cmMk id="{D908C154-F943-42DA-837F-5BAD3ABBCA2D}"/>
              </pc2:cmMkLst>
            </pc226:cmChg>
            <pc226:cmChg xmlns:pc226="http://schemas.microsoft.com/office/powerpoint/2022/06/main/command" chg="del">
              <pc226:chgData name="McFarland, Annette (CNTR)" userId="e93d1f50-85ab-41a8-a34a-185a53159573" providerId="ADAL" clId="{E2B0188D-FA34-455E-89F2-2C8E1DD4CABC}" dt="2023-08-30T17:41:41.177" v="6"/>
              <pc2:cmMkLst xmlns:pc2="http://schemas.microsoft.com/office/powerpoint/2019/9/main/command">
                <pc:docMk/>
                <pc:sldMk cId="2479953464" sldId="264"/>
                <pc2:cmMk id="{9D7FC856-E4DD-4246-9303-D594C220624B}"/>
              </pc2:cmMkLst>
            </pc226:cmChg>
          </p:ext>
        </pc:extLst>
      </pc:sldChg>
      <pc:sldChg chg="modSp mod">
        <pc:chgData name="McFarland, Annette (CNTR)" userId="e93d1f50-85ab-41a8-a34a-185a53159573" providerId="ADAL" clId="{E2B0188D-FA34-455E-89F2-2C8E1DD4CABC}" dt="2023-08-30T17:49:44.240" v="39" actId="27918"/>
        <pc:sldMkLst>
          <pc:docMk/>
          <pc:sldMk cId="1506493807" sldId="272"/>
        </pc:sldMkLst>
        <pc:graphicFrameChg chg="mod">
          <ac:chgData name="McFarland, Annette (CNTR)" userId="e93d1f50-85ab-41a8-a34a-185a53159573" providerId="ADAL" clId="{E2B0188D-FA34-455E-89F2-2C8E1DD4CABC}" dt="2023-08-30T17:46:35.518" v="34"/>
          <ac:graphicFrameMkLst>
            <pc:docMk/>
            <pc:sldMk cId="1506493807" sldId="272"/>
            <ac:graphicFrameMk id="9" creationId="{16BB2B36-D329-083C-5198-BEEC5AC12CFA}"/>
          </ac:graphicFrameMkLst>
        </pc:graphicFrameChg>
      </pc:sldChg>
      <pc:sldChg chg="modSp">
        <pc:chgData name="McFarland, Annette (CNTR)" userId="e93d1f50-85ab-41a8-a34a-185a53159573" providerId="ADAL" clId="{E2B0188D-FA34-455E-89F2-2C8E1DD4CABC}" dt="2023-08-30T17:42:21.198" v="13"/>
        <pc:sldMkLst>
          <pc:docMk/>
          <pc:sldMk cId="3502258445" sldId="283"/>
        </pc:sldMkLst>
        <pc:graphicFrameChg chg="mod">
          <ac:chgData name="McFarland, Annette (CNTR)" userId="e93d1f50-85ab-41a8-a34a-185a53159573" providerId="ADAL" clId="{E2B0188D-FA34-455E-89F2-2C8E1DD4CABC}" dt="2023-08-30T17:42:21.198" v="13"/>
          <ac:graphicFrameMkLst>
            <pc:docMk/>
            <pc:sldMk cId="3502258445" sldId="283"/>
            <ac:graphicFrameMk id="2" creationId="{3E5EB191-604B-5D0C-0A19-100096219C99}"/>
          </ac:graphicFrameMkLst>
        </pc:graphicFrameChg>
      </pc:sldChg>
      <pc:sldChg chg="modSp mod modNotesTx">
        <pc:chgData name="McFarland, Annette (CNTR)" userId="e93d1f50-85ab-41a8-a34a-185a53159573" providerId="ADAL" clId="{E2B0188D-FA34-455E-89F2-2C8E1DD4CABC}" dt="2023-08-30T19:29:24.524" v="783" actId="20577"/>
        <pc:sldMkLst>
          <pc:docMk/>
          <pc:sldMk cId="2683574049" sldId="286"/>
        </pc:sldMkLst>
        <pc:spChg chg="mod">
          <ac:chgData name="McFarland, Annette (CNTR)" userId="e93d1f50-85ab-41a8-a34a-185a53159573" providerId="ADAL" clId="{E2B0188D-FA34-455E-89F2-2C8E1DD4CABC}" dt="2023-08-30T19:19:37.066" v="610" actId="1076"/>
          <ac:spMkLst>
            <pc:docMk/>
            <pc:sldMk cId="2683574049" sldId="286"/>
            <ac:spMk id="3" creationId="{E4FD1E92-5DBC-B105-F246-2355E4FF9A74}"/>
          </ac:spMkLst>
        </pc:spChg>
        <pc:spChg chg="mod">
          <ac:chgData name="McFarland, Annette (CNTR)" userId="e93d1f50-85ab-41a8-a34a-185a53159573" providerId="ADAL" clId="{E2B0188D-FA34-455E-89F2-2C8E1DD4CABC}" dt="2023-08-30T19:15:26.387" v="606" actId="114"/>
          <ac:spMkLst>
            <pc:docMk/>
            <pc:sldMk cId="2683574049" sldId="286"/>
            <ac:spMk id="4" creationId="{F6A040E9-48EF-3244-26F0-E4A3E1CEB240}"/>
          </ac:spMkLst>
        </pc:spChg>
      </pc:sldChg>
      <pc:sldChg chg="modSp mod">
        <pc:chgData name="McFarland, Annette (CNTR)" userId="e93d1f50-85ab-41a8-a34a-185a53159573" providerId="ADAL" clId="{E2B0188D-FA34-455E-89F2-2C8E1DD4CABC}" dt="2023-08-30T17:50:59.374" v="48" actId="14100"/>
        <pc:sldMkLst>
          <pc:docMk/>
          <pc:sldMk cId="3332005300" sldId="322"/>
        </pc:sldMkLst>
        <pc:spChg chg="mod">
          <ac:chgData name="McFarland, Annette (CNTR)" userId="e93d1f50-85ab-41a8-a34a-185a53159573" providerId="ADAL" clId="{E2B0188D-FA34-455E-89F2-2C8E1DD4CABC}" dt="2023-08-30T17:50:13.188" v="41" actId="14100"/>
          <ac:spMkLst>
            <pc:docMk/>
            <pc:sldMk cId="3332005300" sldId="322"/>
            <ac:spMk id="3" creationId="{E4FD1E92-5DBC-B105-F246-2355E4FF9A74}"/>
          </ac:spMkLst>
        </pc:spChg>
        <pc:graphicFrameChg chg="mod">
          <ac:chgData name="McFarland, Annette (CNTR)" userId="e93d1f50-85ab-41a8-a34a-185a53159573" providerId="ADAL" clId="{E2B0188D-FA34-455E-89F2-2C8E1DD4CABC}" dt="2023-08-30T17:50:59.374" v="48" actId="14100"/>
          <ac:graphicFrameMkLst>
            <pc:docMk/>
            <pc:sldMk cId="3332005300" sldId="322"/>
            <ac:graphicFrameMk id="6" creationId="{A9A8CC69-E7C7-8BF8-2D2D-ABB1A61EC758}"/>
          </ac:graphicFrameMkLst>
        </pc:graphicFrameChg>
      </pc:sldChg>
      <pc:sldChg chg="addSp delSp modSp mod delCm modCm">
        <pc:chgData name="McFarland, Annette (CNTR)" userId="e93d1f50-85ab-41a8-a34a-185a53159573" providerId="ADAL" clId="{E2B0188D-FA34-455E-89F2-2C8E1DD4CABC}" dt="2023-08-30T17:55:01.832" v="70"/>
        <pc:sldMkLst>
          <pc:docMk/>
          <pc:sldMk cId="3364805724" sldId="339"/>
        </pc:sldMkLst>
        <pc:spChg chg="mod">
          <ac:chgData name="McFarland, Annette (CNTR)" userId="e93d1f50-85ab-41a8-a34a-185a53159573" providerId="ADAL" clId="{E2B0188D-FA34-455E-89F2-2C8E1DD4CABC}" dt="2023-08-30T17:53:12.372" v="49" actId="20577"/>
          <ac:spMkLst>
            <pc:docMk/>
            <pc:sldMk cId="3364805724" sldId="339"/>
            <ac:spMk id="3" creationId="{B6340F88-FDE5-D8FA-4CB8-7065B97BFE6B}"/>
          </ac:spMkLst>
        </pc:spChg>
        <pc:picChg chg="add mod">
          <ac:chgData name="McFarland, Annette (CNTR)" userId="e93d1f50-85ab-41a8-a34a-185a53159573" providerId="ADAL" clId="{E2B0188D-FA34-455E-89F2-2C8E1DD4CABC}" dt="2023-08-30T17:54:11.976" v="59" actId="1076"/>
          <ac:picMkLst>
            <pc:docMk/>
            <pc:sldMk cId="3364805724" sldId="339"/>
            <ac:picMk id="5" creationId="{6CA16478-CD6B-03D6-BCA5-82CD95FB91C6}"/>
          </ac:picMkLst>
        </pc:picChg>
        <pc:picChg chg="add mod">
          <ac:chgData name="McFarland, Annette (CNTR)" userId="e93d1f50-85ab-41a8-a34a-185a53159573" providerId="ADAL" clId="{E2B0188D-FA34-455E-89F2-2C8E1DD4CABC}" dt="2023-08-30T17:54:15.685" v="61" actId="1076"/>
          <ac:picMkLst>
            <pc:docMk/>
            <pc:sldMk cId="3364805724" sldId="339"/>
            <ac:picMk id="6" creationId="{647C9BBF-5708-4588-708C-4B1A841D94F0}"/>
          </ac:picMkLst>
        </pc:picChg>
        <pc:picChg chg="add mod">
          <ac:chgData name="McFarland, Annette (CNTR)" userId="e93d1f50-85ab-41a8-a34a-185a53159573" providerId="ADAL" clId="{E2B0188D-FA34-455E-89F2-2C8E1DD4CABC}" dt="2023-08-30T17:54:19.892" v="63" actId="1076"/>
          <ac:picMkLst>
            <pc:docMk/>
            <pc:sldMk cId="3364805724" sldId="339"/>
            <ac:picMk id="7" creationId="{EA92F40E-F0A8-3C37-2DF2-09F083E61DFC}"/>
          </ac:picMkLst>
        </pc:picChg>
        <pc:picChg chg="add mod">
          <ac:chgData name="McFarland, Annette (CNTR)" userId="e93d1f50-85ab-41a8-a34a-185a53159573" providerId="ADAL" clId="{E2B0188D-FA34-455E-89F2-2C8E1DD4CABC}" dt="2023-08-30T17:54:26.797" v="65" actId="1076"/>
          <ac:picMkLst>
            <pc:docMk/>
            <pc:sldMk cId="3364805724" sldId="339"/>
            <ac:picMk id="9" creationId="{BD5DE498-991E-1F3C-A8E7-D933F3CC485C}"/>
          </ac:picMkLst>
        </pc:picChg>
        <pc:picChg chg="mod">
          <ac:chgData name="McFarland, Annette (CNTR)" userId="e93d1f50-85ab-41a8-a34a-185a53159573" providerId="ADAL" clId="{E2B0188D-FA34-455E-89F2-2C8E1DD4CABC}" dt="2023-08-30T17:54:32.361" v="66" actId="1076"/>
          <ac:picMkLst>
            <pc:docMk/>
            <pc:sldMk cId="3364805724" sldId="339"/>
            <ac:picMk id="10" creationId="{5C899693-7CC1-8AD2-622E-315E0A3A2881}"/>
          </ac:picMkLst>
        </pc:picChg>
        <pc:picChg chg="del">
          <ac:chgData name="McFarland, Annette (CNTR)" userId="e93d1f50-85ab-41a8-a34a-185a53159573" providerId="ADAL" clId="{E2B0188D-FA34-455E-89F2-2C8E1DD4CABC}" dt="2023-08-30T17:53:53.527" v="55" actId="478"/>
          <ac:picMkLst>
            <pc:docMk/>
            <pc:sldMk cId="3364805724" sldId="339"/>
            <ac:picMk id="19" creationId="{245D968D-C09E-2FE3-5B9F-54C24CDE346D}"/>
          </ac:picMkLst>
        </pc:picChg>
        <pc:picChg chg="del">
          <ac:chgData name="McFarland, Annette (CNTR)" userId="e93d1f50-85ab-41a8-a34a-185a53159573" providerId="ADAL" clId="{E2B0188D-FA34-455E-89F2-2C8E1DD4CABC}" dt="2023-08-30T17:53:52.971" v="54" actId="478"/>
          <ac:picMkLst>
            <pc:docMk/>
            <pc:sldMk cId="3364805724" sldId="339"/>
            <ac:picMk id="20" creationId="{D596A019-4C18-E92E-0CD8-CB0E5DA9B21F}"/>
          </ac:picMkLst>
        </pc:picChg>
        <pc:picChg chg="del">
          <ac:chgData name="McFarland, Annette (CNTR)" userId="e93d1f50-85ab-41a8-a34a-185a53159573" providerId="ADAL" clId="{E2B0188D-FA34-455E-89F2-2C8E1DD4CABC}" dt="2023-08-30T17:53:52.362" v="53" actId="478"/>
          <ac:picMkLst>
            <pc:docMk/>
            <pc:sldMk cId="3364805724" sldId="339"/>
            <ac:picMk id="21" creationId="{E586D7E1-5A0F-3AC0-0574-7DDC51B25DBD}"/>
          </ac:picMkLst>
        </pc:picChg>
        <pc:picChg chg="del">
          <ac:chgData name="McFarland, Annette (CNTR)" userId="e93d1f50-85ab-41a8-a34a-185a53159573" providerId="ADAL" clId="{E2B0188D-FA34-455E-89F2-2C8E1DD4CABC}" dt="2023-08-30T17:53:51.546" v="52" actId="478"/>
          <ac:picMkLst>
            <pc:docMk/>
            <pc:sldMk cId="3364805724" sldId="339"/>
            <ac:picMk id="22" creationId="{2E0AF4CD-0E8A-BA14-B7EA-2B27EFF90875}"/>
          </ac:picMkLst>
        </pc:picChg>
        <pc:picChg chg="mod">
          <ac:chgData name="McFarland, Annette (CNTR)" userId="e93d1f50-85ab-41a8-a34a-185a53159573" providerId="ADAL" clId="{E2B0188D-FA34-455E-89F2-2C8E1DD4CABC}" dt="2023-08-30T17:54:53.510" v="69" actId="1076"/>
          <ac:picMkLst>
            <pc:docMk/>
            <pc:sldMk cId="3364805724" sldId="339"/>
            <ac:picMk id="23" creationId="{661B261E-2145-A4FE-3192-7E8075CE2FC5}"/>
          </ac:picMkLst>
        </pc:picChg>
        <pc:extLst>
          <p:ext xmlns:p="http://schemas.openxmlformats.org/presentationml/2006/main" uri="{D6D511B9-2390-475A-947B-AFAB55BFBCF1}">
            <pc226:cmChg xmlns:pc226="http://schemas.microsoft.com/office/powerpoint/2022/06/main/command" chg="del mod">
              <pc226:chgData name="McFarland, Annette (CNTR)" userId="e93d1f50-85ab-41a8-a34a-185a53159573" providerId="ADAL" clId="{E2B0188D-FA34-455E-89F2-2C8E1DD4CABC}" dt="2023-08-30T17:55:01.832" v="70"/>
              <pc2:cmMkLst xmlns:pc2="http://schemas.microsoft.com/office/powerpoint/2019/9/main/command">
                <pc:docMk/>
                <pc:sldMk cId="3364805724" sldId="339"/>
                <pc2:cmMk id="{02EE5DBC-8EF8-4CF1-993B-F5A985861F27}"/>
              </pc2:cmMkLst>
            </pc226:cmChg>
          </p:ext>
        </pc:extLst>
      </pc:sldChg>
      <pc:sldChg chg="modSp mod">
        <pc:chgData name="McFarland, Annette (CNTR)" userId="e93d1f50-85ab-41a8-a34a-185a53159573" providerId="ADAL" clId="{E2B0188D-FA34-455E-89F2-2C8E1DD4CABC}" dt="2023-08-30T17:45:35.372" v="30" actId="207"/>
        <pc:sldMkLst>
          <pc:docMk/>
          <pc:sldMk cId="2781894779" sldId="343"/>
        </pc:sldMkLst>
        <pc:spChg chg="mod">
          <ac:chgData name="McFarland, Annette (CNTR)" userId="e93d1f50-85ab-41a8-a34a-185a53159573" providerId="ADAL" clId="{E2B0188D-FA34-455E-89F2-2C8E1DD4CABC}" dt="2023-08-30T17:44:23.271" v="25" actId="20577"/>
          <ac:spMkLst>
            <pc:docMk/>
            <pc:sldMk cId="2781894779" sldId="343"/>
            <ac:spMk id="15" creationId="{2793B1F5-1FE8-F307-4FFB-EAE6EF4C1EC2}"/>
          </ac:spMkLst>
        </pc:spChg>
        <pc:spChg chg="mod">
          <ac:chgData name="McFarland, Annette (CNTR)" userId="e93d1f50-85ab-41a8-a34a-185a53159573" providerId="ADAL" clId="{E2B0188D-FA34-455E-89F2-2C8E1DD4CABC}" dt="2023-08-30T17:45:35.372" v="30" actId="207"/>
          <ac:spMkLst>
            <pc:docMk/>
            <pc:sldMk cId="2781894779" sldId="343"/>
            <ac:spMk id="26" creationId="{312D6CDA-A08D-F34A-C049-AAF8F388FF15}"/>
          </ac:spMkLst>
        </pc:spChg>
        <pc:spChg chg="mod">
          <ac:chgData name="McFarland, Annette (CNTR)" userId="e93d1f50-85ab-41a8-a34a-185a53159573" providerId="ADAL" clId="{E2B0188D-FA34-455E-89F2-2C8E1DD4CABC}" dt="2023-08-30T17:45:04.842" v="27" actId="207"/>
          <ac:spMkLst>
            <pc:docMk/>
            <pc:sldMk cId="2781894779" sldId="343"/>
            <ac:spMk id="28" creationId="{B9626F0F-0668-2FD2-B50F-F4F4EF020190}"/>
          </ac:spMkLst>
        </pc:spChg>
        <pc:spChg chg="mod">
          <ac:chgData name="McFarland, Annette (CNTR)" userId="e93d1f50-85ab-41a8-a34a-185a53159573" providerId="ADAL" clId="{E2B0188D-FA34-455E-89F2-2C8E1DD4CABC}" dt="2023-08-30T17:45:14.051" v="28" actId="207"/>
          <ac:spMkLst>
            <pc:docMk/>
            <pc:sldMk cId="2781894779" sldId="343"/>
            <ac:spMk id="30" creationId="{5F30CF01-4D48-21C2-D217-5F5005378CDA}"/>
          </ac:spMkLst>
        </pc:spChg>
        <pc:spChg chg="mod">
          <ac:chgData name="McFarland, Annette (CNTR)" userId="e93d1f50-85ab-41a8-a34a-185a53159573" providerId="ADAL" clId="{E2B0188D-FA34-455E-89F2-2C8E1DD4CABC}" dt="2023-08-30T17:45:31.744" v="29" actId="207"/>
          <ac:spMkLst>
            <pc:docMk/>
            <pc:sldMk cId="2781894779" sldId="343"/>
            <ac:spMk id="34" creationId="{78FC9262-0F20-9D97-C74F-02B657331358}"/>
          </ac:spMkLst>
        </pc:spChg>
        <pc:spChg chg="mod">
          <ac:chgData name="McFarland, Annette (CNTR)" userId="e93d1f50-85ab-41a8-a34a-185a53159573" providerId="ADAL" clId="{E2B0188D-FA34-455E-89F2-2C8E1DD4CABC}" dt="2023-08-30T17:44:58.889" v="26" actId="207"/>
          <ac:spMkLst>
            <pc:docMk/>
            <pc:sldMk cId="2781894779" sldId="343"/>
            <ac:spMk id="38" creationId="{C6095097-FA53-26A9-B199-59CEDEACF517}"/>
          </ac:spMkLst>
        </pc:spChg>
      </pc:sldChg>
      <pc:sldChg chg="modSp mod modNotesTx">
        <pc:chgData name="McFarland, Annette (CNTR)" userId="e93d1f50-85ab-41a8-a34a-185a53159573" providerId="ADAL" clId="{E2B0188D-FA34-455E-89F2-2C8E1DD4CABC}" dt="2023-08-30T17:40:33.073" v="4" actId="14100"/>
        <pc:sldMkLst>
          <pc:docMk/>
          <pc:sldMk cId="587045458" sldId="351"/>
        </pc:sldMkLst>
        <pc:graphicFrameChg chg="mod">
          <ac:chgData name="McFarland, Annette (CNTR)" userId="e93d1f50-85ab-41a8-a34a-185a53159573" providerId="ADAL" clId="{E2B0188D-FA34-455E-89F2-2C8E1DD4CABC}" dt="2023-08-30T17:40:33.073" v="4" actId="14100"/>
          <ac:graphicFrameMkLst>
            <pc:docMk/>
            <pc:sldMk cId="587045458" sldId="351"/>
            <ac:graphicFrameMk id="9" creationId="{16BB2B36-D329-083C-5198-BEEC5AC12CFA}"/>
          </ac:graphicFrameMkLst>
        </pc:graphicFrameChg>
      </pc:sldChg>
      <pc:sldChg chg="modSp mod delCm modNotesTx">
        <pc:chgData name="McFarland, Annette (CNTR)" userId="e93d1f50-85ab-41a8-a34a-185a53159573" providerId="ADAL" clId="{E2B0188D-FA34-455E-89F2-2C8E1DD4CABC}" dt="2023-08-30T19:06:43.340" v="365" actId="27918"/>
        <pc:sldMkLst>
          <pc:docMk/>
          <pc:sldMk cId="3383364338" sldId="353"/>
        </pc:sldMkLst>
        <pc:graphicFrameChg chg="mod">
          <ac:chgData name="McFarland, Annette (CNTR)" userId="e93d1f50-85ab-41a8-a34a-185a53159573" providerId="ADAL" clId="{E2B0188D-FA34-455E-89F2-2C8E1DD4CABC}" dt="2023-08-30T19:04:34.434" v="261" actId="14100"/>
          <ac:graphicFrameMkLst>
            <pc:docMk/>
            <pc:sldMk cId="3383364338" sldId="353"/>
            <ac:graphicFrameMk id="21" creationId="{9673CC04-08CC-5578-D046-2CD1CE6E0EBA}"/>
          </ac:graphicFrameMkLst>
        </pc:graphicFrame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E2B0188D-FA34-455E-89F2-2C8E1DD4CABC}" dt="2023-08-30T19:04:38.758" v="262"/>
              <pc2:cmMkLst xmlns:pc2="http://schemas.microsoft.com/office/powerpoint/2019/9/main/command">
                <pc:docMk/>
                <pc:sldMk cId="3383364338" sldId="353"/>
                <pc2:cmMk id="{56C8FD48-F02D-44BC-A51A-AA3492D1DA3D}"/>
              </pc2:cmMkLst>
            </pc226:cmChg>
          </p:ext>
        </pc:extLst>
      </pc:sldChg>
      <pc:sldChg chg="modSp mod">
        <pc:chgData name="McFarland, Annette (CNTR)" userId="e93d1f50-85ab-41a8-a34a-185a53159573" providerId="ADAL" clId="{E2B0188D-FA34-455E-89F2-2C8E1DD4CABC}" dt="2023-08-30T17:46:25.613" v="33" actId="207"/>
        <pc:sldMkLst>
          <pc:docMk/>
          <pc:sldMk cId="2042778756" sldId="354"/>
        </pc:sldMkLst>
        <pc:spChg chg="mod">
          <ac:chgData name="McFarland, Annette (CNTR)" userId="e93d1f50-85ab-41a8-a34a-185a53159573" providerId="ADAL" clId="{E2B0188D-FA34-455E-89F2-2C8E1DD4CABC}" dt="2023-08-30T17:46:07.589" v="32" actId="207"/>
          <ac:spMkLst>
            <pc:docMk/>
            <pc:sldMk cId="2042778756" sldId="354"/>
            <ac:spMk id="27" creationId="{A22B5DE7-F5F8-8278-A4A0-6CDA91A77A60}"/>
          </ac:spMkLst>
        </pc:spChg>
        <pc:spChg chg="mod">
          <ac:chgData name="McFarland, Annette (CNTR)" userId="e93d1f50-85ab-41a8-a34a-185a53159573" providerId="ADAL" clId="{E2B0188D-FA34-455E-89F2-2C8E1DD4CABC}" dt="2023-08-30T17:46:03.202" v="31" actId="207"/>
          <ac:spMkLst>
            <pc:docMk/>
            <pc:sldMk cId="2042778756" sldId="354"/>
            <ac:spMk id="32" creationId="{A3CB8F11-EF43-05BA-990A-FD2EF2BB717F}"/>
          </ac:spMkLst>
        </pc:spChg>
        <pc:spChg chg="mod">
          <ac:chgData name="McFarland, Annette (CNTR)" userId="e93d1f50-85ab-41a8-a34a-185a53159573" providerId="ADAL" clId="{E2B0188D-FA34-455E-89F2-2C8E1DD4CABC}" dt="2023-08-30T17:46:25.613" v="33" actId="207"/>
          <ac:spMkLst>
            <pc:docMk/>
            <pc:sldMk cId="2042778756" sldId="354"/>
            <ac:spMk id="33" creationId="{C9067175-F3A9-2857-F929-B6B5D513AEDC}"/>
          </ac:spMkLst>
        </pc:spChg>
      </pc:sldChg>
      <pc:sldChg chg="modSp mod modNotesTx">
        <pc:chgData name="McFarland, Annette (CNTR)" userId="e93d1f50-85ab-41a8-a34a-185a53159573" providerId="ADAL" clId="{E2B0188D-FA34-455E-89F2-2C8E1DD4CABC}" dt="2023-08-30T17:44:15.313" v="23" actId="1076"/>
        <pc:sldMkLst>
          <pc:docMk/>
          <pc:sldMk cId="564221537" sldId="355"/>
        </pc:sldMkLst>
        <pc:spChg chg="mod">
          <ac:chgData name="McFarland, Annette (CNTR)" userId="e93d1f50-85ab-41a8-a34a-185a53159573" providerId="ADAL" clId="{E2B0188D-FA34-455E-89F2-2C8E1DD4CABC}" dt="2023-08-30T17:44:15.313" v="23" actId="1076"/>
          <ac:spMkLst>
            <pc:docMk/>
            <pc:sldMk cId="564221537" sldId="355"/>
            <ac:spMk id="3" creationId="{9529752D-1742-5743-C304-C29A256DE401}"/>
          </ac:spMkLst>
        </pc:spChg>
        <pc:spChg chg="mod">
          <ac:chgData name="McFarland, Annette (CNTR)" userId="e93d1f50-85ab-41a8-a34a-185a53159573" providerId="ADAL" clId="{E2B0188D-FA34-455E-89F2-2C8E1DD4CABC}" dt="2023-08-30T17:43:47.768" v="19" actId="14100"/>
          <ac:spMkLst>
            <pc:docMk/>
            <pc:sldMk cId="564221537" sldId="355"/>
            <ac:spMk id="4" creationId="{2835B22F-59A0-D51F-5B6D-700079BFD428}"/>
          </ac:spMkLst>
        </pc:spChg>
        <pc:spChg chg="mod">
          <ac:chgData name="McFarland, Annette (CNTR)" userId="e93d1f50-85ab-41a8-a34a-185a53159573" providerId="ADAL" clId="{E2B0188D-FA34-455E-89F2-2C8E1DD4CABC}" dt="2023-08-30T17:44:15.313" v="23" actId="1076"/>
          <ac:spMkLst>
            <pc:docMk/>
            <pc:sldMk cId="564221537" sldId="355"/>
            <ac:spMk id="6" creationId="{3BFB2420-E2A7-9510-F1D5-ACFDDD4B9CB4}"/>
          </ac:spMkLst>
        </pc:spChg>
        <pc:spChg chg="mod">
          <ac:chgData name="McFarland, Annette (CNTR)" userId="e93d1f50-85ab-41a8-a34a-185a53159573" providerId="ADAL" clId="{E2B0188D-FA34-455E-89F2-2C8E1DD4CABC}" dt="2023-08-30T17:44:15.313" v="23" actId="1076"/>
          <ac:spMkLst>
            <pc:docMk/>
            <pc:sldMk cId="564221537" sldId="355"/>
            <ac:spMk id="7" creationId="{85C486D6-43C0-169D-133A-719F37CAED77}"/>
          </ac:spMkLst>
        </pc:spChg>
        <pc:spChg chg="mod">
          <ac:chgData name="McFarland, Annette (CNTR)" userId="e93d1f50-85ab-41a8-a34a-185a53159573" providerId="ADAL" clId="{E2B0188D-FA34-455E-89F2-2C8E1DD4CABC}" dt="2023-08-30T17:44:15.313" v="23" actId="1076"/>
          <ac:spMkLst>
            <pc:docMk/>
            <pc:sldMk cId="564221537" sldId="355"/>
            <ac:spMk id="8" creationId="{82CDB5B1-FBA5-DC92-4AB6-421901DCB077}"/>
          </ac:spMkLst>
        </pc:spChg>
        <pc:spChg chg="mod">
          <ac:chgData name="McFarland, Annette (CNTR)" userId="e93d1f50-85ab-41a8-a34a-185a53159573" providerId="ADAL" clId="{E2B0188D-FA34-455E-89F2-2C8E1DD4CABC}" dt="2023-08-30T17:44:15.313" v="23" actId="1076"/>
          <ac:spMkLst>
            <pc:docMk/>
            <pc:sldMk cId="564221537" sldId="355"/>
            <ac:spMk id="9" creationId="{A73588F4-580D-8082-9303-B2E94DE77AD0}"/>
          </ac:spMkLst>
        </pc:spChg>
        <pc:spChg chg="mod">
          <ac:chgData name="McFarland, Annette (CNTR)" userId="e93d1f50-85ab-41a8-a34a-185a53159573" providerId="ADAL" clId="{E2B0188D-FA34-455E-89F2-2C8E1DD4CABC}" dt="2023-08-30T17:44:15.313" v="23" actId="1076"/>
          <ac:spMkLst>
            <pc:docMk/>
            <pc:sldMk cId="564221537" sldId="355"/>
            <ac:spMk id="10" creationId="{07DBB32D-B5E2-FEF6-E8B6-2B44235EE435}"/>
          </ac:spMkLst>
        </pc:spChg>
        <pc:spChg chg="mod">
          <ac:chgData name="McFarland, Annette (CNTR)" userId="e93d1f50-85ab-41a8-a34a-185a53159573" providerId="ADAL" clId="{E2B0188D-FA34-455E-89F2-2C8E1DD4CABC}" dt="2023-08-30T17:43:57.262" v="20" actId="1076"/>
          <ac:spMkLst>
            <pc:docMk/>
            <pc:sldMk cId="564221537" sldId="355"/>
            <ac:spMk id="11" creationId="{FAE75C40-A01E-5362-9F7E-92B20DD3702C}"/>
          </ac:spMkLst>
        </pc:spChg>
        <pc:spChg chg="mod">
          <ac:chgData name="McFarland, Annette (CNTR)" userId="e93d1f50-85ab-41a8-a34a-185a53159573" providerId="ADAL" clId="{E2B0188D-FA34-455E-89F2-2C8E1DD4CABC}" dt="2023-08-30T17:44:15.313" v="23" actId="1076"/>
          <ac:spMkLst>
            <pc:docMk/>
            <pc:sldMk cId="564221537" sldId="355"/>
            <ac:spMk id="12" creationId="{DC7DDECB-9F50-6F4C-BD09-D0AD98A41685}"/>
          </ac:spMkLst>
        </pc:spChg>
        <pc:spChg chg="mod">
          <ac:chgData name="McFarland, Annette (CNTR)" userId="e93d1f50-85ab-41a8-a34a-185a53159573" providerId="ADAL" clId="{E2B0188D-FA34-455E-89F2-2C8E1DD4CABC}" dt="2023-08-30T17:44:15.313" v="23" actId="1076"/>
          <ac:spMkLst>
            <pc:docMk/>
            <pc:sldMk cId="564221537" sldId="355"/>
            <ac:spMk id="13" creationId="{E941732A-61E1-404D-FC35-5D6C073BE6DE}"/>
          </ac:spMkLst>
        </pc:spChg>
        <pc:spChg chg="mod">
          <ac:chgData name="McFarland, Annette (CNTR)" userId="e93d1f50-85ab-41a8-a34a-185a53159573" providerId="ADAL" clId="{E2B0188D-FA34-455E-89F2-2C8E1DD4CABC}" dt="2023-08-30T17:44:15.313" v="23" actId="1076"/>
          <ac:spMkLst>
            <pc:docMk/>
            <pc:sldMk cId="564221537" sldId="355"/>
            <ac:spMk id="14" creationId="{49A2F1D0-E90E-E7F7-211D-AD13FA6B0E21}"/>
          </ac:spMkLst>
        </pc:spChg>
        <pc:spChg chg="mod">
          <ac:chgData name="McFarland, Annette (CNTR)" userId="e93d1f50-85ab-41a8-a34a-185a53159573" providerId="ADAL" clId="{E2B0188D-FA34-455E-89F2-2C8E1DD4CABC}" dt="2023-08-30T17:44:15.313" v="23" actId="1076"/>
          <ac:spMkLst>
            <pc:docMk/>
            <pc:sldMk cId="564221537" sldId="355"/>
            <ac:spMk id="15" creationId="{5A688587-BD30-FCAE-59AA-BA8F419A06E6}"/>
          </ac:spMkLst>
        </pc:spChg>
        <pc:spChg chg="mod">
          <ac:chgData name="McFarland, Annette (CNTR)" userId="e93d1f50-85ab-41a8-a34a-185a53159573" providerId="ADAL" clId="{E2B0188D-FA34-455E-89F2-2C8E1DD4CABC}" dt="2023-08-30T17:44:15.313" v="23" actId="1076"/>
          <ac:spMkLst>
            <pc:docMk/>
            <pc:sldMk cId="564221537" sldId="355"/>
            <ac:spMk id="16" creationId="{6B385BFB-B44D-05DC-3DAE-ADFBB16FCA8F}"/>
          </ac:spMkLst>
        </pc:spChg>
        <pc:spChg chg="mod">
          <ac:chgData name="McFarland, Annette (CNTR)" userId="e93d1f50-85ab-41a8-a34a-185a53159573" providerId="ADAL" clId="{E2B0188D-FA34-455E-89F2-2C8E1DD4CABC}" dt="2023-08-30T17:44:15.313" v="23" actId="1076"/>
          <ac:spMkLst>
            <pc:docMk/>
            <pc:sldMk cId="564221537" sldId="355"/>
            <ac:spMk id="19" creationId="{581AAD5B-D420-97DA-E2D0-03757DCBA8D7}"/>
          </ac:spMkLst>
        </pc:spChg>
        <pc:spChg chg="mod">
          <ac:chgData name="McFarland, Annette (CNTR)" userId="e93d1f50-85ab-41a8-a34a-185a53159573" providerId="ADAL" clId="{E2B0188D-FA34-455E-89F2-2C8E1DD4CABC}" dt="2023-08-30T17:44:15.313" v="23" actId="1076"/>
          <ac:spMkLst>
            <pc:docMk/>
            <pc:sldMk cId="564221537" sldId="355"/>
            <ac:spMk id="20" creationId="{E51364A0-3388-494A-0AE0-0274C8BBDD5D}"/>
          </ac:spMkLst>
        </pc:spChg>
        <pc:spChg chg="mod">
          <ac:chgData name="McFarland, Annette (CNTR)" userId="e93d1f50-85ab-41a8-a34a-185a53159573" providerId="ADAL" clId="{E2B0188D-FA34-455E-89F2-2C8E1DD4CABC}" dt="2023-08-30T17:44:15.313" v="23" actId="1076"/>
          <ac:spMkLst>
            <pc:docMk/>
            <pc:sldMk cId="564221537" sldId="355"/>
            <ac:spMk id="21" creationId="{C38837BF-258D-5389-2484-A36319ECDBB2}"/>
          </ac:spMkLst>
        </pc:spChg>
        <pc:spChg chg="mod">
          <ac:chgData name="McFarland, Annette (CNTR)" userId="e93d1f50-85ab-41a8-a34a-185a53159573" providerId="ADAL" clId="{E2B0188D-FA34-455E-89F2-2C8E1DD4CABC}" dt="2023-08-30T17:44:15.313" v="23" actId="1076"/>
          <ac:spMkLst>
            <pc:docMk/>
            <pc:sldMk cId="564221537" sldId="355"/>
            <ac:spMk id="23" creationId="{E31B640B-3913-E121-0961-FE54D28C8FC8}"/>
          </ac:spMkLst>
        </pc:spChg>
        <pc:spChg chg="mod">
          <ac:chgData name="McFarland, Annette (CNTR)" userId="e93d1f50-85ab-41a8-a34a-185a53159573" providerId="ADAL" clId="{E2B0188D-FA34-455E-89F2-2C8E1DD4CABC}" dt="2023-08-30T17:44:15.313" v="23" actId="1076"/>
          <ac:spMkLst>
            <pc:docMk/>
            <pc:sldMk cId="564221537" sldId="355"/>
            <ac:spMk id="24" creationId="{BA0C04B2-C08C-80CB-6230-A03D1FBFC7BC}"/>
          </ac:spMkLst>
        </pc:spChg>
        <pc:spChg chg="mod">
          <ac:chgData name="McFarland, Annette (CNTR)" userId="e93d1f50-85ab-41a8-a34a-185a53159573" providerId="ADAL" clId="{E2B0188D-FA34-455E-89F2-2C8E1DD4CABC}" dt="2023-08-30T17:44:15.313" v="23" actId="1076"/>
          <ac:spMkLst>
            <pc:docMk/>
            <pc:sldMk cId="564221537" sldId="355"/>
            <ac:spMk id="25" creationId="{C31F0AE9-28F2-6E53-43D4-A3BC2313246C}"/>
          </ac:spMkLst>
        </pc:spChg>
        <pc:spChg chg="mod">
          <ac:chgData name="McFarland, Annette (CNTR)" userId="e93d1f50-85ab-41a8-a34a-185a53159573" providerId="ADAL" clId="{E2B0188D-FA34-455E-89F2-2C8E1DD4CABC}" dt="2023-08-30T17:44:15.313" v="23" actId="1076"/>
          <ac:spMkLst>
            <pc:docMk/>
            <pc:sldMk cId="564221537" sldId="355"/>
            <ac:spMk id="26" creationId="{A1E23025-8948-6F95-9984-C2D647E65179}"/>
          </ac:spMkLst>
        </pc:spChg>
        <pc:spChg chg="mod">
          <ac:chgData name="McFarland, Annette (CNTR)" userId="e93d1f50-85ab-41a8-a34a-185a53159573" providerId="ADAL" clId="{E2B0188D-FA34-455E-89F2-2C8E1DD4CABC}" dt="2023-08-30T17:44:15.313" v="23" actId="1076"/>
          <ac:spMkLst>
            <pc:docMk/>
            <pc:sldMk cId="564221537" sldId="355"/>
            <ac:spMk id="27" creationId="{43080202-F6A8-68C5-E7EA-D4F8BA272DD8}"/>
          </ac:spMkLst>
        </pc:spChg>
        <pc:spChg chg="mod">
          <ac:chgData name="McFarland, Annette (CNTR)" userId="e93d1f50-85ab-41a8-a34a-185a53159573" providerId="ADAL" clId="{E2B0188D-FA34-455E-89F2-2C8E1DD4CABC}" dt="2023-08-30T17:44:15.313" v="23" actId="1076"/>
          <ac:spMkLst>
            <pc:docMk/>
            <pc:sldMk cId="564221537" sldId="355"/>
            <ac:spMk id="28" creationId="{8002A9C6-1B0D-DA20-D7A8-17BB7D53852C}"/>
          </ac:spMkLst>
        </pc:spChg>
        <pc:spChg chg="mod">
          <ac:chgData name="McFarland, Annette (CNTR)" userId="e93d1f50-85ab-41a8-a34a-185a53159573" providerId="ADAL" clId="{E2B0188D-FA34-455E-89F2-2C8E1DD4CABC}" dt="2023-08-30T17:44:15.313" v="23" actId="1076"/>
          <ac:spMkLst>
            <pc:docMk/>
            <pc:sldMk cId="564221537" sldId="355"/>
            <ac:spMk id="29" creationId="{05A4FA1B-CBAE-50A1-58A2-30C9AFF11725}"/>
          </ac:spMkLst>
        </pc:spChg>
        <pc:spChg chg="mod">
          <ac:chgData name="McFarland, Annette (CNTR)" userId="e93d1f50-85ab-41a8-a34a-185a53159573" providerId="ADAL" clId="{E2B0188D-FA34-455E-89F2-2C8E1DD4CABC}" dt="2023-08-30T17:44:15.313" v="23" actId="1076"/>
          <ac:spMkLst>
            <pc:docMk/>
            <pc:sldMk cId="564221537" sldId="355"/>
            <ac:spMk id="30" creationId="{600F40D2-22C4-628E-18E0-47525B5BAA33}"/>
          </ac:spMkLst>
        </pc:spChg>
        <pc:spChg chg="mod">
          <ac:chgData name="McFarland, Annette (CNTR)" userId="e93d1f50-85ab-41a8-a34a-185a53159573" providerId="ADAL" clId="{E2B0188D-FA34-455E-89F2-2C8E1DD4CABC}" dt="2023-08-30T17:44:15.313" v="23" actId="1076"/>
          <ac:spMkLst>
            <pc:docMk/>
            <pc:sldMk cId="564221537" sldId="355"/>
            <ac:spMk id="31" creationId="{C2ECCC1D-C041-FC9E-7EB0-A6AC359D2FB3}"/>
          </ac:spMkLst>
        </pc:spChg>
        <pc:spChg chg="mod">
          <ac:chgData name="McFarland, Annette (CNTR)" userId="e93d1f50-85ab-41a8-a34a-185a53159573" providerId="ADAL" clId="{E2B0188D-FA34-455E-89F2-2C8E1DD4CABC}" dt="2023-08-30T17:44:15.313" v="23" actId="1076"/>
          <ac:spMkLst>
            <pc:docMk/>
            <pc:sldMk cId="564221537" sldId="355"/>
            <ac:spMk id="32" creationId="{F22F2FC5-1BD1-F067-3BD2-3E7EBCDBDACA}"/>
          </ac:spMkLst>
        </pc:spChg>
        <pc:spChg chg="mod">
          <ac:chgData name="McFarland, Annette (CNTR)" userId="e93d1f50-85ab-41a8-a34a-185a53159573" providerId="ADAL" clId="{E2B0188D-FA34-455E-89F2-2C8E1DD4CABC}" dt="2023-08-30T17:44:15.313" v="23" actId="1076"/>
          <ac:spMkLst>
            <pc:docMk/>
            <pc:sldMk cId="564221537" sldId="355"/>
            <ac:spMk id="33" creationId="{DC970CC9-281E-04E1-4EC7-840E63205CCD}"/>
          </ac:spMkLst>
        </pc:spChg>
        <pc:spChg chg="mod">
          <ac:chgData name="McFarland, Annette (CNTR)" userId="e93d1f50-85ab-41a8-a34a-185a53159573" providerId="ADAL" clId="{E2B0188D-FA34-455E-89F2-2C8E1DD4CABC}" dt="2023-08-30T17:44:15.313" v="23" actId="1076"/>
          <ac:spMkLst>
            <pc:docMk/>
            <pc:sldMk cId="564221537" sldId="355"/>
            <ac:spMk id="34" creationId="{2EC5E912-7F98-AB6A-67B6-C610F1CDA4FC}"/>
          </ac:spMkLst>
        </pc:spChg>
        <pc:spChg chg="mod">
          <ac:chgData name="McFarland, Annette (CNTR)" userId="e93d1f50-85ab-41a8-a34a-185a53159573" providerId="ADAL" clId="{E2B0188D-FA34-455E-89F2-2C8E1DD4CABC}" dt="2023-08-30T17:44:15.313" v="23" actId="1076"/>
          <ac:spMkLst>
            <pc:docMk/>
            <pc:sldMk cId="564221537" sldId="355"/>
            <ac:spMk id="35" creationId="{019CF064-7178-26C5-8893-DE955C77CE64}"/>
          </ac:spMkLst>
        </pc:spChg>
        <pc:spChg chg="mod">
          <ac:chgData name="McFarland, Annette (CNTR)" userId="e93d1f50-85ab-41a8-a34a-185a53159573" providerId="ADAL" clId="{E2B0188D-FA34-455E-89F2-2C8E1DD4CABC}" dt="2023-08-30T17:44:15.313" v="23" actId="1076"/>
          <ac:spMkLst>
            <pc:docMk/>
            <pc:sldMk cId="564221537" sldId="355"/>
            <ac:spMk id="36" creationId="{0DC8738C-1A57-CEB3-C3DF-D899B242146D}"/>
          </ac:spMkLst>
        </pc:spChg>
        <pc:spChg chg="mod">
          <ac:chgData name="McFarland, Annette (CNTR)" userId="e93d1f50-85ab-41a8-a34a-185a53159573" providerId="ADAL" clId="{E2B0188D-FA34-455E-89F2-2C8E1DD4CABC}" dt="2023-08-30T17:44:15.313" v="23" actId="1076"/>
          <ac:spMkLst>
            <pc:docMk/>
            <pc:sldMk cId="564221537" sldId="355"/>
            <ac:spMk id="37" creationId="{16520390-7933-0DD0-11AA-2581001D4E99}"/>
          </ac:spMkLst>
        </pc:spChg>
        <pc:grpChg chg="mod">
          <ac:chgData name="McFarland, Annette (CNTR)" userId="e93d1f50-85ab-41a8-a34a-185a53159573" providerId="ADAL" clId="{E2B0188D-FA34-455E-89F2-2C8E1DD4CABC}" dt="2023-08-30T17:44:15.313" v="23" actId="1076"/>
          <ac:grpSpMkLst>
            <pc:docMk/>
            <pc:sldMk cId="564221537" sldId="355"/>
            <ac:grpSpMk id="22" creationId="{AA11755C-781D-8337-9633-0AED0C87D9DA}"/>
          </ac:grpSpMkLst>
        </pc:grpChg>
        <pc:cxnChg chg="mod">
          <ac:chgData name="McFarland, Annette (CNTR)" userId="e93d1f50-85ab-41a8-a34a-185a53159573" providerId="ADAL" clId="{E2B0188D-FA34-455E-89F2-2C8E1DD4CABC}" dt="2023-08-30T17:44:15.313" v="23" actId="1076"/>
          <ac:cxnSpMkLst>
            <pc:docMk/>
            <pc:sldMk cId="564221537" sldId="355"/>
            <ac:cxnSpMk id="17" creationId="{1F6FC3C8-FDC0-E045-6867-808B8670BE17}"/>
          </ac:cxnSpMkLst>
        </pc:cxnChg>
        <pc:cxnChg chg="mod">
          <ac:chgData name="McFarland, Annette (CNTR)" userId="e93d1f50-85ab-41a8-a34a-185a53159573" providerId="ADAL" clId="{E2B0188D-FA34-455E-89F2-2C8E1DD4CABC}" dt="2023-08-30T17:44:15.313" v="23" actId="1076"/>
          <ac:cxnSpMkLst>
            <pc:docMk/>
            <pc:sldMk cId="564221537" sldId="355"/>
            <ac:cxnSpMk id="18" creationId="{7EBD1886-AC3B-99B8-A9B0-B1DA03C30F39}"/>
          </ac:cxnSpMkLst>
        </pc:cxnChg>
      </pc:sldChg>
      <pc:sldChg chg="modSp mod">
        <pc:chgData name="McFarland, Annette (CNTR)" userId="e93d1f50-85ab-41a8-a34a-185a53159573" providerId="ADAL" clId="{E2B0188D-FA34-455E-89F2-2C8E1DD4CABC}" dt="2023-08-30T17:49:52.885" v="40" actId="14100"/>
        <pc:sldMkLst>
          <pc:docMk/>
          <pc:sldMk cId="3982897259" sldId="357"/>
        </pc:sldMkLst>
        <pc:graphicFrameChg chg="mod">
          <ac:chgData name="McFarland, Annette (CNTR)" userId="e93d1f50-85ab-41a8-a34a-185a53159573" providerId="ADAL" clId="{E2B0188D-FA34-455E-89F2-2C8E1DD4CABC}" dt="2023-08-30T17:49:52.885" v="40" actId="14100"/>
          <ac:graphicFrameMkLst>
            <pc:docMk/>
            <pc:sldMk cId="3982897259" sldId="357"/>
            <ac:graphicFrameMk id="9" creationId="{16BB2B36-D329-083C-5198-BEEC5AC12CFA}"/>
          </ac:graphicFrameMkLst>
        </pc:graphicFrameChg>
      </pc:sldChg>
      <pc:sldChg chg="modSp mod addCm delCm modNotesTx">
        <pc:chgData name="McFarland, Annette (CNTR)" userId="e93d1f50-85ab-41a8-a34a-185a53159573" providerId="ADAL" clId="{E2B0188D-FA34-455E-89F2-2C8E1DD4CABC}" dt="2023-08-30T19:02:27.610" v="256"/>
        <pc:sldMkLst>
          <pc:docMk/>
          <pc:sldMk cId="4262263089" sldId="358"/>
        </pc:sldMkLst>
        <pc:spChg chg="mod">
          <ac:chgData name="McFarland, Annette (CNTR)" userId="e93d1f50-85ab-41a8-a34a-185a53159573" providerId="ADAL" clId="{E2B0188D-FA34-455E-89F2-2C8E1DD4CABC}" dt="2023-08-30T18:59:44.468" v="220" actId="20577"/>
          <ac:spMkLst>
            <pc:docMk/>
            <pc:sldMk cId="4262263089" sldId="358"/>
            <ac:spMk id="3" creationId="{E4FD1E92-5DBC-B105-F246-2355E4FF9A74}"/>
          </ac:spMkLst>
        </pc:sp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E2B0188D-FA34-455E-89F2-2C8E1DD4CABC}" dt="2023-08-30T19:00:04.228" v="221"/>
              <pc2:cmMkLst xmlns:pc2="http://schemas.microsoft.com/office/powerpoint/2019/9/main/command">
                <pc:docMk/>
                <pc:sldMk cId="4262263089" sldId="358"/>
                <pc2:cmMk id="{E6B05700-8EB8-4DA2-8854-ED13443D2A7D}"/>
              </pc2:cmMkLst>
            </pc226:cmChg>
            <pc226:cmChg xmlns:pc226="http://schemas.microsoft.com/office/powerpoint/2022/06/main/command" chg="add del">
              <pc226:chgData name="McFarland, Annette (CNTR)" userId="e93d1f50-85ab-41a8-a34a-185a53159573" providerId="ADAL" clId="{E2B0188D-FA34-455E-89F2-2C8E1DD4CABC}" dt="2023-08-30T19:02:27.610" v="256"/>
              <pc2:cmMkLst xmlns:pc2="http://schemas.microsoft.com/office/powerpoint/2019/9/main/command">
                <pc:docMk/>
                <pc:sldMk cId="4262263089" sldId="358"/>
                <pc2:cmMk id="{69EB2065-097D-483D-87CC-E04AB144BB74}"/>
              </pc2:cmMkLst>
            </pc226:cmChg>
          </p:ext>
        </pc:extLst>
      </pc:sldChg>
      <pc:sldChg chg="modSp mod">
        <pc:chgData name="McFarland, Annette (CNTR)" userId="e93d1f50-85ab-41a8-a34a-185a53159573" providerId="ADAL" clId="{E2B0188D-FA34-455E-89F2-2C8E1DD4CABC}" dt="2023-08-30T19:07:35.379" v="366" actId="14100"/>
        <pc:sldMkLst>
          <pc:docMk/>
          <pc:sldMk cId="1876491663" sldId="359"/>
        </pc:sldMkLst>
        <pc:graphicFrameChg chg="mod">
          <ac:chgData name="McFarland, Annette (CNTR)" userId="e93d1f50-85ab-41a8-a34a-185a53159573" providerId="ADAL" clId="{E2B0188D-FA34-455E-89F2-2C8E1DD4CABC}" dt="2023-08-30T19:07:35.379" v="366" actId="14100"/>
          <ac:graphicFrameMkLst>
            <pc:docMk/>
            <pc:sldMk cId="1876491663" sldId="359"/>
            <ac:graphicFrameMk id="9" creationId="{16BB2B36-D329-083C-5198-BEEC5AC12CFA}"/>
          </ac:graphicFrameMkLst>
        </pc:graphicFrameChg>
      </pc:sldChg>
      <pc:sldChg chg="mod delCm modNotesTx">
        <pc:chgData name="McFarland, Annette (CNTR)" userId="e93d1f50-85ab-41a8-a34a-185a53159573" providerId="ADAL" clId="{E2B0188D-FA34-455E-89F2-2C8E1DD4CABC}" dt="2023-08-30T19:10:53.901" v="498" actId="27918"/>
        <pc:sldMkLst>
          <pc:docMk/>
          <pc:sldMk cId="991286262" sldId="363"/>
        </pc:sldMkLst>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E2B0188D-FA34-455E-89F2-2C8E1DD4CABC}" dt="2023-08-30T19:08:10.336" v="367"/>
              <pc2:cmMkLst xmlns:pc2="http://schemas.microsoft.com/office/powerpoint/2019/9/main/command">
                <pc:docMk/>
                <pc:sldMk cId="991286262" sldId="363"/>
                <pc2:cmMk id="{76760A03-16C4-4399-A1A7-7C0A32A0C689}"/>
              </pc2:cmMkLst>
            </pc226:cmChg>
          </p:ext>
        </pc:extLst>
      </pc:sldChg>
      <pc:sldChg chg="mod delCm modNotesTx">
        <pc:chgData name="McFarland, Annette (CNTR)" userId="e93d1f50-85ab-41a8-a34a-185a53159573" providerId="ADAL" clId="{E2B0188D-FA34-455E-89F2-2C8E1DD4CABC}" dt="2023-08-30T19:12:09.879" v="599"/>
        <pc:sldMkLst>
          <pc:docMk/>
          <pc:sldMk cId="2506761111" sldId="364"/>
        </pc:sldMkLst>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E2B0188D-FA34-455E-89F2-2C8E1DD4CABC}" dt="2023-08-30T19:12:09.879" v="599"/>
              <pc2:cmMkLst xmlns:pc2="http://schemas.microsoft.com/office/powerpoint/2019/9/main/command">
                <pc:docMk/>
                <pc:sldMk cId="2506761111" sldId="364"/>
                <pc2:cmMk id="{F9E67780-234F-4322-BAD4-E828692AC739}"/>
              </pc2:cmMkLst>
            </pc226:cmChg>
          </p:ext>
        </pc:extLst>
      </pc:sldChg>
      <pc:sldChg chg="modSp mod modNotesTx">
        <pc:chgData name="McFarland, Annette (CNTR)" userId="e93d1f50-85ab-41a8-a34a-185a53159573" providerId="ADAL" clId="{E2B0188D-FA34-455E-89F2-2C8E1DD4CABC}" dt="2023-08-30T19:39:48.942" v="1024" actId="20577"/>
        <pc:sldMkLst>
          <pc:docMk/>
          <pc:sldMk cId="2248449903" sldId="369"/>
        </pc:sldMkLst>
        <pc:spChg chg="mod">
          <ac:chgData name="McFarland, Annette (CNTR)" userId="e93d1f50-85ab-41a8-a34a-185a53159573" providerId="ADAL" clId="{E2B0188D-FA34-455E-89F2-2C8E1DD4CABC}" dt="2023-08-30T19:39:41.647" v="1017" actId="6549"/>
          <ac:spMkLst>
            <pc:docMk/>
            <pc:sldMk cId="2248449903" sldId="369"/>
            <ac:spMk id="3" creationId="{E4FD1E92-5DBC-B105-F246-2355E4FF9A74}"/>
          </ac:spMkLst>
        </pc:spChg>
      </pc:sldChg>
      <pc:sldChg chg="modNotesTx">
        <pc:chgData name="McFarland, Annette (CNTR)" userId="e93d1f50-85ab-41a8-a34a-185a53159573" providerId="ADAL" clId="{E2B0188D-FA34-455E-89F2-2C8E1DD4CABC}" dt="2023-08-30T19:42:24.702" v="1203" actId="20577"/>
        <pc:sldMkLst>
          <pc:docMk/>
          <pc:sldMk cId="108823709" sldId="370"/>
        </pc:sldMkLst>
      </pc:sldChg>
    </pc:docChg>
  </pc:docChgLst>
  <pc:docChgLst>
    <pc:chgData name="Barrere, Monique" userId="3ffa66e1-c56c-4cf3-9bc9-a49fa2e45136" providerId="ADAL" clId="{90321B98-C3E0-4FA6-B7B3-08746E0A55F7}"/>
    <pc:docChg chg="custSel modSld">
      <pc:chgData name="Barrere, Monique" userId="3ffa66e1-c56c-4cf3-9bc9-a49fa2e45136" providerId="ADAL" clId="{90321B98-C3E0-4FA6-B7B3-08746E0A55F7}" dt="2023-08-07T20:24:27.866" v="399" actId="20577"/>
      <pc:docMkLst>
        <pc:docMk/>
      </pc:docMkLst>
      <pc:sldChg chg="modSp mod">
        <pc:chgData name="Barrere, Monique" userId="3ffa66e1-c56c-4cf3-9bc9-a49fa2e45136" providerId="ADAL" clId="{90321B98-C3E0-4FA6-B7B3-08746E0A55F7}" dt="2023-08-07T19:21:31.921" v="3" actId="6549"/>
        <pc:sldMkLst>
          <pc:docMk/>
          <pc:sldMk cId="1428788921" sldId="262"/>
        </pc:sldMkLst>
        <pc:spChg chg="mod">
          <ac:chgData name="Barrere, Monique" userId="3ffa66e1-c56c-4cf3-9bc9-a49fa2e45136" providerId="ADAL" clId="{90321B98-C3E0-4FA6-B7B3-08746E0A55F7}" dt="2023-08-07T19:21:31.921" v="3" actId="6549"/>
          <ac:spMkLst>
            <pc:docMk/>
            <pc:sldMk cId="1428788921" sldId="262"/>
            <ac:spMk id="2" creationId="{F6245169-1799-41CD-B28E-D2D20D16AD73}"/>
          </ac:spMkLst>
        </pc:spChg>
      </pc:sldChg>
      <pc:sldChg chg="modSp mod modNotesTx">
        <pc:chgData name="Barrere, Monique" userId="3ffa66e1-c56c-4cf3-9bc9-a49fa2e45136" providerId="ADAL" clId="{90321B98-C3E0-4FA6-B7B3-08746E0A55F7}" dt="2023-08-07T19:53:18.884" v="286" actId="313"/>
        <pc:sldMkLst>
          <pc:docMk/>
          <pc:sldMk cId="1887431401" sldId="263"/>
        </pc:sldMkLst>
        <pc:spChg chg="mod">
          <ac:chgData name="Barrere, Monique" userId="3ffa66e1-c56c-4cf3-9bc9-a49fa2e45136" providerId="ADAL" clId="{90321B98-C3E0-4FA6-B7B3-08746E0A55F7}" dt="2023-08-07T19:52:26.523" v="284" actId="6549"/>
          <ac:spMkLst>
            <pc:docMk/>
            <pc:sldMk cId="1887431401" sldId="263"/>
            <ac:spMk id="2" creationId="{F6245169-1799-41CD-B28E-D2D20D16AD73}"/>
          </ac:spMkLst>
        </pc:spChg>
      </pc:sldChg>
      <pc:sldChg chg="mod addCm modNotesTx">
        <pc:chgData name="Barrere, Monique" userId="3ffa66e1-c56c-4cf3-9bc9-a49fa2e45136" providerId="ADAL" clId="{90321B98-C3E0-4FA6-B7B3-08746E0A55F7}" dt="2023-08-07T19:31:39.015" v="209"/>
        <pc:sldMkLst>
          <pc:docMk/>
          <pc:sldMk cId="2479953464" sldId="264"/>
        </pc:sldMkLst>
      </pc:sldChg>
      <pc:sldChg chg="mod modNotesTx">
        <pc:chgData name="Barrere, Monique" userId="3ffa66e1-c56c-4cf3-9bc9-a49fa2e45136" providerId="ADAL" clId="{90321B98-C3E0-4FA6-B7B3-08746E0A55F7}" dt="2023-08-07T19:34:10.449" v="225" actId="6549"/>
        <pc:sldMkLst>
          <pc:docMk/>
          <pc:sldMk cId="3502258445" sldId="283"/>
        </pc:sldMkLst>
      </pc:sldChg>
      <pc:sldChg chg="mod">
        <pc:chgData name="Barrere, Monique" userId="3ffa66e1-c56c-4cf3-9bc9-a49fa2e45136" providerId="ADAL" clId="{90321B98-C3E0-4FA6-B7B3-08746E0A55F7}" dt="2023-08-07T20:17:03.462" v="319" actId="27918"/>
        <pc:sldMkLst>
          <pc:docMk/>
          <pc:sldMk cId="2683574049" sldId="286"/>
        </pc:sldMkLst>
      </pc:sldChg>
      <pc:sldChg chg="modSp mod">
        <pc:chgData name="Barrere, Monique" userId="3ffa66e1-c56c-4cf3-9bc9-a49fa2e45136" providerId="ADAL" clId="{90321B98-C3E0-4FA6-B7B3-08746E0A55F7}" dt="2023-08-07T20:24:27.866" v="399" actId="20577"/>
        <pc:sldMkLst>
          <pc:docMk/>
          <pc:sldMk cId="3475639167" sldId="289"/>
        </pc:sldMkLst>
        <pc:spChg chg="mod">
          <ac:chgData name="Barrere, Monique" userId="3ffa66e1-c56c-4cf3-9bc9-a49fa2e45136" providerId="ADAL" clId="{90321B98-C3E0-4FA6-B7B3-08746E0A55F7}" dt="2023-08-07T20:24:27.866" v="399" actId="20577"/>
          <ac:spMkLst>
            <pc:docMk/>
            <pc:sldMk cId="3475639167" sldId="289"/>
            <ac:spMk id="6" creationId="{3178E49A-AB46-36D7-BE04-40013DE24A2A}"/>
          </ac:spMkLst>
        </pc:spChg>
      </pc:sldChg>
      <pc:sldChg chg="modSp mod modNotesTx">
        <pc:chgData name="Barrere, Monique" userId="3ffa66e1-c56c-4cf3-9bc9-a49fa2e45136" providerId="ADAL" clId="{90321B98-C3E0-4FA6-B7B3-08746E0A55F7}" dt="2023-08-07T19:46:11.567" v="253" actId="20577"/>
        <pc:sldMkLst>
          <pc:docMk/>
          <pc:sldMk cId="3332005300" sldId="322"/>
        </pc:sldMkLst>
        <pc:graphicFrameChg chg="mod">
          <ac:chgData name="Barrere, Monique" userId="3ffa66e1-c56c-4cf3-9bc9-a49fa2e45136" providerId="ADAL" clId="{90321B98-C3E0-4FA6-B7B3-08746E0A55F7}" dt="2023-08-07T19:42:40.203" v="250"/>
          <ac:graphicFrameMkLst>
            <pc:docMk/>
            <pc:sldMk cId="3332005300" sldId="322"/>
            <ac:graphicFrameMk id="6" creationId="{A9A8CC69-E7C7-8BF8-2D2D-ABB1A61EC758}"/>
          </ac:graphicFrameMkLst>
        </pc:graphicFrameChg>
      </pc:sldChg>
      <pc:sldChg chg="modSp mod addCm">
        <pc:chgData name="Barrere, Monique" userId="3ffa66e1-c56c-4cf3-9bc9-a49fa2e45136" providerId="ADAL" clId="{90321B98-C3E0-4FA6-B7B3-08746E0A55F7}" dt="2023-08-07T19:49:33.619" v="260"/>
        <pc:sldMkLst>
          <pc:docMk/>
          <pc:sldMk cId="3364805724" sldId="339"/>
        </pc:sldMkLst>
        <pc:spChg chg="mod">
          <ac:chgData name="Barrere, Monique" userId="3ffa66e1-c56c-4cf3-9bc9-a49fa2e45136" providerId="ADAL" clId="{90321B98-C3E0-4FA6-B7B3-08746E0A55F7}" dt="2023-08-07T19:48:47.693" v="259" actId="6549"/>
          <ac:spMkLst>
            <pc:docMk/>
            <pc:sldMk cId="3364805724" sldId="339"/>
            <ac:spMk id="3" creationId="{B6340F88-FDE5-D8FA-4CB8-7065B97BFE6B}"/>
          </ac:spMkLst>
        </pc:spChg>
      </pc:sldChg>
      <pc:sldChg chg="modSp mod modNotesTx">
        <pc:chgData name="Barrere, Monique" userId="3ffa66e1-c56c-4cf3-9bc9-a49fa2e45136" providerId="ADAL" clId="{90321B98-C3E0-4FA6-B7B3-08746E0A55F7}" dt="2023-08-07T19:36:06.382" v="245" actId="6549"/>
        <pc:sldMkLst>
          <pc:docMk/>
          <pc:sldMk cId="2781894779" sldId="343"/>
        </pc:sldMkLst>
        <pc:spChg chg="mod">
          <ac:chgData name="Barrere, Monique" userId="3ffa66e1-c56c-4cf3-9bc9-a49fa2e45136" providerId="ADAL" clId="{90321B98-C3E0-4FA6-B7B3-08746E0A55F7}" dt="2023-08-07T19:35:21.184" v="238" actId="20577"/>
          <ac:spMkLst>
            <pc:docMk/>
            <pc:sldMk cId="2781894779" sldId="343"/>
            <ac:spMk id="11" creationId="{FAE75C40-A01E-5362-9F7E-92B20DD3702C}"/>
          </ac:spMkLst>
        </pc:spChg>
      </pc:sldChg>
      <pc:sldChg chg="modNotesTx">
        <pc:chgData name="Barrere, Monique" userId="3ffa66e1-c56c-4cf3-9bc9-a49fa2e45136" providerId="ADAL" clId="{90321B98-C3E0-4FA6-B7B3-08746E0A55F7}" dt="2023-08-07T19:25:39.647" v="138" actId="790"/>
        <pc:sldMkLst>
          <pc:docMk/>
          <pc:sldMk cId="587045458" sldId="351"/>
        </pc:sldMkLst>
      </pc:sldChg>
      <pc:sldChg chg="modSp mod addCm modNotesTx">
        <pc:chgData name="Barrere, Monique" userId="3ffa66e1-c56c-4cf3-9bc9-a49fa2e45136" providerId="ADAL" clId="{90321B98-C3E0-4FA6-B7B3-08746E0A55F7}" dt="2023-08-07T20:10:21.068" v="303"/>
        <pc:sldMkLst>
          <pc:docMk/>
          <pc:sldMk cId="3383364338" sldId="353"/>
        </pc:sldMkLst>
        <pc:graphicFrameChg chg="mod">
          <ac:chgData name="Barrere, Monique" userId="3ffa66e1-c56c-4cf3-9bc9-a49fa2e45136" providerId="ADAL" clId="{90321B98-C3E0-4FA6-B7B3-08746E0A55F7}" dt="2023-08-07T20:04:26.813" v="297"/>
          <ac:graphicFrameMkLst>
            <pc:docMk/>
            <pc:sldMk cId="3383364338" sldId="353"/>
            <ac:graphicFrameMk id="21" creationId="{9673CC04-08CC-5578-D046-2CD1CE6E0EBA}"/>
          </ac:graphicFrameMkLst>
        </pc:graphicFrameChg>
      </pc:sldChg>
      <pc:sldChg chg="modNotesTx">
        <pc:chgData name="Barrere, Monique" userId="3ffa66e1-c56c-4cf3-9bc9-a49fa2e45136" providerId="ADAL" clId="{90321B98-C3E0-4FA6-B7B3-08746E0A55F7}" dt="2023-08-07T19:37:02.748" v="247" actId="6549"/>
        <pc:sldMkLst>
          <pc:docMk/>
          <pc:sldMk cId="2042778756" sldId="354"/>
        </pc:sldMkLst>
      </pc:sldChg>
      <pc:sldChg chg="modNotesTx">
        <pc:chgData name="Barrere, Monique" userId="3ffa66e1-c56c-4cf3-9bc9-a49fa2e45136" providerId="ADAL" clId="{90321B98-C3E0-4FA6-B7B3-08746E0A55F7}" dt="2023-08-07T20:13:55.974" v="315" actId="20577"/>
        <pc:sldMkLst>
          <pc:docMk/>
          <pc:sldMk cId="2037470596" sldId="356"/>
        </pc:sldMkLst>
      </pc:sldChg>
      <pc:sldChg chg="modCm modNotesTx">
        <pc:chgData name="Barrere, Monique" userId="3ffa66e1-c56c-4cf3-9bc9-a49fa2e45136" providerId="ADAL" clId="{90321B98-C3E0-4FA6-B7B3-08746E0A55F7}" dt="2023-08-07T19:58:05.759" v="288" actId="313"/>
        <pc:sldMkLst>
          <pc:docMk/>
          <pc:sldMk cId="4262263089" sldId="358"/>
        </pc:sldMkLst>
      </pc:sldChg>
      <pc:sldChg chg="modSp mod modNotesTx">
        <pc:chgData name="Barrere, Monique" userId="3ffa66e1-c56c-4cf3-9bc9-a49fa2e45136" providerId="ADAL" clId="{90321B98-C3E0-4FA6-B7B3-08746E0A55F7}" dt="2023-08-07T20:19:17.182" v="324" actId="313"/>
        <pc:sldMkLst>
          <pc:docMk/>
          <pc:sldMk cId="2248449903" sldId="369"/>
        </pc:sldMkLst>
        <pc:spChg chg="mod">
          <ac:chgData name="Barrere, Monique" userId="3ffa66e1-c56c-4cf3-9bc9-a49fa2e45136" providerId="ADAL" clId="{90321B98-C3E0-4FA6-B7B3-08746E0A55F7}" dt="2023-08-07T20:17:57.712" v="323" actId="20577"/>
          <ac:spMkLst>
            <pc:docMk/>
            <pc:sldMk cId="2248449903" sldId="369"/>
            <ac:spMk id="3" creationId="{E4FD1E92-5DBC-B105-F246-2355E4FF9A74}"/>
          </ac:spMkLst>
        </pc:spChg>
      </pc:sldChg>
    </pc:docChg>
  </pc:docChgLst>
  <pc:docChgLst>
    <pc:chgData name="McFarland, Annette" userId="e93d1f50-85ab-41a8-a34a-185a53159573" providerId="ADAL" clId="{30EFAEC6-D8AE-4FAD-95E6-18910EC2C206}"/>
    <pc:docChg chg="undo custSel addSld delSld modSld">
      <pc:chgData name="McFarland, Annette" userId="e93d1f50-85ab-41a8-a34a-185a53159573" providerId="ADAL" clId="{30EFAEC6-D8AE-4FAD-95E6-18910EC2C206}" dt="2023-01-20T20:11:32.328" v="4044" actId="27636"/>
      <pc:docMkLst>
        <pc:docMk/>
      </pc:docMkLst>
      <pc:sldChg chg="modSp mod">
        <pc:chgData name="McFarland, Annette" userId="e93d1f50-85ab-41a8-a34a-185a53159573" providerId="ADAL" clId="{30EFAEC6-D8AE-4FAD-95E6-18910EC2C206}" dt="2023-01-20T20:10:21.371" v="4006" actId="27636"/>
        <pc:sldMkLst>
          <pc:docMk/>
          <pc:sldMk cId="2163988523" sldId="260"/>
        </pc:sldMkLst>
        <pc:spChg chg="mod">
          <ac:chgData name="McFarland, Annette" userId="e93d1f50-85ab-41a8-a34a-185a53159573" providerId="ADAL" clId="{30EFAEC6-D8AE-4FAD-95E6-18910EC2C206}" dt="2023-01-20T20:10:21.371" v="4006" actId="27636"/>
          <ac:spMkLst>
            <pc:docMk/>
            <pc:sldMk cId="2163988523" sldId="260"/>
            <ac:spMk id="3" creationId="{7F10B6DC-6AF4-BFD9-E1D5-B98AA266289F}"/>
          </ac:spMkLst>
        </pc:spChg>
      </pc:sldChg>
      <pc:sldChg chg="addSp delSp modSp mod addCm delCm modCm">
        <pc:chgData name="McFarland, Annette" userId="e93d1f50-85ab-41a8-a34a-185a53159573" providerId="ADAL" clId="{30EFAEC6-D8AE-4FAD-95E6-18910EC2C206}" dt="2023-01-20T16:42:44.737" v="3925"/>
        <pc:sldMkLst>
          <pc:docMk/>
          <pc:sldMk cId="1428788921" sldId="262"/>
        </pc:sldMkLst>
        <pc:spChg chg="mod">
          <ac:chgData name="McFarland, Annette" userId="e93d1f50-85ab-41a8-a34a-185a53159573" providerId="ADAL" clId="{30EFAEC6-D8AE-4FAD-95E6-18910EC2C206}" dt="2023-01-10T01:09:10.992" v="5" actId="20577"/>
          <ac:spMkLst>
            <pc:docMk/>
            <pc:sldMk cId="1428788921" sldId="262"/>
            <ac:spMk id="2" creationId="{F6245169-1799-41CD-B28E-D2D20D16AD73}"/>
          </ac:spMkLst>
        </pc:spChg>
        <pc:spChg chg="mod">
          <ac:chgData name="McFarland, Annette" userId="e93d1f50-85ab-41a8-a34a-185a53159573" providerId="ADAL" clId="{30EFAEC6-D8AE-4FAD-95E6-18910EC2C206}" dt="2023-01-10T01:09:55.934" v="15" actId="1076"/>
          <ac:spMkLst>
            <pc:docMk/>
            <pc:sldMk cId="1428788921" sldId="262"/>
            <ac:spMk id="3" creationId="{EC1FA352-3232-8CDD-13F9-F4583EAEAB52}"/>
          </ac:spMkLst>
        </pc:spChg>
        <pc:spChg chg="mod">
          <ac:chgData name="McFarland, Annette" userId="e93d1f50-85ab-41a8-a34a-185a53159573" providerId="ADAL" clId="{30EFAEC6-D8AE-4FAD-95E6-18910EC2C206}" dt="2023-01-10T01:09:36.930" v="11" actId="1076"/>
          <ac:spMkLst>
            <pc:docMk/>
            <pc:sldMk cId="1428788921" sldId="262"/>
            <ac:spMk id="4" creationId="{D0D99C37-A56E-86A1-E6EA-86102773546F}"/>
          </ac:spMkLst>
        </pc:spChg>
        <pc:spChg chg="add mod">
          <ac:chgData name="McFarland, Annette" userId="e93d1f50-85ab-41a8-a34a-185a53159573" providerId="ADAL" clId="{30EFAEC6-D8AE-4FAD-95E6-18910EC2C206}" dt="2023-01-10T01:21:11.062" v="29" actId="20577"/>
          <ac:spMkLst>
            <pc:docMk/>
            <pc:sldMk cId="1428788921" sldId="262"/>
            <ac:spMk id="7" creationId="{F496C021-3A25-1E04-BF04-D2BF420DCFAE}"/>
          </ac:spMkLst>
        </pc:spChg>
        <pc:spChg chg="mod">
          <ac:chgData name="McFarland, Annette" userId="e93d1f50-85ab-41a8-a34a-185a53159573" providerId="ADAL" clId="{30EFAEC6-D8AE-4FAD-95E6-18910EC2C206}" dt="2023-01-10T01:09:50.070" v="14" actId="1076"/>
          <ac:spMkLst>
            <pc:docMk/>
            <pc:sldMk cId="1428788921" sldId="262"/>
            <ac:spMk id="12" creationId="{3862842A-EAC4-C115-2F36-83D77BEE1E0E}"/>
          </ac:spMkLst>
        </pc:spChg>
        <pc:spChg chg="mod">
          <ac:chgData name="McFarland, Annette" userId="e93d1f50-85ab-41a8-a34a-185a53159573" providerId="ADAL" clId="{30EFAEC6-D8AE-4FAD-95E6-18910EC2C206}" dt="2023-01-20T16:42:41.765" v="3924" actId="20577"/>
          <ac:spMkLst>
            <pc:docMk/>
            <pc:sldMk cId="1428788921" sldId="262"/>
            <ac:spMk id="16" creationId="{7EF9F444-652D-626D-94F0-686DE3F451C0}"/>
          </ac:spMkLst>
        </pc:spChg>
        <pc:spChg chg="mod">
          <ac:chgData name="McFarland, Annette" userId="e93d1f50-85ab-41a8-a34a-185a53159573" providerId="ADAL" clId="{30EFAEC6-D8AE-4FAD-95E6-18910EC2C206}" dt="2023-01-10T01:09:43.921" v="13" actId="1076"/>
          <ac:spMkLst>
            <pc:docMk/>
            <pc:sldMk cId="1428788921" sldId="262"/>
            <ac:spMk id="17" creationId="{B5138D57-81A7-9062-3037-7FA0E56333ED}"/>
          </ac:spMkLst>
        </pc:spChg>
        <pc:graphicFrameChg chg="mod">
          <ac:chgData name="McFarland, Annette" userId="e93d1f50-85ab-41a8-a34a-185a53159573" providerId="ADAL" clId="{30EFAEC6-D8AE-4FAD-95E6-18910EC2C206}" dt="2023-01-10T01:09:39.099" v="12"/>
          <ac:graphicFrameMkLst>
            <pc:docMk/>
            <pc:sldMk cId="1428788921" sldId="262"/>
            <ac:graphicFrameMk id="8" creationId="{A25666F9-CCA3-9D59-B863-99CA3EC76DEB}"/>
          </ac:graphicFrameMkLst>
        </pc:graphicFrameChg>
        <pc:picChg chg="del">
          <ac:chgData name="McFarland, Annette" userId="e93d1f50-85ab-41a8-a34a-185a53159573" providerId="ADAL" clId="{30EFAEC6-D8AE-4FAD-95E6-18910EC2C206}" dt="2023-01-10T01:20:53.245" v="16" actId="478"/>
          <ac:picMkLst>
            <pc:docMk/>
            <pc:sldMk cId="1428788921" sldId="262"/>
            <ac:picMk id="5" creationId="{AA1237BD-9AB7-E647-4706-ABD1C3E8C3F3}"/>
          </ac:picMkLst>
        </pc:picChg>
        <pc:picChg chg="add mod">
          <ac:chgData name="McFarland, Annette" userId="e93d1f50-85ab-41a8-a34a-185a53159573" providerId="ADAL" clId="{30EFAEC6-D8AE-4FAD-95E6-18910EC2C206}" dt="2023-01-10T01:20:53.797" v="17"/>
          <ac:picMkLst>
            <pc:docMk/>
            <pc:sldMk cId="1428788921" sldId="262"/>
            <ac:picMk id="6" creationId="{F36BB30D-25AC-692D-2BB7-6B1CB85CDF9F}"/>
          </ac:picMkLst>
        </pc:picChg>
      </pc:sldChg>
      <pc:sldChg chg="addSp delSp modSp mod addCm delCm modCm modNotesTx">
        <pc:chgData name="McFarland, Annette" userId="e93d1f50-85ab-41a8-a34a-185a53159573" providerId="ADAL" clId="{30EFAEC6-D8AE-4FAD-95E6-18910EC2C206}" dt="2023-01-20T16:45:45.363" v="3982" actId="14100"/>
        <pc:sldMkLst>
          <pc:docMk/>
          <pc:sldMk cId="1887431401" sldId="263"/>
        </pc:sldMkLst>
        <pc:spChg chg="mod">
          <ac:chgData name="McFarland, Annette" userId="e93d1f50-85ab-41a8-a34a-185a53159573" providerId="ADAL" clId="{30EFAEC6-D8AE-4FAD-95E6-18910EC2C206}" dt="2023-01-10T01:41:54.911" v="1073" actId="1076"/>
          <ac:spMkLst>
            <pc:docMk/>
            <pc:sldMk cId="1887431401" sldId="263"/>
            <ac:spMk id="2" creationId="{F6245169-1799-41CD-B28E-D2D20D16AD73}"/>
          </ac:spMkLst>
        </pc:spChg>
        <pc:spChg chg="mod">
          <ac:chgData name="McFarland, Annette" userId="e93d1f50-85ab-41a8-a34a-185a53159573" providerId="ADAL" clId="{30EFAEC6-D8AE-4FAD-95E6-18910EC2C206}" dt="2023-01-20T16:44:59.777" v="3978" actId="6549"/>
          <ac:spMkLst>
            <pc:docMk/>
            <pc:sldMk cId="1887431401" sldId="263"/>
            <ac:spMk id="3" creationId="{E4FD1E92-5DBC-B105-F246-2355E4FF9A74}"/>
          </ac:spMkLst>
        </pc:spChg>
        <pc:spChg chg="add del mod">
          <ac:chgData name="McFarland, Annette" userId="e93d1f50-85ab-41a8-a34a-185a53159573" providerId="ADAL" clId="{30EFAEC6-D8AE-4FAD-95E6-18910EC2C206}" dt="2023-01-20T16:45:36.640" v="3979" actId="478"/>
          <ac:spMkLst>
            <pc:docMk/>
            <pc:sldMk cId="1887431401" sldId="263"/>
            <ac:spMk id="4" creationId="{4074572A-11E0-E3B8-0CD4-077C53C254BD}"/>
          </ac:spMkLst>
        </pc:spChg>
        <pc:graphicFrameChg chg="mod">
          <ac:chgData name="McFarland, Annette" userId="e93d1f50-85ab-41a8-a34a-185a53159573" providerId="ADAL" clId="{30EFAEC6-D8AE-4FAD-95E6-18910EC2C206}" dt="2023-01-20T16:45:45.363" v="3982" actId="14100"/>
          <ac:graphicFrameMkLst>
            <pc:docMk/>
            <pc:sldMk cId="1887431401" sldId="263"/>
            <ac:graphicFrameMk id="9" creationId="{16BB2B36-D329-083C-5198-BEEC5AC12CFA}"/>
          </ac:graphicFrameMkLst>
        </pc:graphicFrameChg>
      </pc:sldChg>
      <pc:sldChg chg="addSp delSp modSp mod addCm delCm modCm">
        <pc:chgData name="McFarland, Annette" userId="e93d1f50-85ab-41a8-a34a-185a53159573" providerId="ADAL" clId="{30EFAEC6-D8AE-4FAD-95E6-18910EC2C206}" dt="2023-01-20T16:43:02.670" v="3948"/>
        <pc:sldMkLst>
          <pc:docMk/>
          <pc:sldMk cId="2479953464" sldId="264"/>
        </pc:sldMkLst>
        <pc:spChg chg="add mod">
          <ac:chgData name="McFarland, Annette" userId="e93d1f50-85ab-41a8-a34a-185a53159573" providerId="ADAL" clId="{30EFAEC6-D8AE-4FAD-95E6-18910EC2C206}" dt="2023-01-10T01:23:37.167" v="52"/>
          <ac:spMkLst>
            <pc:docMk/>
            <pc:sldMk cId="2479953464" sldId="264"/>
            <ac:spMk id="3" creationId="{CB85C9D1-4864-BE83-E3A1-CFE9BFBE8DE2}"/>
          </ac:spMkLst>
        </pc:spChg>
        <pc:spChg chg="mod">
          <ac:chgData name="McFarland, Annette" userId="e93d1f50-85ab-41a8-a34a-185a53159573" providerId="ADAL" clId="{30EFAEC6-D8AE-4FAD-95E6-18910EC2C206}" dt="2023-01-10T01:22:43.484" v="50" actId="20577"/>
          <ac:spMkLst>
            <pc:docMk/>
            <pc:sldMk cId="2479953464" sldId="264"/>
            <ac:spMk id="6" creationId="{840F756E-AF70-046D-A41C-3E1B280D66D4}"/>
          </ac:spMkLst>
        </pc:spChg>
        <pc:spChg chg="mod">
          <ac:chgData name="McFarland, Annette" userId="e93d1f50-85ab-41a8-a34a-185a53159573" providerId="ADAL" clId="{30EFAEC6-D8AE-4FAD-95E6-18910EC2C206}" dt="2023-01-20T16:42:59.526" v="3947" actId="6549"/>
          <ac:spMkLst>
            <pc:docMk/>
            <pc:sldMk cId="2479953464" sldId="264"/>
            <ac:spMk id="11" creationId="{DB557443-C13D-C7E6-7DD8-C90223BA992A}"/>
          </ac:spMkLst>
        </pc:spChg>
        <pc:picChg chg="add mod">
          <ac:chgData name="McFarland, Annette" userId="e93d1f50-85ab-41a8-a34a-185a53159573" providerId="ADAL" clId="{30EFAEC6-D8AE-4FAD-95E6-18910EC2C206}" dt="2023-01-10T01:23:37.167" v="52"/>
          <ac:picMkLst>
            <pc:docMk/>
            <pc:sldMk cId="2479953464" sldId="264"/>
            <ac:picMk id="2" creationId="{40DE2600-15D1-6EDB-52EB-B0E4625E3913}"/>
          </ac:picMkLst>
        </pc:picChg>
        <pc:picChg chg="del">
          <ac:chgData name="McFarland, Annette" userId="e93d1f50-85ab-41a8-a34a-185a53159573" providerId="ADAL" clId="{30EFAEC6-D8AE-4FAD-95E6-18910EC2C206}" dt="2023-01-10T01:23:36.686" v="51" actId="478"/>
          <ac:picMkLst>
            <pc:docMk/>
            <pc:sldMk cId="2479953464" sldId="264"/>
            <ac:picMk id="10" creationId="{2A07D7E1-8E9D-3272-9F22-DB2A7EFE0822}"/>
          </ac:picMkLst>
        </pc:picChg>
      </pc:sldChg>
      <pc:sldChg chg="modSp mod">
        <pc:chgData name="McFarland, Annette" userId="e93d1f50-85ab-41a8-a34a-185a53159573" providerId="ADAL" clId="{30EFAEC6-D8AE-4FAD-95E6-18910EC2C206}" dt="2023-01-10T01:27:29.873" v="117" actId="20577"/>
        <pc:sldMkLst>
          <pc:docMk/>
          <pc:sldMk cId="1506493807" sldId="272"/>
        </pc:sldMkLst>
        <pc:spChg chg="mod">
          <ac:chgData name="McFarland, Annette" userId="e93d1f50-85ab-41a8-a34a-185a53159573" providerId="ADAL" clId="{30EFAEC6-D8AE-4FAD-95E6-18910EC2C206}" dt="2023-01-10T01:27:25.689" v="113" actId="20577"/>
          <ac:spMkLst>
            <pc:docMk/>
            <pc:sldMk cId="1506493807" sldId="272"/>
            <ac:spMk id="2" creationId="{F6245169-1799-41CD-B28E-D2D20D16AD73}"/>
          </ac:spMkLst>
        </pc:spChg>
        <pc:spChg chg="mod">
          <ac:chgData name="McFarland, Annette" userId="e93d1f50-85ab-41a8-a34a-185a53159573" providerId="ADAL" clId="{30EFAEC6-D8AE-4FAD-95E6-18910EC2C206}" dt="2023-01-10T01:27:29.873" v="117" actId="20577"/>
          <ac:spMkLst>
            <pc:docMk/>
            <pc:sldMk cId="1506493807" sldId="272"/>
            <ac:spMk id="3" creationId="{E4FD1E92-5DBC-B105-F246-2355E4FF9A74}"/>
          </ac:spMkLst>
        </pc:spChg>
      </pc:sldChg>
      <pc:sldChg chg="addSp delSp modSp mod">
        <pc:chgData name="McFarland, Annette" userId="e93d1f50-85ab-41a8-a34a-185a53159573" providerId="ADAL" clId="{30EFAEC6-D8AE-4FAD-95E6-18910EC2C206}" dt="2023-01-10T01:25:53.828" v="75"/>
        <pc:sldMkLst>
          <pc:docMk/>
          <pc:sldMk cId="3502258445" sldId="283"/>
        </pc:sldMkLst>
        <pc:spChg chg="add mod">
          <ac:chgData name="McFarland, Annette" userId="e93d1f50-85ab-41a8-a34a-185a53159573" providerId="ADAL" clId="{30EFAEC6-D8AE-4FAD-95E6-18910EC2C206}" dt="2023-01-10T01:25:53.828" v="75"/>
          <ac:spMkLst>
            <pc:docMk/>
            <pc:sldMk cId="3502258445" sldId="283"/>
            <ac:spMk id="4" creationId="{4D3AC58A-73F9-9194-02C2-B53D9CEA0CB3}"/>
          </ac:spMkLst>
        </pc:spChg>
        <pc:spChg chg="mod">
          <ac:chgData name="McFarland, Annette" userId="e93d1f50-85ab-41a8-a34a-185a53159573" providerId="ADAL" clId="{30EFAEC6-D8AE-4FAD-95E6-18910EC2C206}" dt="2023-01-10T01:24:50.494" v="69" actId="2085"/>
          <ac:spMkLst>
            <pc:docMk/>
            <pc:sldMk cId="3502258445" sldId="283"/>
            <ac:spMk id="5" creationId="{07E7D4A9-A2D8-FCFA-930A-28EF4D10D77F}"/>
          </ac:spMkLst>
        </pc:spChg>
        <pc:spChg chg="mod">
          <ac:chgData name="McFarland, Annette" userId="e93d1f50-85ab-41a8-a34a-185a53159573" providerId="ADAL" clId="{30EFAEC6-D8AE-4FAD-95E6-18910EC2C206}" dt="2023-01-10T01:24:13.814" v="59" actId="20577"/>
          <ac:spMkLst>
            <pc:docMk/>
            <pc:sldMk cId="3502258445" sldId="283"/>
            <ac:spMk id="13" creationId="{F83091F8-0F5F-D10F-4394-FE4CC56FFEE5}"/>
          </ac:spMkLst>
        </pc:spChg>
        <pc:spChg chg="mod">
          <ac:chgData name="McFarland, Annette" userId="e93d1f50-85ab-41a8-a34a-185a53159573" providerId="ADAL" clId="{30EFAEC6-D8AE-4FAD-95E6-18910EC2C206}" dt="2023-01-10T01:24:17.334" v="63" actId="20577"/>
          <ac:spMkLst>
            <pc:docMk/>
            <pc:sldMk cId="3502258445" sldId="283"/>
            <ac:spMk id="14" creationId="{97516DBD-228E-71D7-395F-84A0E196B6CC}"/>
          </ac:spMkLst>
        </pc:spChg>
        <pc:grpChg chg="mod">
          <ac:chgData name="McFarland, Annette" userId="e93d1f50-85ab-41a8-a34a-185a53159573" providerId="ADAL" clId="{30EFAEC6-D8AE-4FAD-95E6-18910EC2C206}" dt="2023-01-10T01:25:30.690" v="72" actId="1076"/>
          <ac:grpSpMkLst>
            <pc:docMk/>
            <pc:sldMk cId="3502258445" sldId="283"/>
            <ac:grpSpMk id="8" creationId="{9B93891F-7FE0-C8DC-6B27-0AD630270771}"/>
          </ac:grpSpMkLst>
        </pc:grpChg>
        <pc:graphicFrameChg chg="mod">
          <ac:chgData name="McFarland, Annette" userId="e93d1f50-85ab-41a8-a34a-185a53159573" providerId="ADAL" clId="{30EFAEC6-D8AE-4FAD-95E6-18910EC2C206}" dt="2023-01-10T01:25:39.783" v="73"/>
          <ac:graphicFrameMkLst>
            <pc:docMk/>
            <pc:sldMk cId="3502258445" sldId="283"/>
            <ac:graphicFrameMk id="2" creationId="{3E5EB191-604B-5D0C-0A19-100096219C99}"/>
          </ac:graphicFrameMkLst>
        </pc:graphicFrameChg>
        <pc:picChg chg="add mod">
          <ac:chgData name="McFarland, Annette" userId="e93d1f50-85ab-41a8-a34a-185a53159573" providerId="ADAL" clId="{30EFAEC6-D8AE-4FAD-95E6-18910EC2C206}" dt="2023-01-10T01:25:53.828" v="75"/>
          <ac:picMkLst>
            <pc:docMk/>
            <pc:sldMk cId="3502258445" sldId="283"/>
            <ac:picMk id="3" creationId="{11BF6E43-3A3C-E804-81F3-5293D175814F}"/>
          </ac:picMkLst>
        </pc:picChg>
        <pc:picChg chg="del">
          <ac:chgData name="McFarland, Annette" userId="e93d1f50-85ab-41a8-a34a-185a53159573" providerId="ADAL" clId="{30EFAEC6-D8AE-4FAD-95E6-18910EC2C206}" dt="2023-01-10T01:25:53.374" v="74" actId="478"/>
          <ac:picMkLst>
            <pc:docMk/>
            <pc:sldMk cId="3502258445" sldId="283"/>
            <ac:picMk id="15" creationId="{9A006126-C808-E47C-A1CD-8DF90026E87E}"/>
          </ac:picMkLst>
        </pc:picChg>
      </pc:sldChg>
      <pc:sldChg chg="modSp del mod modNotesTx">
        <pc:chgData name="McFarland, Annette" userId="e93d1f50-85ab-41a8-a34a-185a53159573" providerId="ADAL" clId="{30EFAEC6-D8AE-4FAD-95E6-18910EC2C206}" dt="2023-01-20T20:11:05.338" v="4027" actId="2696"/>
        <pc:sldMkLst>
          <pc:docMk/>
          <pc:sldMk cId="1821595124" sldId="286"/>
        </pc:sldMkLst>
        <pc:spChg chg="mod">
          <ac:chgData name="McFarland, Annette" userId="e93d1f50-85ab-41a8-a34a-185a53159573" providerId="ADAL" clId="{30EFAEC6-D8AE-4FAD-95E6-18910EC2C206}" dt="2023-01-10T02:54:00.936" v="3153" actId="20577"/>
          <ac:spMkLst>
            <pc:docMk/>
            <pc:sldMk cId="1821595124" sldId="286"/>
            <ac:spMk id="2" creationId="{F6245169-1799-41CD-B28E-D2D20D16AD73}"/>
          </ac:spMkLst>
        </pc:spChg>
      </pc:sldChg>
      <pc:sldChg chg="add">
        <pc:chgData name="McFarland, Annette" userId="e93d1f50-85ab-41a8-a34a-185a53159573" providerId="ADAL" clId="{30EFAEC6-D8AE-4FAD-95E6-18910EC2C206}" dt="2023-01-20T20:11:09.379" v="4028"/>
        <pc:sldMkLst>
          <pc:docMk/>
          <pc:sldMk cId="2683574049" sldId="286"/>
        </pc:sldMkLst>
      </pc:sldChg>
      <pc:sldChg chg="modSp mod">
        <pc:chgData name="McFarland, Annette" userId="e93d1f50-85ab-41a8-a34a-185a53159573" providerId="ADAL" clId="{30EFAEC6-D8AE-4FAD-95E6-18910EC2C206}" dt="2023-01-10T03:06:59.517" v="3908" actId="20577"/>
        <pc:sldMkLst>
          <pc:docMk/>
          <pc:sldMk cId="3475639167" sldId="289"/>
        </pc:sldMkLst>
        <pc:spChg chg="mod">
          <ac:chgData name="McFarland, Annette" userId="e93d1f50-85ab-41a8-a34a-185a53159573" providerId="ADAL" clId="{30EFAEC6-D8AE-4FAD-95E6-18910EC2C206}" dt="2023-01-10T03:06:59.517" v="3908" actId="20577"/>
          <ac:spMkLst>
            <pc:docMk/>
            <pc:sldMk cId="3475639167" sldId="289"/>
            <ac:spMk id="6" creationId="{3178E49A-AB46-36D7-BE04-40013DE24A2A}"/>
          </ac:spMkLst>
        </pc:spChg>
      </pc:sldChg>
      <pc:sldChg chg="modSp mod addCm delCm">
        <pc:chgData name="McFarland, Annette" userId="e93d1f50-85ab-41a8-a34a-185a53159573" providerId="ADAL" clId="{30EFAEC6-D8AE-4FAD-95E6-18910EC2C206}" dt="2023-01-20T16:43:58.017" v="3949"/>
        <pc:sldMkLst>
          <pc:docMk/>
          <pc:sldMk cId="3332005300" sldId="322"/>
        </pc:sldMkLst>
        <pc:spChg chg="mod">
          <ac:chgData name="McFarland, Annette" userId="e93d1f50-85ab-41a8-a34a-185a53159573" providerId="ADAL" clId="{30EFAEC6-D8AE-4FAD-95E6-18910EC2C206}" dt="2023-01-10T01:28:52.473" v="131" actId="20577"/>
          <ac:spMkLst>
            <pc:docMk/>
            <pc:sldMk cId="3332005300" sldId="322"/>
            <ac:spMk id="2" creationId="{F6245169-1799-41CD-B28E-D2D20D16AD73}"/>
          </ac:spMkLst>
        </pc:spChg>
        <pc:spChg chg="mod">
          <ac:chgData name="McFarland, Annette" userId="e93d1f50-85ab-41a8-a34a-185a53159573" providerId="ADAL" clId="{30EFAEC6-D8AE-4FAD-95E6-18910EC2C206}" dt="2023-01-10T01:30:35.386" v="164" actId="255"/>
          <ac:spMkLst>
            <pc:docMk/>
            <pc:sldMk cId="3332005300" sldId="322"/>
            <ac:spMk id="3" creationId="{E4FD1E92-5DBC-B105-F246-2355E4FF9A74}"/>
          </ac:spMkLst>
        </pc:spChg>
        <pc:graphicFrameChg chg="mod">
          <ac:chgData name="McFarland, Annette" userId="e93d1f50-85ab-41a8-a34a-185a53159573" providerId="ADAL" clId="{30EFAEC6-D8AE-4FAD-95E6-18910EC2C206}" dt="2023-01-10T01:34:06.308" v="360" actId="14100"/>
          <ac:graphicFrameMkLst>
            <pc:docMk/>
            <pc:sldMk cId="3332005300" sldId="322"/>
            <ac:graphicFrameMk id="6" creationId="{A9A8CC69-E7C7-8BF8-2D2D-ABB1A61EC758}"/>
          </ac:graphicFrameMkLst>
        </pc:graphicFrameChg>
      </pc:sldChg>
      <pc:sldChg chg="modSp mod">
        <pc:chgData name="McFarland, Annette" userId="e93d1f50-85ab-41a8-a34a-185a53159573" providerId="ADAL" clId="{30EFAEC6-D8AE-4FAD-95E6-18910EC2C206}" dt="2023-01-10T01:33:22.355" v="353" actId="20577"/>
        <pc:sldMkLst>
          <pc:docMk/>
          <pc:sldMk cId="3364805724" sldId="339"/>
        </pc:sldMkLst>
        <pc:spChg chg="mod">
          <ac:chgData name="McFarland, Annette" userId="e93d1f50-85ab-41a8-a34a-185a53159573" providerId="ADAL" clId="{30EFAEC6-D8AE-4FAD-95E6-18910EC2C206}" dt="2023-01-10T01:33:18.979" v="348" actId="20577"/>
          <ac:spMkLst>
            <pc:docMk/>
            <pc:sldMk cId="3364805724" sldId="339"/>
            <ac:spMk id="2" creationId="{F050121B-D4A7-C426-32A4-BF0987433026}"/>
          </ac:spMkLst>
        </pc:spChg>
        <pc:spChg chg="mod">
          <ac:chgData name="McFarland, Annette" userId="e93d1f50-85ab-41a8-a34a-185a53159573" providerId="ADAL" clId="{30EFAEC6-D8AE-4FAD-95E6-18910EC2C206}" dt="2023-01-10T01:33:22.355" v="353" actId="20577"/>
          <ac:spMkLst>
            <pc:docMk/>
            <pc:sldMk cId="3364805724" sldId="339"/>
            <ac:spMk id="3" creationId="{B6340F88-FDE5-D8FA-4CB8-7065B97BFE6B}"/>
          </ac:spMkLst>
        </pc:spChg>
      </pc:sldChg>
      <pc:sldChg chg="addSp delSp modSp mod">
        <pc:chgData name="McFarland, Annette" userId="e93d1f50-85ab-41a8-a34a-185a53159573" providerId="ADAL" clId="{30EFAEC6-D8AE-4FAD-95E6-18910EC2C206}" dt="2023-01-10T01:26:52.392" v="101" actId="20577"/>
        <pc:sldMkLst>
          <pc:docMk/>
          <pc:sldMk cId="2781894779" sldId="343"/>
        </pc:sldMkLst>
        <pc:spChg chg="mod">
          <ac:chgData name="McFarland, Annette" userId="e93d1f50-85ab-41a8-a34a-185a53159573" providerId="ADAL" clId="{30EFAEC6-D8AE-4FAD-95E6-18910EC2C206}" dt="2023-01-10T01:26:49.350" v="97" actId="20577"/>
          <ac:spMkLst>
            <pc:docMk/>
            <pc:sldMk cId="2781894779" sldId="343"/>
            <ac:spMk id="4" creationId="{2835B22F-59A0-D51F-5B6D-700079BFD428}"/>
          </ac:spMkLst>
        </pc:spChg>
        <pc:spChg chg="add mod">
          <ac:chgData name="McFarland, Annette" userId="e93d1f50-85ab-41a8-a34a-185a53159573" providerId="ADAL" clId="{30EFAEC6-D8AE-4FAD-95E6-18910EC2C206}" dt="2023-01-10T01:26:35.478" v="95" actId="20577"/>
          <ac:spMkLst>
            <pc:docMk/>
            <pc:sldMk cId="2781894779" sldId="343"/>
            <ac:spMk id="5" creationId="{28C566C2-AE93-9B5B-CAAF-BE735701E769}"/>
          </ac:spMkLst>
        </pc:spChg>
        <pc:spChg chg="mod">
          <ac:chgData name="McFarland, Annette" userId="e93d1f50-85ab-41a8-a34a-185a53159573" providerId="ADAL" clId="{30EFAEC6-D8AE-4FAD-95E6-18910EC2C206}" dt="2023-01-10T01:26:52.392" v="101" actId="20577"/>
          <ac:spMkLst>
            <pc:docMk/>
            <pc:sldMk cId="2781894779" sldId="343"/>
            <ac:spMk id="11" creationId="{FAE75C40-A01E-5362-9F7E-92B20DD3702C}"/>
          </ac:spMkLst>
        </pc:spChg>
        <pc:picChg chg="del">
          <ac:chgData name="McFarland, Annette" userId="e93d1f50-85ab-41a8-a34a-185a53159573" providerId="ADAL" clId="{30EFAEC6-D8AE-4FAD-95E6-18910EC2C206}" dt="2023-01-10T01:26:30.023" v="92" actId="478"/>
          <ac:picMkLst>
            <pc:docMk/>
            <pc:sldMk cId="2781894779" sldId="343"/>
            <ac:picMk id="2" creationId="{9F71A652-D374-CF22-D24D-00A3F91BD05B}"/>
          </ac:picMkLst>
        </pc:picChg>
        <pc:picChg chg="add mod">
          <ac:chgData name="McFarland, Annette" userId="e93d1f50-85ab-41a8-a34a-185a53159573" providerId="ADAL" clId="{30EFAEC6-D8AE-4FAD-95E6-18910EC2C206}" dt="2023-01-10T01:26:30.576" v="93"/>
          <ac:picMkLst>
            <pc:docMk/>
            <pc:sldMk cId="2781894779" sldId="343"/>
            <ac:picMk id="3" creationId="{39FDFED2-F0D4-9A5E-A99D-BF072EF53FCE}"/>
          </ac:picMkLst>
        </pc:picChg>
      </pc:sldChg>
      <pc:sldChg chg="addSp delSp modSp mod">
        <pc:chgData name="McFarland, Annette" userId="e93d1f50-85ab-41a8-a34a-185a53159573" providerId="ADAL" clId="{30EFAEC6-D8AE-4FAD-95E6-18910EC2C206}" dt="2023-01-10T01:22:29.683" v="42" actId="20577"/>
        <pc:sldMkLst>
          <pc:docMk/>
          <pc:sldMk cId="587045458" sldId="351"/>
        </pc:sldMkLst>
        <pc:spChg chg="mod">
          <ac:chgData name="McFarland, Annette" userId="e93d1f50-85ab-41a8-a34a-185a53159573" providerId="ADAL" clId="{30EFAEC6-D8AE-4FAD-95E6-18910EC2C206}" dt="2023-01-10T01:21:54.637" v="36" actId="20577"/>
          <ac:spMkLst>
            <pc:docMk/>
            <pc:sldMk cId="587045458" sldId="351"/>
            <ac:spMk id="2" creationId="{F6245169-1799-41CD-B28E-D2D20D16AD73}"/>
          </ac:spMkLst>
        </pc:spChg>
        <pc:spChg chg="add mod">
          <ac:chgData name="McFarland, Annette" userId="e93d1f50-85ab-41a8-a34a-185a53159573" providerId="ADAL" clId="{30EFAEC6-D8AE-4FAD-95E6-18910EC2C206}" dt="2023-01-10T01:22:03.376" v="38"/>
          <ac:spMkLst>
            <pc:docMk/>
            <pc:sldMk cId="587045458" sldId="351"/>
            <ac:spMk id="5" creationId="{5AC6DB70-7F13-C7FF-D039-87861B1A4323}"/>
          </ac:spMkLst>
        </pc:spChg>
        <pc:spChg chg="mod">
          <ac:chgData name="McFarland, Annette" userId="e93d1f50-85ab-41a8-a34a-185a53159573" providerId="ADAL" clId="{30EFAEC6-D8AE-4FAD-95E6-18910EC2C206}" dt="2023-01-10T01:22:29.683" v="42" actId="20577"/>
          <ac:spMkLst>
            <pc:docMk/>
            <pc:sldMk cId="587045458" sldId="351"/>
            <ac:spMk id="12" creationId="{143DDE12-C2E7-AE3E-25D3-4C0553EC6B18}"/>
          </ac:spMkLst>
        </pc:spChg>
        <pc:picChg chg="add mod">
          <ac:chgData name="McFarland, Annette" userId="e93d1f50-85ab-41a8-a34a-185a53159573" providerId="ADAL" clId="{30EFAEC6-D8AE-4FAD-95E6-18910EC2C206}" dt="2023-01-10T01:22:03.376" v="38"/>
          <ac:picMkLst>
            <pc:docMk/>
            <pc:sldMk cId="587045458" sldId="351"/>
            <ac:picMk id="3" creationId="{513964C9-86E6-EA8E-31AA-BE59D4F304A6}"/>
          </ac:picMkLst>
        </pc:picChg>
        <pc:picChg chg="del">
          <ac:chgData name="McFarland, Annette" userId="e93d1f50-85ab-41a8-a34a-185a53159573" providerId="ADAL" clId="{30EFAEC6-D8AE-4FAD-95E6-18910EC2C206}" dt="2023-01-10T01:22:02.974" v="37" actId="478"/>
          <ac:picMkLst>
            <pc:docMk/>
            <pc:sldMk cId="587045458" sldId="351"/>
            <ac:picMk id="4" creationId="{3D0D85FD-B9BF-82AE-7DCA-5C5E3FA5E6B7}"/>
          </ac:picMkLst>
        </pc:picChg>
      </pc:sldChg>
      <pc:sldChg chg="addSp modSp mod addCm delCm modCm modNotesTx">
        <pc:chgData name="McFarland, Annette" userId="e93d1f50-85ab-41a8-a34a-185a53159573" providerId="ADAL" clId="{30EFAEC6-D8AE-4FAD-95E6-18910EC2C206}" dt="2023-01-20T16:52:25.060" v="3997"/>
        <pc:sldMkLst>
          <pc:docMk/>
          <pc:sldMk cId="3383364338" sldId="353"/>
        </pc:sldMkLst>
        <pc:spChg chg="mod">
          <ac:chgData name="McFarland, Annette" userId="e93d1f50-85ab-41a8-a34a-185a53159573" providerId="ADAL" clId="{30EFAEC6-D8AE-4FAD-95E6-18910EC2C206}" dt="2023-01-10T02:09:25.667" v="3082" actId="1076"/>
          <ac:spMkLst>
            <pc:docMk/>
            <pc:sldMk cId="3383364338" sldId="353"/>
            <ac:spMk id="2" creationId="{F6245169-1799-41CD-B28E-D2D20D16AD73}"/>
          </ac:spMkLst>
        </pc:spChg>
        <pc:spChg chg="mod">
          <ac:chgData name="McFarland, Annette" userId="e93d1f50-85ab-41a8-a34a-185a53159573" providerId="ADAL" clId="{30EFAEC6-D8AE-4FAD-95E6-18910EC2C206}" dt="2023-01-10T02:10:20.342" v="3085" actId="1076"/>
          <ac:spMkLst>
            <pc:docMk/>
            <pc:sldMk cId="3383364338" sldId="353"/>
            <ac:spMk id="3" creationId="{D5D865AD-CC70-8F27-D0C3-D86B160B9B62}"/>
          </ac:spMkLst>
        </pc:spChg>
        <pc:spChg chg="mod">
          <ac:chgData name="McFarland, Annette" userId="e93d1f50-85ab-41a8-a34a-185a53159573" providerId="ADAL" clId="{30EFAEC6-D8AE-4FAD-95E6-18910EC2C206}" dt="2023-01-10T02:09:33.509" v="3084" actId="1076"/>
          <ac:spMkLst>
            <pc:docMk/>
            <pc:sldMk cId="3383364338" sldId="353"/>
            <ac:spMk id="8" creationId="{3EFE8A50-771E-49B9-ECC6-CDA29387FFE8}"/>
          </ac:spMkLst>
        </pc:spChg>
        <pc:spChg chg="mod">
          <ac:chgData name="McFarland, Annette" userId="e93d1f50-85ab-41a8-a34a-185a53159573" providerId="ADAL" clId="{30EFAEC6-D8AE-4FAD-95E6-18910EC2C206}" dt="2023-01-10T02:11:01.911" v="3089" actId="1076"/>
          <ac:spMkLst>
            <pc:docMk/>
            <pc:sldMk cId="3383364338" sldId="353"/>
            <ac:spMk id="9" creationId="{82178695-9D8A-F30D-E387-76A46539E30F}"/>
          </ac:spMkLst>
        </pc:spChg>
        <pc:spChg chg="mod">
          <ac:chgData name="McFarland, Annette" userId="e93d1f50-85ab-41a8-a34a-185a53159573" providerId="ADAL" clId="{30EFAEC6-D8AE-4FAD-95E6-18910EC2C206}" dt="2023-01-10T02:10:36.311" v="3086" actId="1076"/>
          <ac:spMkLst>
            <pc:docMk/>
            <pc:sldMk cId="3383364338" sldId="353"/>
            <ac:spMk id="10" creationId="{06DCD10B-32F6-455C-28EB-CC926E3C292F}"/>
          </ac:spMkLst>
        </pc:spChg>
        <pc:graphicFrameChg chg="mod">
          <ac:chgData name="McFarland, Annette" userId="e93d1f50-85ab-41a8-a34a-185a53159573" providerId="ADAL" clId="{30EFAEC6-D8AE-4FAD-95E6-18910EC2C206}" dt="2023-01-10T02:09:28.640" v="3083" actId="14100"/>
          <ac:graphicFrameMkLst>
            <pc:docMk/>
            <pc:sldMk cId="3383364338" sldId="353"/>
            <ac:graphicFrameMk id="21" creationId="{9673CC04-08CC-5578-D046-2CD1CE6E0EBA}"/>
          </ac:graphicFrameMkLst>
        </pc:graphicFrameChg>
        <pc:cxnChg chg="mod">
          <ac:chgData name="McFarland, Annette" userId="e93d1f50-85ab-41a8-a34a-185a53159573" providerId="ADAL" clId="{30EFAEC6-D8AE-4FAD-95E6-18910EC2C206}" dt="2023-01-10T02:11:01.911" v="3089" actId="1076"/>
          <ac:cxnSpMkLst>
            <pc:docMk/>
            <pc:sldMk cId="3383364338" sldId="353"/>
            <ac:cxnSpMk id="4" creationId="{D04B9959-8687-5C2A-5663-2AA8309F2D66}"/>
          </ac:cxnSpMkLst>
        </pc:cxnChg>
        <pc:cxnChg chg="add mod">
          <ac:chgData name="McFarland, Annette" userId="e93d1f50-85ab-41a8-a34a-185a53159573" providerId="ADAL" clId="{30EFAEC6-D8AE-4FAD-95E6-18910EC2C206}" dt="2023-01-10T02:10:20.342" v="3085" actId="1076"/>
          <ac:cxnSpMkLst>
            <pc:docMk/>
            <pc:sldMk cId="3383364338" sldId="353"/>
            <ac:cxnSpMk id="7" creationId="{C3B6A595-A577-9B0F-210C-8D59BC5EA5DE}"/>
          </ac:cxnSpMkLst>
        </pc:cxnChg>
        <pc:cxnChg chg="add mod">
          <ac:chgData name="McFarland, Annette" userId="e93d1f50-85ab-41a8-a34a-185a53159573" providerId="ADAL" clId="{30EFAEC6-D8AE-4FAD-95E6-18910EC2C206}" dt="2023-01-10T02:10:36.311" v="3086" actId="1076"/>
          <ac:cxnSpMkLst>
            <pc:docMk/>
            <pc:sldMk cId="3383364338" sldId="353"/>
            <ac:cxnSpMk id="12" creationId="{141A54CB-7515-77D3-8C43-BC160D3E680B}"/>
          </ac:cxnSpMkLst>
        </pc:cxnChg>
      </pc:sldChg>
      <pc:sldChg chg="addSp delSp modSp mod">
        <pc:chgData name="McFarland, Annette" userId="e93d1f50-85ab-41a8-a34a-185a53159573" providerId="ADAL" clId="{30EFAEC6-D8AE-4FAD-95E6-18910EC2C206}" dt="2023-01-10T01:27:18.299" v="109"/>
        <pc:sldMkLst>
          <pc:docMk/>
          <pc:sldMk cId="2042778756" sldId="354"/>
        </pc:sldMkLst>
        <pc:spChg chg="mod">
          <ac:chgData name="McFarland, Annette" userId="e93d1f50-85ab-41a8-a34a-185a53159573" providerId="ADAL" clId="{30EFAEC6-D8AE-4FAD-95E6-18910EC2C206}" dt="2023-01-10T01:26:57.159" v="103" actId="6549"/>
          <ac:spMkLst>
            <pc:docMk/>
            <pc:sldMk cId="2042778756" sldId="354"/>
            <ac:spMk id="4" creationId="{2835B22F-59A0-D51F-5B6D-700079BFD428}"/>
          </ac:spMkLst>
        </pc:spChg>
        <pc:spChg chg="add mod">
          <ac:chgData name="McFarland, Annette" userId="e93d1f50-85ab-41a8-a34a-185a53159573" providerId="ADAL" clId="{30EFAEC6-D8AE-4FAD-95E6-18910EC2C206}" dt="2023-01-10T01:27:18.299" v="109"/>
          <ac:spMkLst>
            <pc:docMk/>
            <pc:sldMk cId="2042778756" sldId="354"/>
            <ac:spMk id="5" creationId="{8769A725-48C0-B78E-CF40-2F498FD71EAC}"/>
          </ac:spMkLst>
        </pc:spChg>
        <pc:spChg chg="mod">
          <ac:chgData name="McFarland, Annette" userId="e93d1f50-85ab-41a8-a34a-185a53159573" providerId="ADAL" clId="{30EFAEC6-D8AE-4FAD-95E6-18910EC2C206}" dt="2023-01-10T01:27:00.873" v="107" actId="20577"/>
          <ac:spMkLst>
            <pc:docMk/>
            <pc:sldMk cId="2042778756" sldId="354"/>
            <ac:spMk id="11" creationId="{FAE75C40-A01E-5362-9F7E-92B20DD3702C}"/>
          </ac:spMkLst>
        </pc:spChg>
        <pc:picChg chg="del">
          <ac:chgData name="McFarland, Annette" userId="e93d1f50-85ab-41a8-a34a-185a53159573" providerId="ADAL" clId="{30EFAEC6-D8AE-4FAD-95E6-18910EC2C206}" dt="2023-01-10T01:27:17.895" v="108" actId="478"/>
          <ac:picMkLst>
            <pc:docMk/>
            <pc:sldMk cId="2042778756" sldId="354"/>
            <ac:picMk id="2" creationId="{612B2EF6-7254-4954-F9C1-DAFFDFF1E0AE}"/>
          </ac:picMkLst>
        </pc:picChg>
        <pc:picChg chg="add mod">
          <ac:chgData name="McFarland, Annette" userId="e93d1f50-85ab-41a8-a34a-185a53159573" providerId="ADAL" clId="{30EFAEC6-D8AE-4FAD-95E6-18910EC2C206}" dt="2023-01-10T01:27:18.299" v="109"/>
          <ac:picMkLst>
            <pc:docMk/>
            <pc:sldMk cId="2042778756" sldId="354"/>
            <ac:picMk id="3" creationId="{0F712A5F-B2A4-A87A-BD4B-626C03D0EB26}"/>
          </ac:picMkLst>
        </pc:picChg>
      </pc:sldChg>
      <pc:sldChg chg="addSp delSp modSp mod">
        <pc:chgData name="McFarland, Annette" userId="e93d1f50-85ab-41a8-a34a-185a53159573" providerId="ADAL" clId="{30EFAEC6-D8AE-4FAD-95E6-18910EC2C206}" dt="2023-01-10T01:26:11.030" v="91" actId="20577"/>
        <pc:sldMkLst>
          <pc:docMk/>
          <pc:sldMk cId="564221537" sldId="355"/>
        </pc:sldMkLst>
        <pc:spChg chg="mod">
          <ac:chgData name="McFarland, Annette" userId="e93d1f50-85ab-41a8-a34a-185a53159573" providerId="ADAL" clId="{30EFAEC6-D8AE-4FAD-95E6-18910EC2C206}" dt="2023-01-10T01:25:59.240" v="77" actId="20577"/>
          <ac:spMkLst>
            <pc:docMk/>
            <pc:sldMk cId="564221537" sldId="355"/>
            <ac:spMk id="4" creationId="{2835B22F-59A0-D51F-5B6D-700079BFD428}"/>
          </ac:spMkLst>
        </pc:spChg>
        <pc:spChg chg="add mod">
          <ac:chgData name="McFarland, Annette" userId="e93d1f50-85ab-41a8-a34a-185a53159573" providerId="ADAL" clId="{30EFAEC6-D8AE-4FAD-95E6-18910EC2C206}" dt="2023-01-10T01:26:11.030" v="91" actId="20577"/>
          <ac:spMkLst>
            <pc:docMk/>
            <pc:sldMk cId="564221537" sldId="355"/>
            <ac:spMk id="5" creationId="{665D290E-BF52-3A3C-9E4F-CF92C7BF85A0}"/>
          </ac:spMkLst>
        </pc:spChg>
        <pc:spChg chg="mod">
          <ac:chgData name="McFarland, Annette" userId="e93d1f50-85ab-41a8-a34a-185a53159573" providerId="ADAL" clId="{30EFAEC6-D8AE-4FAD-95E6-18910EC2C206}" dt="2023-01-10T01:26:02.050" v="81" actId="20577"/>
          <ac:spMkLst>
            <pc:docMk/>
            <pc:sldMk cId="564221537" sldId="355"/>
            <ac:spMk id="11" creationId="{FAE75C40-A01E-5362-9F7E-92B20DD3702C}"/>
          </ac:spMkLst>
        </pc:spChg>
        <pc:picChg chg="del">
          <ac:chgData name="McFarland, Annette" userId="e93d1f50-85ab-41a8-a34a-185a53159573" providerId="ADAL" clId="{30EFAEC6-D8AE-4FAD-95E6-18910EC2C206}" dt="2023-01-10T01:26:04.557" v="82" actId="478"/>
          <ac:picMkLst>
            <pc:docMk/>
            <pc:sldMk cId="564221537" sldId="355"/>
            <ac:picMk id="2" creationId="{E2E6E6C6-C7B2-9BCA-E65D-E9B3985B12D3}"/>
          </ac:picMkLst>
        </pc:picChg>
        <pc:picChg chg="add mod">
          <ac:chgData name="McFarland, Annette" userId="e93d1f50-85ab-41a8-a34a-185a53159573" providerId="ADAL" clId="{30EFAEC6-D8AE-4FAD-95E6-18910EC2C206}" dt="2023-01-10T01:26:05.702" v="83"/>
          <ac:picMkLst>
            <pc:docMk/>
            <pc:sldMk cId="564221537" sldId="355"/>
            <ac:picMk id="3" creationId="{6A34EE2B-6CD1-1C98-FB3B-D74994DABF43}"/>
          </ac:picMkLst>
        </pc:picChg>
      </pc:sldChg>
      <pc:sldChg chg="modSp mod modNotesTx">
        <pc:chgData name="McFarland, Annette" userId="e93d1f50-85ab-41a8-a34a-185a53159573" providerId="ADAL" clId="{30EFAEC6-D8AE-4FAD-95E6-18910EC2C206}" dt="2023-01-10T03:05:28.396" v="3881" actId="20577"/>
        <pc:sldMkLst>
          <pc:docMk/>
          <pc:sldMk cId="2037470596" sldId="356"/>
        </pc:sldMkLst>
        <pc:spChg chg="mod">
          <ac:chgData name="McFarland, Annette" userId="e93d1f50-85ab-41a8-a34a-185a53159573" providerId="ADAL" clId="{30EFAEC6-D8AE-4FAD-95E6-18910EC2C206}" dt="2023-01-10T03:01:10.757" v="3593" actId="20577"/>
          <ac:spMkLst>
            <pc:docMk/>
            <pc:sldMk cId="2037470596" sldId="356"/>
            <ac:spMk id="2" creationId="{F6245169-1799-41CD-B28E-D2D20D16AD73}"/>
          </ac:spMkLst>
        </pc:spChg>
      </pc:sldChg>
      <pc:sldChg chg="modSp mod modNotesTx">
        <pc:chgData name="McFarland, Annette" userId="e93d1f50-85ab-41a8-a34a-185a53159573" providerId="ADAL" clId="{30EFAEC6-D8AE-4FAD-95E6-18910EC2C206}" dt="2023-01-10T01:32:43.057" v="344" actId="20577"/>
        <pc:sldMkLst>
          <pc:docMk/>
          <pc:sldMk cId="3982897259" sldId="357"/>
        </pc:sldMkLst>
        <pc:spChg chg="mod">
          <ac:chgData name="McFarland, Annette" userId="e93d1f50-85ab-41a8-a34a-185a53159573" providerId="ADAL" clId="{30EFAEC6-D8AE-4FAD-95E6-18910EC2C206}" dt="2023-01-10T01:28:00.784" v="119" actId="20577"/>
          <ac:spMkLst>
            <pc:docMk/>
            <pc:sldMk cId="3982897259" sldId="357"/>
            <ac:spMk id="2" creationId="{F6245169-1799-41CD-B28E-D2D20D16AD73}"/>
          </ac:spMkLst>
        </pc:spChg>
        <pc:spChg chg="mod">
          <ac:chgData name="McFarland, Annette" userId="e93d1f50-85ab-41a8-a34a-185a53159573" providerId="ADAL" clId="{30EFAEC6-D8AE-4FAD-95E6-18910EC2C206}" dt="2023-01-10T01:28:04.114" v="123" actId="20577"/>
          <ac:spMkLst>
            <pc:docMk/>
            <pc:sldMk cId="3982897259" sldId="357"/>
            <ac:spMk id="3" creationId="{E4FD1E92-5DBC-B105-F246-2355E4FF9A74}"/>
          </ac:spMkLst>
        </pc:spChg>
        <pc:graphicFrameChg chg="mod">
          <ac:chgData name="McFarland, Annette" userId="e93d1f50-85ab-41a8-a34a-185a53159573" providerId="ADAL" clId="{30EFAEC6-D8AE-4FAD-95E6-18910EC2C206}" dt="2023-01-10T01:28:26.427" v="127"/>
          <ac:graphicFrameMkLst>
            <pc:docMk/>
            <pc:sldMk cId="3982897259" sldId="357"/>
            <ac:graphicFrameMk id="9" creationId="{16BB2B36-D329-083C-5198-BEEC5AC12CFA}"/>
          </ac:graphicFrameMkLst>
        </pc:graphicFrameChg>
      </pc:sldChg>
      <pc:sldChg chg="addSp delSp modSp mod addCm delCm modCm modNotesTx">
        <pc:chgData name="McFarland, Annette" userId="e93d1f50-85ab-41a8-a34a-185a53159573" providerId="ADAL" clId="{30EFAEC6-D8AE-4FAD-95E6-18910EC2C206}" dt="2023-01-20T16:47:02.732" v="3996"/>
        <pc:sldMkLst>
          <pc:docMk/>
          <pc:sldMk cId="4262263089" sldId="358"/>
        </pc:sldMkLst>
        <pc:spChg chg="mod">
          <ac:chgData name="McFarland, Annette" userId="e93d1f50-85ab-41a8-a34a-185a53159573" providerId="ADAL" clId="{30EFAEC6-D8AE-4FAD-95E6-18910EC2C206}" dt="2023-01-10T01:52:43.394" v="2876" actId="1076"/>
          <ac:spMkLst>
            <pc:docMk/>
            <pc:sldMk cId="4262263089" sldId="358"/>
            <ac:spMk id="2" creationId="{F6245169-1799-41CD-B28E-D2D20D16AD73}"/>
          </ac:spMkLst>
        </pc:spChg>
        <pc:spChg chg="mod">
          <ac:chgData name="McFarland, Annette" userId="e93d1f50-85ab-41a8-a34a-185a53159573" providerId="ADAL" clId="{30EFAEC6-D8AE-4FAD-95E6-18910EC2C206}" dt="2023-01-10T01:52:47.351" v="2877" actId="1076"/>
          <ac:spMkLst>
            <pc:docMk/>
            <pc:sldMk cId="4262263089" sldId="358"/>
            <ac:spMk id="3" creationId="{E4FD1E92-5DBC-B105-F246-2355E4FF9A74}"/>
          </ac:spMkLst>
        </pc:spChg>
        <pc:spChg chg="add del mod">
          <ac:chgData name="McFarland, Annette" userId="e93d1f50-85ab-41a8-a34a-185a53159573" providerId="ADAL" clId="{30EFAEC6-D8AE-4FAD-95E6-18910EC2C206}" dt="2023-01-20T16:46:20.232" v="3988" actId="478"/>
          <ac:spMkLst>
            <pc:docMk/>
            <pc:sldMk cId="4262263089" sldId="358"/>
            <ac:spMk id="4" creationId="{376B469E-C4BB-F1ED-08B3-9B6B532C4FE6}"/>
          </ac:spMkLst>
        </pc:spChg>
        <pc:graphicFrameChg chg="mod">
          <ac:chgData name="McFarland, Annette" userId="e93d1f50-85ab-41a8-a34a-185a53159573" providerId="ADAL" clId="{30EFAEC6-D8AE-4FAD-95E6-18910EC2C206}" dt="2023-01-20T16:46:23.628" v="3990" actId="14100"/>
          <ac:graphicFrameMkLst>
            <pc:docMk/>
            <pc:sldMk cId="4262263089" sldId="358"/>
            <ac:graphicFrameMk id="9" creationId="{16BB2B36-D329-083C-5198-BEEC5AC12CFA}"/>
          </ac:graphicFrameMkLst>
        </pc:graphicFrameChg>
      </pc:sldChg>
      <pc:sldChg chg="modSp mod">
        <pc:chgData name="McFarland, Annette" userId="e93d1f50-85ab-41a8-a34a-185a53159573" providerId="ADAL" clId="{30EFAEC6-D8AE-4FAD-95E6-18910EC2C206}" dt="2023-01-10T02:11:50.321" v="3123"/>
        <pc:sldMkLst>
          <pc:docMk/>
          <pc:sldMk cId="1876491663" sldId="359"/>
        </pc:sldMkLst>
        <pc:spChg chg="mod">
          <ac:chgData name="McFarland, Annette" userId="e93d1f50-85ab-41a8-a34a-185a53159573" providerId="ADAL" clId="{30EFAEC6-D8AE-4FAD-95E6-18910EC2C206}" dt="2023-01-10T02:08:55.209" v="3046" actId="20577"/>
          <ac:spMkLst>
            <pc:docMk/>
            <pc:sldMk cId="1876491663" sldId="359"/>
            <ac:spMk id="2" creationId="{F6245169-1799-41CD-B28E-D2D20D16AD73}"/>
          </ac:spMkLst>
        </pc:spChg>
        <pc:spChg chg="mod">
          <ac:chgData name="McFarland, Annette" userId="e93d1f50-85ab-41a8-a34a-185a53159573" providerId="ADAL" clId="{30EFAEC6-D8AE-4FAD-95E6-18910EC2C206}" dt="2023-01-10T02:11:37.039" v="3121" actId="20577"/>
          <ac:spMkLst>
            <pc:docMk/>
            <pc:sldMk cId="1876491663" sldId="359"/>
            <ac:spMk id="3" creationId="{E4FD1E92-5DBC-B105-F246-2355E4FF9A74}"/>
          </ac:spMkLst>
        </pc:spChg>
        <pc:graphicFrameChg chg="mod">
          <ac:chgData name="McFarland, Annette" userId="e93d1f50-85ab-41a8-a34a-185a53159573" providerId="ADAL" clId="{30EFAEC6-D8AE-4FAD-95E6-18910EC2C206}" dt="2023-01-10T02:11:50.321" v="3123"/>
          <ac:graphicFrameMkLst>
            <pc:docMk/>
            <pc:sldMk cId="1876491663" sldId="359"/>
            <ac:graphicFrameMk id="9" creationId="{16BB2B36-D329-083C-5198-BEEC5AC12CFA}"/>
          </ac:graphicFrameMkLst>
        </pc:graphicFrameChg>
      </pc:sldChg>
      <pc:sldChg chg="modSp mod">
        <pc:chgData name="McFarland, Annette" userId="e93d1f50-85ab-41a8-a34a-185a53159573" providerId="ADAL" clId="{30EFAEC6-D8AE-4FAD-95E6-18910EC2C206}" dt="2023-01-20T20:10:30.835" v="4015" actId="27636"/>
        <pc:sldMkLst>
          <pc:docMk/>
          <pc:sldMk cId="2723418054" sldId="360"/>
        </pc:sldMkLst>
        <pc:spChg chg="mod">
          <ac:chgData name="McFarland, Annette" userId="e93d1f50-85ab-41a8-a34a-185a53159573" providerId="ADAL" clId="{30EFAEC6-D8AE-4FAD-95E6-18910EC2C206}" dt="2023-01-20T20:10:30.835" v="4015" actId="27636"/>
          <ac:spMkLst>
            <pc:docMk/>
            <pc:sldMk cId="2723418054" sldId="360"/>
            <ac:spMk id="3" creationId="{7F10B6DC-6AF4-BFD9-E1D5-B98AA266289F}"/>
          </ac:spMkLst>
        </pc:spChg>
      </pc:sldChg>
      <pc:sldChg chg="modSp mod addCm delCm modCm">
        <pc:chgData name="McFarland, Annette" userId="e93d1f50-85ab-41a8-a34a-185a53159573" providerId="ADAL" clId="{30EFAEC6-D8AE-4FAD-95E6-18910EC2C206}" dt="2023-01-20T20:10:53.737" v="4026"/>
        <pc:sldMkLst>
          <pc:docMk/>
          <pc:sldMk cId="3494697050" sldId="361"/>
        </pc:sldMkLst>
        <pc:spChg chg="mod">
          <ac:chgData name="McFarland, Annette" userId="e93d1f50-85ab-41a8-a34a-185a53159573" providerId="ADAL" clId="{30EFAEC6-D8AE-4FAD-95E6-18910EC2C206}" dt="2023-01-20T20:10:44.927" v="4024" actId="27636"/>
          <ac:spMkLst>
            <pc:docMk/>
            <pc:sldMk cId="3494697050" sldId="361"/>
            <ac:spMk id="3" creationId="{7F10B6DC-6AF4-BFD9-E1D5-B98AA266289F}"/>
          </ac:spMkLst>
        </pc:spChg>
      </pc:sldChg>
      <pc:sldChg chg="modSp mod">
        <pc:chgData name="McFarland, Annette" userId="e93d1f50-85ab-41a8-a34a-185a53159573" providerId="ADAL" clId="{30EFAEC6-D8AE-4FAD-95E6-18910EC2C206}" dt="2023-01-10T02:20:53.428" v="3138" actId="27918"/>
        <pc:sldMkLst>
          <pc:docMk/>
          <pc:sldMk cId="2775215614" sldId="362"/>
        </pc:sldMkLst>
        <pc:spChg chg="mod">
          <ac:chgData name="McFarland, Annette" userId="e93d1f50-85ab-41a8-a34a-185a53159573" providerId="ADAL" clId="{30EFAEC6-D8AE-4FAD-95E6-18910EC2C206}" dt="2023-01-10T02:19:56.863" v="3133" actId="20577"/>
          <ac:spMkLst>
            <pc:docMk/>
            <pc:sldMk cId="2775215614" sldId="362"/>
            <ac:spMk id="2" creationId="{F6245169-1799-41CD-B28E-D2D20D16AD73}"/>
          </ac:spMkLst>
        </pc:spChg>
        <pc:graphicFrameChg chg="mod">
          <ac:chgData name="McFarland, Annette" userId="e93d1f50-85ab-41a8-a34a-185a53159573" providerId="ADAL" clId="{30EFAEC6-D8AE-4FAD-95E6-18910EC2C206}" dt="2023-01-10T02:20:39.722" v="3136" actId="14100"/>
          <ac:graphicFrameMkLst>
            <pc:docMk/>
            <pc:sldMk cId="2775215614" sldId="362"/>
            <ac:graphicFrameMk id="8" creationId="{A25666F9-CCA3-9D59-B863-99CA3EC76DEB}"/>
          </ac:graphicFrameMkLst>
        </pc:graphicFrameChg>
      </pc:sldChg>
      <pc:sldChg chg="modSp mod">
        <pc:chgData name="McFarland, Annette" userId="e93d1f50-85ab-41a8-a34a-185a53159573" providerId="ADAL" clId="{30EFAEC6-D8AE-4FAD-95E6-18910EC2C206}" dt="2023-01-10T02:12:08.665" v="3126" actId="14100"/>
        <pc:sldMkLst>
          <pc:docMk/>
          <pc:sldMk cId="991286262" sldId="363"/>
        </pc:sldMkLst>
        <pc:spChg chg="mod">
          <ac:chgData name="McFarland, Annette" userId="e93d1f50-85ab-41a8-a34a-185a53159573" providerId="ADAL" clId="{30EFAEC6-D8AE-4FAD-95E6-18910EC2C206}" dt="2023-01-10T02:12:04.717" v="3125" actId="20577"/>
          <ac:spMkLst>
            <pc:docMk/>
            <pc:sldMk cId="991286262" sldId="363"/>
            <ac:spMk id="2" creationId="{F6245169-1799-41CD-B28E-D2D20D16AD73}"/>
          </ac:spMkLst>
        </pc:spChg>
        <pc:graphicFrameChg chg="mod">
          <ac:chgData name="McFarland, Annette" userId="e93d1f50-85ab-41a8-a34a-185a53159573" providerId="ADAL" clId="{30EFAEC6-D8AE-4FAD-95E6-18910EC2C206}" dt="2023-01-10T02:12:08.665" v="3126" actId="14100"/>
          <ac:graphicFrameMkLst>
            <pc:docMk/>
            <pc:sldMk cId="991286262" sldId="363"/>
            <ac:graphicFrameMk id="9" creationId="{16BB2B36-D329-083C-5198-BEEC5AC12CFA}"/>
          </ac:graphicFrameMkLst>
        </pc:graphicFrameChg>
      </pc:sldChg>
      <pc:sldChg chg="addSp delSp modSp mod">
        <pc:chgData name="McFarland, Annette" userId="e93d1f50-85ab-41a8-a34a-185a53159573" providerId="ADAL" clId="{30EFAEC6-D8AE-4FAD-95E6-18910EC2C206}" dt="2023-01-10T02:53:38.575" v="3146"/>
        <pc:sldMkLst>
          <pc:docMk/>
          <pc:sldMk cId="2506761111" sldId="364"/>
        </pc:sldMkLst>
        <pc:spChg chg="mod">
          <ac:chgData name="McFarland, Annette" userId="e93d1f50-85ab-41a8-a34a-185a53159573" providerId="ADAL" clId="{30EFAEC6-D8AE-4FAD-95E6-18910EC2C206}" dt="2023-01-10T02:21:15.982" v="3144" actId="20577"/>
          <ac:spMkLst>
            <pc:docMk/>
            <pc:sldMk cId="2506761111" sldId="364"/>
            <ac:spMk id="2" creationId="{F6245169-1799-41CD-B28E-D2D20D16AD73}"/>
          </ac:spMkLst>
        </pc:spChg>
        <pc:spChg chg="add mod">
          <ac:chgData name="McFarland, Annette" userId="e93d1f50-85ab-41a8-a34a-185a53159573" providerId="ADAL" clId="{30EFAEC6-D8AE-4FAD-95E6-18910EC2C206}" dt="2023-01-10T02:53:38.575" v="3146"/>
          <ac:spMkLst>
            <pc:docMk/>
            <pc:sldMk cId="2506761111" sldId="364"/>
            <ac:spMk id="6" creationId="{3F277C7A-9756-AEE8-8809-14DD5EAFE31A}"/>
          </ac:spMkLst>
        </pc:spChg>
        <pc:picChg chg="del">
          <ac:chgData name="McFarland, Annette" userId="e93d1f50-85ab-41a8-a34a-185a53159573" providerId="ADAL" clId="{30EFAEC6-D8AE-4FAD-95E6-18910EC2C206}" dt="2023-01-10T02:53:38.162" v="3145" actId="478"/>
          <ac:picMkLst>
            <pc:docMk/>
            <pc:sldMk cId="2506761111" sldId="364"/>
            <ac:picMk id="4" creationId="{16635A0B-3499-325D-D041-29603FDE38B9}"/>
          </ac:picMkLst>
        </pc:picChg>
        <pc:picChg chg="add mod">
          <ac:chgData name="McFarland, Annette" userId="e93d1f50-85ab-41a8-a34a-185a53159573" providerId="ADAL" clId="{30EFAEC6-D8AE-4FAD-95E6-18910EC2C206}" dt="2023-01-10T02:53:38.575" v="3146"/>
          <ac:picMkLst>
            <pc:docMk/>
            <pc:sldMk cId="2506761111" sldId="364"/>
            <ac:picMk id="5" creationId="{77726C2D-FE14-A926-1FC8-0AA7294EF8AE}"/>
          </ac:picMkLst>
        </pc:picChg>
      </pc:sldChg>
      <pc:sldChg chg="modSp mod">
        <pc:chgData name="McFarland, Annette" userId="e93d1f50-85ab-41a8-a34a-185a53159573" providerId="ADAL" clId="{30EFAEC6-D8AE-4FAD-95E6-18910EC2C206}" dt="2023-01-10T02:53:48.126" v="3149" actId="14100"/>
        <pc:sldMkLst>
          <pc:docMk/>
          <pc:sldMk cId="2057286570" sldId="365"/>
        </pc:sldMkLst>
        <pc:spChg chg="mod">
          <ac:chgData name="McFarland, Annette" userId="e93d1f50-85ab-41a8-a34a-185a53159573" providerId="ADAL" clId="{30EFAEC6-D8AE-4FAD-95E6-18910EC2C206}" dt="2023-01-10T02:53:44.139" v="3148" actId="20577"/>
          <ac:spMkLst>
            <pc:docMk/>
            <pc:sldMk cId="2057286570" sldId="365"/>
            <ac:spMk id="2" creationId="{F6245169-1799-41CD-B28E-D2D20D16AD73}"/>
          </ac:spMkLst>
        </pc:spChg>
        <pc:graphicFrameChg chg="mod">
          <ac:chgData name="McFarland, Annette" userId="e93d1f50-85ab-41a8-a34a-185a53159573" providerId="ADAL" clId="{30EFAEC6-D8AE-4FAD-95E6-18910EC2C206}" dt="2023-01-10T02:53:48.126" v="3149" actId="14100"/>
          <ac:graphicFrameMkLst>
            <pc:docMk/>
            <pc:sldMk cId="2057286570" sldId="365"/>
            <ac:graphicFrameMk id="9" creationId="{16BB2B36-D329-083C-5198-BEEC5AC12CFA}"/>
          </ac:graphicFrameMkLst>
        </pc:graphicFrameChg>
      </pc:sldChg>
      <pc:sldChg chg="del">
        <pc:chgData name="McFarland, Annette" userId="e93d1f50-85ab-41a8-a34a-185a53159573" providerId="ADAL" clId="{30EFAEC6-D8AE-4FAD-95E6-18910EC2C206}" dt="2023-01-20T20:11:05.338" v="4027" actId="2696"/>
        <pc:sldMkLst>
          <pc:docMk/>
          <pc:sldMk cId="1182740077" sldId="366"/>
        </pc:sldMkLst>
      </pc:sldChg>
      <pc:sldChg chg="modSp add mod">
        <pc:chgData name="McFarland, Annette" userId="e93d1f50-85ab-41a8-a34a-185a53159573" providerId="ADAL" clId="{30EFAEC6-D8AE-4FAD-95E6-18910EC2C206}" dt="2023-01-20T20:11:32.328" v="4044" actId="27636"/>
        <pc:sldMkLst>
          <pc:docMk/>
          <pc:sldMk cId="3316185608" sldId="366"/>
        </pc:sldMkLst>
        <pc:spChg chg="mod">
          <ac:chgData name="McFarland, Annette" userId="e93d1f50-85ab-41a8-a34a-185a53159573" providerId="ADAL" clId="{30EFAEC6-D8AE-4FAD-95E6-18910EC2C206}" dt="2023-01-20T20:11:32.328" v="4044" actId="27636"/>
          <ac:spMkLst>
            <pc:docMk/>
            <pc:sldMk cId="3316185608" sldId="366"/>
            <ac:spMk id="3" creationId="{7F10B6DC-6AF4-BFD9-E1D5-B98AA266289F}"/>
          </ac:spMkLst>
        </pc:spChg>
      </pc:sldChg>
      <pc:sldChg chg="modSp mod">
        <pc:chgData name="McFarland, Annette" userId="e93d1f50-85ab-41a8-a34a-185a53159573" providerId="ADAL" clId="{30EFAEC6-D8AE-4FAD-95E6-18910EC2C206}" dt="2023-01-20T20:11:20.850" v="4035" actId="20577"/>
        <pc:sldMkLst>
          <pc:docMk/>
          <pc:sldMk cId="2525133421" sldId="367"/>
        </pc:sldMkLst>
        <pc:spChg chg="mod">
          <ac:chgData name="McFarland, Annette" userId="e93d1f50-85ab-41a8-a34a-185a53159573" providerId="ADAL" clId="{30EFAEC6-D8AE-4FAD-95E6-18910EC2C206}" dt="2023-01-20T20:11:20.850" v="4035" actId="20577"/>
          <ac:spMkLst>
            <pc:docMk/>
            <pc:sldMk cId="2525133421" sldId="367"/>
            <ac:spMk id="3" creationId="{7F10B6DC-6AF4-BFD9-E1D5-B98AA266289F}"/>
          </ac:spMkLst>
        </pc:spChg>
      </pc:sldChg>
      <pc:sldChg chg="modSp mod">
        <pc:chgData name="McFarland, Annette" userId="e93d1f50-85ab-41a8-a34a-185a53159573" providerId="ADAL" clId="{30EFAEC6-D8AE-4FAD-95E6-18910EC2C206}" dt="2023-01-10T03:05:36.844" v="3885" actId="20577"/>
        <pc:sldMkLst>
          <pc:docMk/>
          <pc:sldMk cId="1670569309" sldId="368"/>
        </pc:sldMkLst>
        <pc:spChg chg="mod">
          <ac:chgData name="McFarland, Annette" userId="e93d1f50-85ab-41a8-a34a-185a53159573" providerId="ADAL" clId="{30EFAEC6-D8AE-4FAD-95E6-18910EC2C206}" dt="2023-01-10T03:05:36.844" v="3885" actId="20577"/>
          <ac:spMkLst>
            <pc:docMk/>
            <pc:sldMk cId="1670569309" sldId="368"/>
            <ac:spMk id="2" creationId="{F050121B-D4A7-C426-32A4-BF0987433026}"/>
          </ac:spMkLst>
        </pc:spChg>
      </pc:sldChg>
      <pc:sldChg chg="modSp del mod modNotesTx">
        <pc:chgData name="McFarland, Annette" userId="e93d1f50-85ab-41a8-a34a-185a53159573" providerId="ADAL" clId="{30EFAEC6-D8AE-4FAD-95E6-18910EC2C206}" dt="2023-01-20T20:11:05.338" v="4027" actId="2696"/>
        <pc:sldMkLst>
          <pc:docMk/>
          <pc:sldMk cId="2198595912" sldId="369"/>
        </pc:sldMkLst>
        <pc:spChg chg="mod">
          <ac:chgData name="McFarland, Annette" userId="e93d1f50-85ab-41a8-a34a-185a53159573" providerId="ADAL" clId="{30EFAEC6-D8AE-4FAD-95E6-18910EC2C206}" dt="2023-01-10T02:54:34.073" v="3161" actId="20577"/>
          <ac:spMkLst>
            <pc:docMk/>
            <pc:sldMk cId="2198595912" sldId="369"/>
            <ac:spMk id="2" creationId="{F6245169-1799-41CD-B28E-D2D20D16AD73}"/>
          </ac:spMkLst>
        </pc:spChg>
        <pc:spChg chg="mod">
          <ac:chgData name="McFarland, Annette" userId="e93d1f50-85ab-41a8-a34a-185a53159573" providerId="ADAL" clId="{30EFAEC6-D8AE-4FAD-95E6-18910EC2C206}" dt="2023-01-10T03:00:49.103" v="3586" actId="14100"/>
          <ac:spMkLst>
            <pc:docMk/>
            <pc:sldMk cId="2198595912" sldId="369"/>
            <ac:spMk id="3" creationId="{E4FD1E92-5DBC-B105-F246-2355E4FF9A74}"/>
          </ac:spMkLst>
        </pc:spChg>
        <pc:graphicFrameChg chg="mod">
          <ac:chgData name="McFarland, Annette" userId="e93d1f50-85ab-41a8-a34a-185a53159573" providerId="ADAL" clId="{30EFAEC6-D8AE-4FAD-95E6-18910EC2C206}" dt="2023-01-10T03:00:51.472" v="3587"/>
          <ac:graphicFrameMkLst>
            <pc:docMk/>
            <pc:sldMk cId="2198595912" sldId="369"/>
            <ac:graphicFrameMk id="9" creationId="{16BB2B36-D329-083C-5198-BEEC5AC12CFA}"/>
          </ac:graphicFrameMkLst>
        </pc:graphicFrameChg>
      </pc:sldChg>
      <pc:sldChg chg="add">
        <pc:chgData name="McFarland, Annette" userId="e93d1f50-85ab-41a8-a34a-185a53159573" providerId="ADAL" clId="{30EFAEC6-D8AE-4FAD-95E6-18910EC2C206}" dt="2023-01-20T20:11:09.379" v="4028"/>
        <pc:sldMkLst>
          <pc:docMk/>
          <pc:sldMk cId="2248449903" sldId="369"/>
        </pc:sldMkLst>
      </pc:sldChg>
      <pc:sldChg chg="add">
        <pc:chgData name="McFarland, Annette" userId="e93d1f50-85ab-41a8-a34a-185a53159573" providerId="ADAL" clId="{30EFAEC6-D8AE-4FAD-95E6-18910EC2C206}" dt="2023-01-20T20:11:09.379" v="4028"/>
        <pc:sldMkLst>
          <pc:docMk/>
          <pc:sldMk cId="108823709" sldId="370"/>
        </pc:sldMkLst>
      </pc:sldChg>
      <pc:sldChg chg="addSp modSp del mod">
        <pc:chgData name="McFarland, Annette" userId="e93d1f50-85ab-41a8-a34a-185a53159573" providerId="ADAL" clId="{30EFAEC6-D8AE-4FAD-95E6-18910EC2C206}" dt="2023-01-20T20:11:05.338" v="4027" actId="2696"/>
        <pc:sldMkLst>
          <pc:docMk/>
          <pc:sldMk cId="1181165390" sldId="370"/>
        </pc:sldMkLst>
        <pc:spChg chg="mod">
          <ac:chgData name="McFarland, Annette" userId="e93d1f50-85ab-41a8-a34a-185a53159573" providerId="ADAL" clId="{30EFAEC6-D8AE-4FAD-95E6-18910EC2C206}" dt="2023-01-10T02:58:31.826" v="3567" actId="20577"/>
          <ac:spMkLst>
            <pc:docMk/>
            <pc:sldMk cId="1181165390" sldId="370"/>
            <ac:spMk id="2" creationId="{F6245169-1799-41CD-B28E-D2D20D16AD73}"/>
          </ac:spMkLst>
        </pc:spChg>
        <pc:spChg chg="add mod">
          <ac:chgData name="McFarland, Annette" userId="e93d1f50-85ab-41a8-a34a-185a53159573" providerId="ADAL" clId="{30EFAEC6-D8AE-4FAD-95E6-18910EC2C206}" dt="2023-01-10T02:59:26.646" v="3572" actId="14100"/>
          <ac:spMkLst>
            <pc:docMk/>
            <pc:sldMk cId="1181165390" sldId="370"/>
            <ac:spMk id="4" creationId="{C3E167A0-EE2B-5C69-3E74-A75B814CFFF9}"/>
          </ac:spMkLst>
        </pc:spChg>
        <pc:graphicFrameChg chg="mod">
          <ac:chgData name="McFarland, Annette" userId="e93d1f50-85ab-41a8-a34a-185a53159573" providerId="ADAL" clId="{30EFAEC6-D8AE-4FAD-95E6-18910EC2C206}" dt="2023-01-10T02:59:41.310" v="3575" actId="14100"/>
          <ac:graphicFrameMkLst>
            <pc:docMk/>
            <pc:sldMk cId="1181165390" sldId="370"/>
            <ac:graphicFrameMk id="6" creationId="{141AC105-0590-6172-633E-3B6A167AD6B5}"/>
          </ac:graphicFrameMkLst>
        </pc:graphicFrameChg>
      </pc:sldChg>
    </pc:docChg>
  </pc:docChgLst>
  <pc:docChgLst>
    <pc:chgData name="Sarah Balian" userId="b3b060d9-4d34-479b-ad68-688eaebf93c5" providerId="ADAL" clId="{445E62ED-7855-4FC8-BAD6-08ECDD7F1631}"/>
    <pc:docChg chg="undo custSel modSld modMainMaster">
      <pc:chgData name="Sarah Balian" userId="b3b060d9-4d34-479b-ad68-688eaebf93c5" providerId="ADAL" clId="{445E62ED-7855-4FC8-BAD6-08ECDD7F1631}" dt="2023-02-03T20:45:15.328" v="57" actId="790"/>
      <pc:docMkLst>
        <pc:docMk/>
      </pc:docMkLst>
      <pc:sldChg chg="modSp mod">
        <pc:chgData name="Sarah Balian" userId="b3b060d9-4d34-479b-ad68-688eaebf93c5" providerId="ADAL" clId="{445E62ED-7855-4FC8-BAD6-08ECDD7F1631}" dt="2023-02-03T20:41:43.056" v="26" actId="790"/>
        <pc:sldMkLst>
          <pc:docMk/>
          <pc:sldMk cId="2163988523" sldId="260"/>
        </pc:sldMkLst>
        <pc:spChg chg="mod">
          <ac:chgData name="Sarah Balian" userId="b3b060d9-4d34-479b-ad68-688eaebf93c5" providerId="ADAL" clId="{445E62ED-7855-4FC8-BAD6-08ECDD7F1631}" dt="2023-02-03T20:41:43.056" v="26" actId="790"/>
          <ac:spMkLst>
            <pc:docMk/>
            <pc:sldMk cId="2163988523" sldId="260"/>
            <ac:spMk id="9" creationId="{E690F70B-E368-D7F5-795E-B5139345EF71}"/>
          </ac:spMkLst>
        </pc:spChg>
      </pc:sldChg>
      <pc:sldChg chg="modSp mod">
        <pc:chgData name="Sarah Balian" userId="b3b060d9-4d34-479b-ad68-688eaebf93c5" providerId="ADAL" clId="{445E62ED-7855-4FC8-BAD6-08ECDD7F1631}" dt="2023-02-03T20:45:15.328" v="57" actId="790"/>
        <pc:sldMkLst>
          <pc:docMk/>
          <pc:sldMk cId="2683574049" sldId="286"/>
        </pc:sldMkLst>
        <pc:spChg chg="mod">
          <ac:chgData name="Sarah Balian" userId="b3b060d9-4d34-479b-ad68-688eaebf93c5" providerId="ADAL" clId="{445E62ED-7855-4FC8-BAD6-08ECDD7F1631}" dt="2023-02-03T20:45:15.328" v="57" actId="790"/>
          <ac:spMkLst>
            <pc:docMk/>
            <pc:sldMk cId="2683574049" sldId="286"/>
            <ac:spMk id="7" creationId="{9F4D4828-1696-13CC-21EC-5163522540AB}"/>
          </ac:spMkLst>
        </pc:spChg>
      </pc:sldChg>
      <pc:sldChg chg="delSp modSp mod">
        <pc:chgData name="Sarah Balian" userId="b3b060d9-4d34-479b-ad68-688eaebf93c5" providerId="ADAL" clId="{445E62ED-7855-4FC8-BAD6-08ECDD7F1631}" dt="2023-02-03T20:43:05.867" v="45" actId="790"/>
        <pc:sldMkLst>
          <pc:docMk/>
          <pc:sldMk cId="2781894779" sldId="343"/>
        </pc:sldMkLst>
        <pc:spChg chg="del mod">
          <ac:chgData name="Sarah Balian" userId="b3b060d9-4d34-479b-ad68-688eaebf93c5" providerId="ADAL" clId="{445E62ED-7855-4FC8-BAD6-08ECDD7F1631}" dt="2023-02-03T20:42:50.726" v="41" actId="478"/>
          <ac:spMkLst>
            <pc:docMk/>
            <pc:sldMk cId="2781894779" sldId="343"/>
            <ac:spMk id="8" creationId="{1A5D5D1F-6AE8-32C3-0DF9-D2F8A96FD892}"/>
          </ac:spMkLst>
        </pc:spChg>
        <pc:spChg chg="mod">
          <ac:chgData name="Sarah Balian" userId="b3b060d9-4d34-479b-ad68-688eaebf93c5" providerId="ADAL" clId="{445E62ED-7855-4FC8-BAD6-08ECDD7F1631}" dt="2023-02-03T20:42:44.333" v="38" actId="1076"/>
          <ac:spMkLst>
            <pc:docMk/>
            <pc:sldMk cId="2781894779" sldId="343"/>
            <ac:spMk id="11" creationId="{FAE75C40-A01E-5362-9F7E-92B20DD3702C}"/>
          </ac:spMkLst>
        </pc:spChg>
        <pc:spChg chg="del">
          <ac:chgData name="Sarah Balian" userId="b3b060d9-4d34-479b-ad68-688eaebf93c5" providerId="ADAL" clId="{445E62ED-7855-4FC8-BAD6-08ECDD7F1631}" dt="2023-02-03T20:42:53.425" v="42" actId="478"/>
          <ac:spMkLst>
            <pc:docMk/>
            <pc:sldMk cId="2781894779" sldId="343"/>
            <ac:spMk id="41" creationId="{D668D04A-DECC-8646-63D2-86090C0B6EC2}"/>
          </ac:spMkLst>
        </pc:spChg>
        <pc:spChg chg="del">
          <ac:chgData name="Sarah Balian" userId="b3b060d9-4d34-479b-ad68-688eaebf93c5" providerId="ADAL" clId="{445E62ED-7855-4FC8-BAD6-08ECDD7F1631}" dt="2023-02-03T20:42:53.425" v="42" actId="478"/>
          <ac:spMkLst>
            <pc:docMk/>
            <pc:sldMk cId="2781894779" sldId="343"/>
            <ac:spMk id="42" creationId="{CF8A5421-9323-A745-9033-6B0858E056E5}"/>
          </ac:spMkLst>
        </pc:spChg>
        <pc:spChg chg="del">
          <ac:chgData name="Sarah Balian" userId="b3b060d9-4d34-479b-ad68-688eaebf93c5" providerId="ADAL" clId="{445E62ED-7855-4FC8-BAD6-08ECDD7F1631}" dt="2023-02-03T20:42:53.425" v="42" actId="478"/>
          <ac:spMkLst>
            <pc:docMk/>
            <pc:sldMk cId="2781894779" sldId="343"/>
            <ac:spMk id="43" creationId="{B7FC13D1-752F-56B6-5609-2A21E3445535}"/>
          </ac:spMkLst>
        </pc:spChg>
        <pc:spChg chg="del">
          <ac:chgData name="Sarah Balian" userId="b3b060d9-4d34-479b-ad68-688eaebf93c5" providerId="ADAL" clId="{445E62ED-7855-4FC8-BAD6-08ECDD7F1631}" dt="2023-02-03T20:42:57.439" v="43" actId="478"/>
          <ac:spMkLst>
            <pc:docMk/>
            <pc:sldMk cId="2781894779" sldId="343"/>
            <ac:spMk id="44" creationId="{4BC63EFC-51D8-5205-E29F-01514C838175}"/>
          </ac:spMkLst>
        </pc:spChg>
        <pc:spChg chg="del">
          <ac:chgData name="Sarah Balian" userId="b3b060d9-4d34-479b-ad68-688eaebf93c5" providerId="ADAL" clId="{445E62ED-7855-4FC8-BAD6-08ECDD7F1631}" dt="2023-02-03T20:42:59.311" v="44" actId="478"/>
          <ac:spMkLst>
            <pc:docMk/>
            <pc:sldMk cId="2781894779" sldId="343"/>
            <ac:spMk id="45" creationId="{BBE6A571-B611-7C03-DEE0-82AB9841B25B}"/>
          </ac:spMkLst>
        </pc:spChg>
        <pc:spChg chg="del">
          <ac:chgData name="Sarah Balian" userId="b3b060d9-4d34-479b-ad68-688eaebf93c5" providerId="ADAL" clId="{445E62ED-7855-4FC8-BAD6-08ECDD7F1631}" dt="2023-02-03T20:42:46.950" v="39" actId="478"/>
          <ac:spMkLst>
            <pc:docMk/>
            <pc:sldMk cId="2781894779" sldId="343"/>
            <ac:spMk id="46" creationId="{42DF423A-99C8-4EB4-85E6-B227F5AC86CF}"/>
          </ac:spMkLst>
        </pc:spChg>
        <pc:spChg chg="del">
          <ac:chgData name="Sarah Balian" userId="b3b060d9-4d34-479b-ad68-688eaebf93c5" providerId="ADAL" clId="{445E62ED-7855-4FC8-BAD6-08ECDD7F1631}" dt="2023-02-03T20:42:53.425" v="42" actId="478"/>
          <ac:spMkLst>
            <pc:docMk/>
            <pc:sldMk cId="2781894779" sldId="343"/>
            <ac:spMk id="47" creationId="{1A54FE55-9EA8-7040-3CAE-58A0BC0B5A7A}"/>
          </ac:spMkLst>
        </pc:spChg>
        <pc:spChg chg="del">
          <ac:chgData name="Sarah Balian" userId="b3b060d9-4d34-479b-ad68-688eaebf93c5" providerId="ADAL" clId="{445E62ED-7855-4FC8-BAD6-08ECDD7F1631}" dt="2023-02-03T20:42:53.425" v="42" actId="478"/>
          <ac:spMkLst>
            <pc:docMk/>
            <pc:sldMk cId="2781894779" sldId="343"/>
            <ac:spMk id="48" creationId="{C745E97A-7FD6-1663-C9EC-826AD8D437D1}"/>
          </ac:spMkLst>
        </pc:spChg>
        <pc:spChg chg="del">
          <ac:chgData name="Sarah Balian" userId="b3b060d9-4d34-479b-ad68-688eaebf93c5" providerId="ADAL" clId="{445E62ED-7855-4FC8-BAD6-08ECDD7F1631}" dt="2023-02-03T20:42:53.425" v="42" actId="478"/>
          <ac:spMkLst>
            <pc:docMk/>
            <pc:sldMk cId="2781894779" sldId="343"/>
            <ac:spMk id="49" creationId="{5A089B96-6EB7-40E6-B695-CA14F03E510E}"/>
          </ac:spMkLst>
        </pc:spChg>
        <pc:spChg chg="del">
          <ac:chgData name="Sarah Balian" userId="b3b060d9-4d34-479b-ad68-688eaebf93c5" providerId="ADAL" clId="{445E62ED-7855-4FC8-BAD6-08ECDD7F1631}" dt="2023-02-03T20:42:53.425" v="42" actId="478"/>
          <ac:spMkLst>
            <pc:docMk/>
            <pc:sldMk cId="2781894779" sldId="343"/>
            <ac:spMk id="50" creationId="{B4A38A1D-ED77-E4A3-DF60-1B2D80DD4252}"/>
          </ac:spMkLst>
        </pc:spChg>
        <pc:spChg chg="del">
          <ac:chgData name="Sarah Balian" userId="b3b060d9-4d34-479b-ad68-688eaebf93c5" providerId="ADAL" clId="{445E62ED-7855-4FC8-BAD6-08ECDD7F1631}" dt="2023-02-03T20:42:53.425" v="42" actId="478"/>
          <ac:spMkLst>
            <pc:docMk/>
            <pc:sldMk cId="2781894779" sldId="343"/>
            <ac:spMk id="51" creationId="{3D949BF7-3246-03FC-D71D-FF2B194A5867}"/>
          </ac:spMkLst>
        </pc:spChg>
        <pc:spChg chg="del">
          <ac:chgData name="Sarah Balian" userId="b3b060d9-4d34-479b-ad68-688eaebf93c5" providerId="ADAL" clId="{445E62ED-7855-4FC8-BAD6-08ECDD7F1631}" dt="2023-02-03T20:42:53.425" v="42" actId="478"/>
          <ac:spMkLst>
            <pc:docMk/>
            <pc:sldMk cId="2781894779" sldId="343"/>
            <ac:spMk id="52" creationId="{D73A6417-5A8E-992C-44F0-86E234C17E10}"/>
          </ac:spMkLst>
        </pc:spChg>
        <pc:spChg chg="del">
          <ac:chgData name="Sarah Balian" userId="b3b060d9-4d34-479b-ad68-688eaebf93c5" providerId="ADAL" clId="{445E62ED-7855-4FC8-BAD6-08ECDD7F1631}" dt="2023-02-03T20:42:53.425" v="42" actId="478"/>
          <ac:spMkLst>
            <pc:docMk/>
            <pc:sldMk cId="2781894779" sldId="343"/>
            <ac:spMk id="53" creationId="{34E58A3B-6C41-24E5-AFB9-0CC8E52DFFBF}"/>
          </ac:spMkLst>
        </pc:spChg>
        <pc:spChg chg="del">
          <ac:chgData name="Sarah Balian" userId="b3b060d9-4d34-479b-ad68-688eaebf93c5" providerId="ADAL" clId="{445E62ED-7855-4FC8-BAD6-08ECDD7F1631}" dt="2023-02-03T20:42:46.950" v="39" actId="478"/>
          <ac:spMkLst>
            <pc:docMk/>
            <pc:sldMk cId="2781894779" sldId="343"/>
            <ac:spMk id="54" creationId="{3C62B939-790C-DB0F-0CF6-1E2C6F585ED4}"/>
          </ac:spMkLst>
        </pc:spChg>
        <pc:spChg chg="del">
          <ac:chgData name="Sarah Balian" userId="b3b060d9-4d34-479b-ad68-688eaebf93c5" providerId="ADAL" clId="{445E62ED-7855-4FC8-BAD6-08ECDD7F1631}" dt="2023-02-03T20:42:46.950" v="39" actId="478"/>
          <ac:spMkLst>
            <pc:docMk/>
            <pc:sldMk cId="2781894779" sldId="343"/>
            <ac:spMk id="55" creationId="{16C6B6BA-7222-2A46-CA43-30A3DC2F40E5}"/>
          </ac:spMkLst>
        </pc:spChg>
        <pc:spChg chg="del">
          <ac:chgData name="Sarah Balian" userId="b3b060d9-4d34-479b-ad68-688eaebf93c5" providerId="ADAL" clId="{445E62ED-7855-4FC8-BAD6-08ECDD7F1631}" dt="2023-02-03T20:42:57.439" v="43" actId="478"/>
          <ac:spMkLst>
            <pc:docMk/>
            <pc:sldMk cId="2781894779" sldId="343"/>
            <ac:spMk id="59" creationId="{4D135624-874F-7303-6186-F1323F30C5AA}"/>
          </ac:spMkLst>
        </pc:spChg>
        <pc:spChg chg="del">
          <ac:chgData name="Sarah Balian" userId="b3b060d9-4d34-479b-ad68-688eaebf93c5" providerId="ADAL" clId="{445E62ED-7855-4FC8-BAD6-08ECDD7F1631}" dt="2023-02-03T20:42:57.439" v="43" actId="478"/>
          <ac:spMkLst>
            <pc:docMk/>
            <pc:sldMk cId="2781894779" sldId="343"/>
            <ac:spMk id="60" creationId="{283A431F-66DE-56D0-6F8C-E197CA434994}"/>
          </ac:spMkLst>
        </pc:spChg>
        <pc:spChg chg="del">
          <ac:chgData name="Sarah Balian" userId="b3b060d9-4d34-479b-ad68-688eaebf93c5" providerId="ADAL" clId="{445E62ED-7855-4FC8-BAD6-08ECDD7F1631}" dt="2023-02-03T20:42:59.311" v="44" actId="478"/>
          <ac:spMkLst>
            <pc:docMk/>
            <pc:sldMk cId="2781894779" sldId="343"/>
            <ac:spMk id="61" creationId="{13D1EBF7-3808-CC4B-C914-B34A82C02B00}"/>
          </ac:spMkLst>
        </pc:spChg>
        <pc:spChg chg="del">
          <ac:chgData name="Sarah Balian" userId="b3b060d9-4d34-479b-ad68-688eaebf93c5" providerId="ADAL" clId="{445E62ED-7855-4FC8-BAD6-08ECDD7F1631}" dt="2023-02-03T20:42:57.439" v="43" actId="478"/>
          <ac:spMkLst>
            <pc:docMk/>
            <pc:sldMk cId="2781894779" sldId="343"/>
            <ac:spMk id="1033" creationId="{3CD9B410-05B2-6138-6911-D2332C745AC9}"/>
          </ac:spMkLst>
        </pc:spChg>
        <pc:spChg chg="del">
          <ac:chgData name="Sarah Balian" userId="b3b060d9-4d34-479b-ad68-688eaebf93c5" providerId="ADAL" clId="{445E62ED-7855-4FC8-BAD6-08ECDD7F1631}" dt="2023-02-03T20:42:57.439" v="43" actId="478"/>
          <ac:spMkLst>
            <pc:docMk/>
            <pc:sldMk cId="2781894779" sldId="343"/>
            <ac:spMk id="1034" creationId="{7DB997D1-C003-D6C6-1F18-F0F31FEDDA4D}"/>
          </ac:spMkLst>
        </pc:spChg>
        <pc:spChg chg="del">
          <ac:chgData name="Sarah Balian" userId="b3b060d9-4d34-479b-ad68-688eaebf93c5" providerId="ADAL" clId="{445E62ED-7855-4FC8-BAD6-08ECDD7F1631}" dt="2023-02-03T20:42:57.439" v="43" actId="478"/>
          <ac:spMkLst>
            <pc:docMk/>
            <pc:sldMk cId="2781894779" sldId="343"/>
            <ac:spMk id="1035" creationId="{505D2889-80F3-69CB-1B35-181142E76EFB}"/>
          </ac:spMkLst>
        </pc:spChg>
        <pc:spChg chg="del">
          <ac:chgData name="Sarah Balian" userId="b3b060d9-4d34-479b-ad68-688eaebf93c5" providerId="ADAL" clId="{445E62ED-7855-4FC8-BAD6-08ECDD7F1631}" dt="2023-02-03T20:42:57.439" v="43" actId="478"/>
          <ac:spMkLst>
            <pc:docMk/>
            <pc:sldMk cId="2781894779" sldId="343"/>
            <ac:spMk id="1036" creationId="{857DBFB8-A839-2B3D-F992-3D5B522A6EDA}"/>
          </ac:spMkLst>
        </pc:spChg>
        <pc:spChg chg="del">
          <ac:chgData name="Sarah Balian" userId="b3b060d9-4d34-479b-ad68-688eaebf93c5" providerId="ADAL" clId="{445E62ED-7855-4FC8-BAD6-08ECDD7F1631}" dt="2023-02-03T20:42:57.439" v="43" actId="478"/>
          <ac:spMkLst>
            <pc:docMk/>
            <pc:sldMk cId="2781894779" sldId="343"/>
            <ac:spMk id="1037" creationId="{A619D19B-59AC-7D09-4061-FA84E7FB471A}"/>
          </ac:spMkLst>
        </pc:spChg>
        <pc:spChg chg="del">
          <ac:chgData name="Sarah Balian" userId="b3b060d9-4d34-479b-ad68-688eaebf93c5" providerId="ADAL" clId="{445E62ED-7855-4FC8-BAD6-08ECDD7F1631}" dt="2023-02-03T20:42:57.439" v="43" actId="478"/>
          <ac:spMkLst>
            <pc:docMk/>
            <pc:sldMk cId="2781894779" sldId="343"/>
            <ac:spMk id="1038" creationId="{5909F8BF-9101-628B-51F4-11674CFA84EF}"/>
          </ac:spMkLst>
        </pc:spChg>
        <pc:spChg chg="del">
          <ac:chgData name="Sarah Balian" userId="b3b060d9-4d34-479b-ad68-688eaebf93c5" providerId="ADAL" clId="{445E62ED-7855-4FC8-BAD6-08ECDD7F1631}" dt="2023-02-03T20:42:57.439" v="43" actId="478"/>
          <ac:spMkLst>
            <pc:docMk/>
            <pc:sldMk cId="2781894779" sldId="343"/>
            <ac:spMk id="1041" creationId="{EDDDA1C2-40F2-C465-D3BB-2E406CC881AB}"/>
          </ac:spMkLst>
        </pc:spChg>
        <pc:spChg chg="mod">
          <ac:chgData name="Sarah Balian" userId="b3b060d9-4d34-479b-ad68-688eaebf93c5" providerId="ADAL" clId="{445E62ED-7855-4FC8-BAD6-08ECDD7F1631}" dt="2023-02-03T20:43:05.867" v="45" actId="790"/>
          <ac:spMkLst>
            <pc:docMk/>
            <pc:sldMk cId="2781894779" sldId="343"/>
            <ac:spMk id="1046" creationId="{8A57591F-F75D-FBB3-BD7E-757A1AFC2F44}"/>
          </ac:spMkLst>
        </pc:spChg>
        <pc:grpChg chg="del">
          <ac:chgData name="Sarah Balian" userId="b3b060d9-4d34-479b-ad68-688eaebf93c5" providerId="ADAL" clId="{445E62ED-7855-4FC8-BAD6-08ECDD7F1631}" dt="2023-02-03T20:42:37.800" v="37" actId="478"/>
          <ac:grpSpMkLst>
            <pc:docMk/>
            <pc:sldMk cId="2781894779" sldId="343"/>
            <ac:grpSpMk id="12" creationId="{5E9238D3-4F99-E415-7A54-9FE1BC3F8A71}"/>
          </ac:grpSpMkLst>
        </pc:grpChg>
        <pc:cxnChg chg="del">
          <ac:chgData name="Sarah Balian" userId="b3b060d9-4d34-479b-ad68-688eaebf93c5" providerId="ADAL" clId="{445E62ED-7855-4FC8-BAD6-08ECDD7F1631}" dt="2023-02-03T20:42:57.439" v="43" actId="478"/>
          <ac:cxnSpMkLst>
            <pc:docMk/>
            <pc:sldMk cId="2781894779" sldId="343"/>
            <ac:cxnSpMk id="1028" creationId="{251E71C6-C5DE-756D-28C9-B37F00509337}"/>
          </ac:cxnSpMkLst>
        </pc:cxnChg>
        <pc:cxnChg chg="del">
          <ac:chgData name="Sarah Balian" userId="b3b060d9-4d34-479b-ad68-688eaebf93c5" providerId="ADAL" clId="{445E62ED-7855-4FC8-BAD6-08ECDD7F1631}" dt="2023-02-03T20:42:57.439" v="43" actId="478"/>
          <ac:cxnSpMkLst>
            <pc:docMk/>
            <pc:sldMk cId="2781894779" sldId="343"/>
            <ac:cxnSpMk id="1039" creationId="{27A9561D-6FFC-F4BF-D6C2-12FEB0D3D959}"/>
          </ac:cxnSpMkLst>
        </pc:cxnChg>
        <pc:cxnChg chg="del">
          <ac:chgData name="Sarah Balian" userId="b3b060d9-4d34-479b-ad68-688eaebf93c5" providerId="ADAL" clId="{445E62ED-7855-4FC8-BAD6-08ECDD7F1631}" dt="2023-02-03T20:42:57.439" v="43" actId="478"/>
          <ac:cxnSpMkLst>
            <pc:docMk/>
            <pc:sldMk cId="2781894779" sldId="343"/>
            <ac:cxnSpMk id="1044" creationId="{449259B2-AC01-86E5-AAE4-014A1E3AD19E}"/>
          </ac:cxnSpMkLst>
        </pc:cxnChg>
      </pc:sldChg>
      <pc:sldChg chg="delSp modSp mod">
        <pc:chgData name="Sarah Balian" userId="b3b060d9-4d34-479b-ad68-688eaebf93c5" providerId="ADAL" clId="{445E62ED-7855-4FC8-BAD6-08ECDD7F1631}" dt="2023-02-03T20:43:38.457" v="52" actId="790"/>
        <pc:sldMkLst>
          <pc:docMk/>
          <pc:sldMk cId="2042778756" sldId="354"/>
        </pc:sldMkLst>
        <pc:spChg chg="del">
          <ac:chgData name="Sarah Balian" userId="b3b060d9-4d34-479b-ad68-688eaebf93c5" providerId="ADAL" clId="{445E62ED-7855-4FC8-BAD6-08ECDD7F1631}" dt="2023-02-03T20:43:20.711" v="47" actId="478"/>
          <ac:spMkLst>
            <pc:docMk/>
            <pc:sldMk cId="2042778756" sldId="354"/>
            <ac:spMk id="41" creationId="{D668D04A-DECC-8646-63D2-86090C0B6EC2}"/>
          </ac:spMkLst>
        </pc:spChg>
        <pc:spChg chg="del">
          <ac:chgData name="Sarah Balian" userId="b3b060d9-4d34-479b-ad68-688eaebf93c5" providerId="ADAL" clId="{445E62ED-7855-4FC8-BAD6-08ECDD7F1631}" dt="2023-02-03T20:43:20.711" v="47" actId="478"/>
          <ac:spMkLst>
            <pc:docMk/>
            <pc:sldMk cId="2042778756" sldId="354"/>
            <ac:spMk id="42" creationId="{CF8A5421-9323-A745-9033-6B0858E056E5}"/>
          </ac:spMkLst>
        </pc:spChg>
        <pc:spChg chg="del">
          <ac:chgData name="Sarah Balian" userId="b3b060d9-4d34-479b-ad68-688eaebf93c5" providerId="ADAL" clId="{445E62ED-7855-4FC8-BAD6-08ECDD7F1631}" dt="2023-02-03T20:43:20.711" v="47" actId="478"/>
          <ac:spMkLst>
            <pc:docMk/>
            <pc:sldMk cId="2042778756" sldId="354"/>
            <ac:spMk id="43" creationId="{B7FC13D1-752F-56B6-5609-2A21E3445535}"/>
          </ac:spMkLst>
        </pc:spChg>
        <pc:spChg chg="del mod">
          <ac:chgData name="Sarah Balian" userId="b3b060d9-4d34-479b-ad68-688eaebf93c5" providerId="ADAL" clId="{445E62ED-7855-4FC8-BAD6-08ECDD7F1631}" dt="2023-02-03T20:43:29.495" v="50" actId="478"/>
          <ac:spMkLst>
            <pc:docMk/>
            <pc:sldMk cId="2042778756" sldId="354"/>
            <ac:spMk id="44" creationId="{4BC63EFC-51D8-5205-E29F-01514C838175}"/>
          </ac:spMkLst>
        </pc:spChg>
        <pc:spChg chg="del">
          <ac:chgData name="Sarah Balian" userId="b3b060d9-4d34-479b-ad68-688eaebf93c5" providerId="ADAL" clId="{445E62ED-7855-4FC8-BAD6-08ECDD7F1631}" dt="2023-02-03T20:43:20.711" v="47" actId="478"/>
          <ac:spMkLst>
            <pc:docMk/>
            <pc:sldMk cId="2042778756" sldId="354"/>
            <ac:spMk id="45" creationId="{BBE6A571-B611-7C03-DEE0-82AB9841B25B}"/>
          </ac:spMkLst>
        </pc:spChg>
        <pc:spChg chg="del">
          <ac:chgData name="Sarah Balian" userId="b3b060d9-4d34-479b-ad68-688eaebf93c5" providerId="ADAL" clId="{445E62ED-7855-4FC8-BAD6-08ECDD7F1631}" dt="2023-02-03T20:43:20.711" v="47" actId="478"/>
          <ac:spMkLst>
            <pc:docMk/>
            <pc:sldMk cId="2042778756" sldId="354"/>
            <ac:spMk id="46" creationId="{42DF423A-99C8-4EB4-85E6-B227F5AC86CF}"/>
          </ac:spMkLst>
        </pc:spChg>
        <pc:spChg chg="del mod">
          <ac:chgData name="Sarah Balian" userId="b3b060d9-4d34-479b-ad68-688eaebf93c5" providerId="ADAL" clId="{445E62ED-7855-4FC8-BAD6-08ECDD7F1631}" dt="2023-02-03T20:43:29.495" v="50" actId="478"/>
          <ac:spMkLst>
            <pc:docMk/>
            <pc:sldMk cId="2042778756" sldId="354"/>
            <ac:spMk id="47" creationId="{1A54FE55-9EA8-7040-3CAE-58A0BC0B5A7A}"/>
          </ac:spMkLst>
        </pc:spChg>
        <pc:spChg chg="del mod">
          <ac:chgData name="Sarah Balian" userId="b3b060d9-4d34-479b-ad68-688eaebf93c5" providerId="ADAL" clId="{445E62ED-7855-4FC8-BAD6-08ECDD7F1631}" dt="2023-02-03T20:43:29.495" v="50" actId="478"/>
          <ac:spMkLst>
            <pc:docMk/>
            <pc:sldMk cId="2042778756" sldId="354"/>
            <ac:spMk id="48" creationId="{C745E97A-7FD6-1663-C9EC-826AD8D437D1}"/>
          </ac:spMkLst>
        </pc:spChg>
        <pc:spChg chg="del mod">
          <ac:chgData name="Sarah Balian" userId="b3b060d9-4d34-479b-ad68-688eaebf93c5" providerId="ADAL" clId="{445E62ED-7855-4FC8-BAD6-08ECDD7F1631}" dt="2023-02-03T20:43:29.495" v="50" actId="478"/>
          <ac:spMkLst>
            <pc:docMk/>
            <pc:sldMk cId="2042778756" sldId="354"/>
            <ac:spMk id="49" creationId="{5A089B96-6EB7-40E6-B695-CA14F03E510E}"/>
          </ac:spMkLst>
        </pc:spChg>
        <pc:spChg chg="del mod">
          <ac:chgData name="Sarah Balian" userId="b3b060d9-4d34-479b-ad68-688eaebf93c5" providerId="ADAL" clId="{445E62ED-7855-4FC8-BAD6-08ECDD7F1631}" dt="2023-02-03T20:43:29.495" v="50" actId="478"/>
          <ac:spMkLst>
            <pc:docMk/>
            <pc:sldMk cId="2042778756" sldId="354"/>
            <ac:spMk id="50" creationId="{B4A38A1D-ED77-E4A3-DF60-1B2D80DD4252}"/>
          </ac:spMkLst>
        </pc:spChg>
        <pc:spChg chg="del">
          <ac:chgData name="Sarah Balian" userId="b3b060d9-4d34-479b-ad68-688eaebf93c5" providerId="ADAL" clId="{445E62ED-7855-4FC8-BAD6-08ECDD7F1631}" dt="2023-02-03T20:43:33.127" v="51" actId="478"/>
          <ac:spMkLst>
            <pc:docMk/>
            <pc:sldMk cId="2042778756" sldId="354"/>
            <ac:spMk id="51" creationId="{3D949BF7-3246-03FC-D71D-FF2B194A5867}"/>
          </ac:spMkLst>
        </pc:spChg>
        <pc:spChg chg="del">
          <ac:chgData name="Sarah Balian" userId="b3b060d9-4d34-479b-ad68-688eaebf93c5" providerId="ADAL" clId="{445E62ED-7855-4FC8-BAD6-08ECDD7F1631}" dt="2023-02-03T20:43:29.495" v="50" actId="478"/>
          <ac:spMkLst>
            <pc:docMk/>
            <pc:sldMk cId="2042778756" sldId="354"/>
            <ac:spMk id="52" creationId="{D73A6417-5A8E-992C-44F0-86E234C17E10}"/>
          </ac:spMkLst>
        </pc:spChg>
        <pc:spChg chg="del">
          <ac:chgData name="Sarah Balian" userId="b3b060d9-4d34-479b-ad68-688eaebf93c5" providerId="ADAL" clId="{445E62ED-7855-4FC8-BAD6-08ECDD7F1631}" dt="2023-02-03T20:43:29.495" v="50" actId="478"/>
          <ac:spMkLst>
            <pc:docMk/>
            <pc:sldMk cId="2042778756" sldId="354"/>
            <ac:spMk id="53" creationId="{34E58A3B-6C41-24E5-AFB9-0CC8E52DFFBF}"/>
          </ac:spMkLst>
        </pc:spChg>
        <pc:spChg chg="del">
          <ac:chgData name="Sarah Balian" userId="b3b060d9-4d34-479b-ad68-688eaebf93c5" providerId="ADAL" clId="{445E62ED-7855-4FC8-BAD6-08ECDD7F1631}" dt="2023-02-03T20:43:20.711" v="47" actId="478"/>
          <ac:spMkLst>
            <pc:docMk/>
            <pc:sldMk cId="2042778756" sldId="354"/>
            <ac:spMk id="54" creationId="{3C62B939-790C-DB0F-0CF6-1E2C6F585ED4}"/>
          </ac:spMkLst>
        </pc:spChg>
        <pc:spChg chg="del">
          <ac:chgData name="Sarah Balian" userId="b3b060d9-4d34-479b-ad68-688eaebf93c5" providerId="ADAL" clId="{445E62ED-7855-4FC8-BAD6-08ECDD7F1631}" dt="2023-02-03T20:43:20.711" v="47" actId="478"/>
          <ac:spMkLst>
            <pc:docMk/>
            <pc:sldMk cId="2042778756" sldId="354"/>
            <ac:spMk id="55" creationId="{16C6B6BA-7222-2A46-CA43-30A3DC2F40E5}"/>
          </ac:spMkLst>
        </pc:spChg>
        <pc:spChg chg="del">
          <ac:chgData name="Sarah Balian" userId="b3b060d9-4d34-479b-ad68-688eaebf93c5" providerId="ADAL" clId="{445E62ED-7855-4FC8-BAD6-08ECDD7F1631}" dt="2023-02-03T20:43:29.495" v="50" actId="478"/>
          <ac:spMkLst>
            <pc:docMk/>
            <pc:sldMk cId="2042778756" sldId="354"/>
            <ac:spMk id="59" creationId="{4D135624-874F-7303-6186-F1323F30C5AA}"/>
          </ac:spMkLst>
        </pc:spChg>
        <pc:spChg chg="del">
          <ac:chgData name="Sarah Balian" userId="b3b060d9-4d34-479b-ad68-688eaebf93c5" providerId="ADAL" clId="{445E62ED-7855-4FC8-BAD6-08ECDD7F1631}" dt="2023-02-03T20:43:29.495" v="50" actId="478"/>
          <ac:spMkLst>
            <pc:docMk/>
            <pc:sldMk cId="2042778756" sldId="354"/>
            <ac:spMk id="60" creationId="{283A431F-66DE-56D0-6F8C-E197CA434994}"/>
          </ac:spMkLst>
        </pc:spChg>
        <pc:spChg chg="del">
          <ac:chgData name="Sarah Balian" userId="b3b060d9-4d34-479b-ad68-688eaebf93c5" providerId="ADAL" clId="{445E62ED-7855-4FC8-BAD6-08ECDD7F1631}" dt="2023-02-03T20:43:29.495" v="50" actId="478"/>
          <ac:spMkLst>
            <pc:docMk/>
            <pc:sldMk cId="2042778756" sldId="354"/>
            <ac:spMk id="61" creationId="{13D1EBF7-3808-CC4B-C914-B34A82C02B00}"/>
          </ac:spMkLst>
        </pc:spChg>
        <pc:spChg chg="del">
          <ac:chgData name="Sarah Balian" userId="b3b060d9-4d34-479b-ad68-688eaebf93c5" providerId="ADAL" clId="{445E62ED-7855-4FC8-BAD6-08ECDD7F1631}" dt="2023-02-03T20:43:29.495" v="50" actId="478"/>
          <ac:spMkLst>
            <pc:docMk/>
            <pc:sldMk cId="2042778756" sldId="354"/>
            <ac:spMk id="1033" creationId="{3CD9B410-05B2-6138-6911-D2332C745AC9}"/>
          </ac:spMkLst>
        </pc:spChg>
        <pc:spChg chg="del">
          <ac:chgData name="Sarah Balian" userId="b3b060d9-4d34-479b-ad68-688eaebf93c5" providerId="ADAL" clId="{445E62ED-7855-4FC8-BAD6-08ECDD7F1631}" dt="2023-02-03T20:43:29.495" v="50" actId="478"/>
          <ac:spMkLst>
            <pc:docMk/>
            <pc:sldMk cId="2042778756" sldId="354"/>
            <ac:spMk id="1034" creationId="{7DB997D1-C003-D6C6-1F18-F0F31FEDDA4D}"/>
          </ac:spMkLst>
        </pc:spChg>
        <pc:spChg chg="del">
          <ac:chgData name="Sarah Balian" userId="b3b060d9-4d34-479b-ad68-688eaebf93c5" providerId="ADAL" clId="{445E62ED-7855-4FC8-BAD6-08ECDD7F1631}" dt="2023-02-03T20:43:29.495" v="50" actId="478"/>
          <ac:spMkLst>
            <pc:docMk/>
            <pc:sldMk cId="2042778756" sldId="354"/>
            <ac:spMk id="1035" creationId="{505D2889-80F3-69CB-1B35-181142E76EFB}"/>
          </ac:spMkLst>
        </pc:spChg>
        <pc:spChg chg="del">
          <ac:chgData name="Sarah Balian" userId="b3b060d9-4d34-479b-ad68-688eaebf93c5" providerId="ADAL" clId="{445E62ED-7855-4FC8-BAD6-08ECDD7F1631}" dt="2023-02-03T20:43:29.495" v="50" actId="478"/>
          <ac:spMkLst>
            <pc:docMk/>
            <pc:sldMk cId="2042778756" sldId="354"/>
            <ac:spMk id="1036" creationId="{857DBFB8-A839-2B3D-F992-3D5B522A6EDA}"/>
          </ac:spMkLst>
        </pc:spChg>
        <pc:spChg chg="del">
          <ac:chgData name="Sarah Balian" userId="b3b060d9-4d34-479b-ad68-688eaebf93c5" providerId="ADAL" clId="{445E62ED-7855-4FC8-BAD6-08ECDD7F1631}" dt="2023-02-03T20:43:29.495" v="50" actId="478"/>
          <ac:spMkLst>
            <pc:docMk/>
            <pc:sldMk cId="2042778756" sldId="354"/>
            <ac:spMk id="1037" creationId="{A619D19B-59AC-7D09-4061-FA84E7FB471A}"/>
          </ac:spMkLst>
        </pc:spChg>
        <pc:spChg chg="del">
          <ac:chgData name="Sarah Balian" userId="b3b060d9-4d34-479b-ad68-688eaebf93c5" providerId="ADAL" clId="{445E62ED-7855-4FC8-BAD6-08ECDD7F1631}" dt="2023-02-03T20:43:29.495" v="50" actId="478"/>
          <ac:spMkLst>
            <pc:docMk/>
            <pc:sldMk cId="2042778756" sldId="354"/>
            <ac:spMk id="1038" creationId="{5909F8BF-9101-628B-51F4-11674CFA84EF}"/>
          </ac:spMkLst>
        </pc:spChg>
        <pc:spChg chg="del mod">
          <ac:chgData name="Sarah Balian" userId="b3b060d9-4d34-479b-ad68-688eaebf93c5" providerId="ADAL" clId="{445E62ED-7855-4FC8-BAD6-08ECDD7F1631}" dt="2023-02-03T20:43:29.495" v="50" actId="478"/>
          <ac:spMkLst>
            <pc:docMk/>
            <pc:sldMk cId="2042778756" sldId="354"/>
            <ac:spMk id="1041" creationId="{EDDDA1C2-40F2-C465-D3BB-2E406CC881AB}"/>
          </ac:spMkLst>
        </pc:spChg>
        <pc:spChg chg="mod">
          <ac:chgData name="Sarah Balian" userId="b3b060d9-4d34-479b-ad68-688eaebf93c5" providerId="ADAL" clId="{445E62ED-7855-4FC8-BAD6-08ECDD7F1631}" dt="2023-02-03T20:43:38.457" v="52" actId="790"/>
          <ac:spMkLst>
            <pc:docMk/>
            <pc:sldMk cId="2042778756" sldId="354"/>
            <ac:spMk id="1046" creationId="{8A57591F-F75D-FBB3-BD7E-757A1AFC2F44}"/>
          </ac:spMkLst>
        </pc:spChg>
        <pc:grpChg chg="del">
          <ac:chgData name="Sarah Balian" userId="b3b060d9-4d34-479b-ad68-688eaebf93c5" providerId="ADAL" clId="{445E62ED-7855-4FC8-BAD6-08ECDD7F1631}" dt="2023-02-03T20:43:11.064" v="46" actId="478"/>
          <ac:grpSpMkLst>
            <pc:docMk/>
            <pc:sldMk cId="2042778756" sldId="354"/>
            <ac:grpSpMk id="12" creationId="{5E9238D3-4F99-E415-7A54-9FE1BC3F8A71}"/>
          </ac:grpSpMkLst>
        </pc:grpChg>
        <pc:cxnChg chg="del">
          <ac:chgData name="Sarah Balian" userId="b3b060d9-4d34-479b-ad68-688eaebf93c5" providerId="ADAL" clId="{445E62ED-7855-4FC8-BAD6-08ECDD7F1631}" dt="2023-02-03T20:43:33.127" v="51" actId="478"/>
          <ac:cxnSpMkLst>
            <pc:docMk/>
            <pc:sldMk cId="2042778756" sldId="354"/>
            <ac:cxnSpMk id="1028" creationId="{251E71C6-C5DE-756D-28C9-B37F00509337}"/>
          </ac:cxnSpMkLst>
        </pc:cxnChg>
        <pc:cxnChg chg="del">
          <ac:chgData name="Sarah Balian" userId="b3b060d9-4d34-479b-ad68-688eaebf93c5" providerId="ADAL" clId="{445E62ED-7855-4FC8-BAD6-08ECDD7F1631}" dt="2023-02-03T20:43:33.127" v="51" actId="478"/>
          <ac:cxnSpMkLst>
            <pc:docMk/>
            <pc:sldMk cId="2042778756" sldId="354"/>
            <ac:cxnSpMk id="1039" creationId="{27A9561D-6FFC-F4BF-D6C2-12FEB0D3D959}"/>
          </ac:cxnSpMkLst>
        </pc:cxnChg>
        <pc:cxnChg chg="del">
          <ac:chgData name="Sarah Balian" userId="b3b060d9-4d34-479b-ad68-688eaebf93c5" providerId="ADAL" clId="{445E62ED-7855-4FC8-BAD6-08ECDD7F1631}" dt="2023-02-03T20:43:33.127" v="51" actId="478"/>
          <ac:cxnSpMkLst>
            <pc:docMk/>
            <pc:sldMk cId="2042778756" sldId="354"/>
            <ac:cxnSpMk id="1044" creationId="{449259B2-AC01-86E5-AAE4-014A1E3AD19E}"/>
          </ac:cxnSpMkLst>
        </pc:cxnChg>
      </pc:sldChg>
      <pc:sldChg chg="delSp modSp mod">
        <pc:chgData name="Sarah Balian" userId="b3b060d9-4d34-479b-ad68-688eaebf93c5" providerId="ADAL" clId="{445E62ED-7855-4FC8-BAD6-08ECDD7F1631}" dt="2023-02-03T20:42:28.216" v="36" actId="790"/>
        <pc:sldMkLst>
          <pc:docMk/>
          <pc:sldMk cId="564221537" sldId="355"/>
        </pc:sldMkLst>
        <pc:spChg chg="mod">
          <ac:chgData name="Sarah Balian" userId="b3b060d9-4d34-479b-ad68-688eaebf93c5" providerId="ADAL" clId="{445E62ED-7855-4FC8-BAD6-08ECDD7F1631}" dt="2023-02-03T20:42:10.043" v="31" actId="1076"/>
          <ac:spMkLst>
            <pc:docMk/>
            <pc:sldMk cId="564221537" sldId="355"/>
            <ac:spMk id="11" creationId="{FAE75C40-A01E-5362-9F7E-92B20DD3702C}"/>
          </ac:spMkLst>
        </pc:spChg>
        <pc:spChg chg="del">
          <ac:chgData name="Sarah Balian" userId="b3b060d9-4d34-479b-ad68-688eaebf93c5" providerId="ADAL" clId="{445E62ED-7855-4FC8-BAD6-08ECDD7F1631}" dt="2023-02-03T20:42:13.054" v="32" actId="478"/>
          <ac:spMkLst>
            <pc:docMk/>
            <pc:sldMk cId="564221537" sldId="355"/>
            <ac:spMk id="41" creationId="{D668D04A-DECC-8646-63D2-86090C0B6EC2}"/>
          </ac:spMkLst>
        </pc:spChg>
        <pc:spChg chg="del">
          <ac:chgData name="Sarah Balian" userId="b3b060d9-4d34-479b-ad68-688eaebf93c5" providerId="ADAL" clId="{445E62ED-7855-4FC8-BAD6-08ECDD7F1631}" dt="2023-02-03T20:42:07.727" v="29" actId="478"/>
          <ac:spMkLst>
            <pc:docMk/>
            <pc:sldMk cId="564221537" sldId="355"/>
            <ac:spMk id="42" creationId="{CF8A5421-9323-A745-9033-6B0858E056E5}"/>
          </ac:spMkLst>
        </pc:spChg>
        <pc:spChg chg="del">
          <ac:chgData name="Sarah Balian" userId="b3b060d9-4d34-479b-ad68-688eaebf93c5" providerId="ADAL" clId="{445E62ED-7855-4FC8-BAD6-08ECDD7F1631}" dt="2023-02-03T20:42:07.727" v="29" actId="478"/>
          <ac:spMkLst>
            <pc:docMk/>
            <pc:sldMk cId="564221537" sldId="355"/>
            <ac:spMk id="43" creationId="{B7FC13D1-752F-56B6-5609-2A21E3445535}"/>
          </ac:spMkLst>
        </pc:spChg>
        <pc:spChg chg="del mod">
          <ac:chgData name="Sarah Balian" userId="b3b060d9-4d34-479b-ad68-688eaebf93c5" providerId="ADAL" clId="{445E62ED-7855-4FC8-BAD6-08ECDD7F1631}" dt="2023-02-03T20:42:18.974" v="35" actId="478"/>
          <ac:spMkLst>
            <pc:docMk/>
            <pc:sldMk cId="564221537" sldId="355"/>
            <ac:spMk id="44" creationId="{4BC63EFC-51D8-5205-E29F-01514C838175}"/>
          </ac:spMkLst>
        </pc:spChg>
        <pc:spChg chg="del">
          <ac:chgData name="Sarah Balian" userId="b3b060d9-4d34-479b-ad68-688eaebf93c5" providerId="ADAL" clId="{445E62ED-7855-4FC8-BAD6-08ECDD7F1631}" dt="2023-02-03T20:42:13.054" v="32" actId="478"/>
          <ac:spMkLst>
            <pc:docMk/>
            <pc:sldMk cId="564221537" sldId="355"/>
            <ac:spMk id="45" creationId="{BBE6A571-B611-7C03-DEE0-82AB9841B25B}"/>
          </ac:spMkLst>
        </pc:spChg>
        <pc:spChg chg="del">
          <ac:chgData name="Sarah Balian" userId="b3b060d9-4d34-479b-ad68-688eaebf93c5" providerId="ADAL" clId="{445E62ED-7855-4FC8-BAD6-08ECDD7F1631}" dt="2023-02-03T20:42:13.054" v="32" actId="478"/>
          <ac:spMkLst>
            <pc:docMk/>
            <pc:sldMk cId="564221537" sldId="355"/>
            <ac:spMk id="46" creationId="{42DF423A-99C8-4EB4-85E6-B227F5AC86CF}"/>
          </ac:spMkLst>
        </pc:spChg>
        <pc:spChg chg="del">
          <ac:chgData name="Sarah Balian" userId="b3b060d9-4d34-479b-ad68-688eaebf93c5" providerId="ADAL" clId="{445E62ED-7855-4FC8-BAD6-08ECDD7F1631}" dt="2023-02-03T20:42:07.727" v="29" actId="478"/>
          <ac:spMkLst>
            <pc:docMk/>
            <pc:sldMk cId="564221537" sldId="355"/>
            <ac:spMk id="47" creationId="{1A54FE55-9EA8-7040-3CAE-58A0BC0B5A7A}"/>
          </ac:spMkLst>
        </pc:spChg>
        <pc:spChg chg="del">
          <ac:chgData name="Sarah Balian" userId="b3b060d9-4d34-479b-ad68-688eaebf93c5" providerId="ADAL" clId="{445E62ED-7855-4FC8-BAD6-08ECDD7F1631}" dt="2023-02-03T20:42:07.727" v="29" actId="478"/>
          <ac:spMkLst>
            <pc:docMk/>
            <pc:sldMk cId="564221537" sldId="355"/>
            <ac:spMk id="48" creationId="{C745E97A-7FD6-1663-C9EC-826AD8D437D1}"/>
          </ac:spMkLst>
        </pc:spChg>
        <pc:spChg chg="del mod">
          <ac:chgData name="Sarah Balian" userId="b3b060d9-4d34-479b-ad68-688eaebf93c5" providerId="ADAL" clId="{445E62ED-7855-4FC8-BAD6-08ECDD7F1631}" dt="2023-02-03T20:42:18.974" v="35" actId="478"/>
          <ac:spMkLst>
            <pc:docMk/>
            <pc:sldMk cId="564221537" sldId="355"/>
            <ac:spMk id="49" creationId="{5A089B96-6EB7-40E6-B695-CA14F03E510E}"/>
          </ac:spMkLst>
        </pc:spChg>
        <pc:spChg chg="del mod">
          <ac:chgData name="Sarah Balian" userId="b3b060d9-4d34-479b-ad68-688eaebf93c5" providerId="ADAL" clId="{445E62ED-7855-4FC8-BAD6-08ECDD7F1631}" dt="2023-02-03T20:42:18.974" v="35" actId="478"/>
          <ac:spMkLst>
            <pc:docMk/>
            <pc:sldMk cId="564221537" sldId="355"/>
            <ac:spMk id="50" creationId="{B4A38A1D-ED77-E4A3-DF60-1B2D80DD4252}"/>
          </ac:spMkLst>
        </pc:spChg>
        <pc:spChg chg="del">
          <ac:chgData name="Sarah Balian" userId="b3b060d9-4d34-479b-ad68-688eaebf93c5" providerId="ADAL" clId="{445E62ED-7855-4FC8-BAD6-08ECDD7F1631}" dt="2023-02-03T20:42:07.727" v="29" actId="478"/>
          <ac:spMkLst>
            <pc:docMk/>
            <pc:sldMk cId="564221537" sldId="355"/>
            <ac:spMk id="51" creationId="{3D949BF7-3246-03FC-D71D-FF2B194A5867}"/>
          </ac:spMkLst>
        </pc:spChg>
        <pc:spChg chg="del">
          <ac:chgData name="Sarah Balian" userId="b3b060d9-4d34-479b-ad68-688eaebf93c5" providerId="ADAL" clId="{445E62ED-7855-4FC8-BAD6-08ECDD7F1631}" dt="2023-02-03T20:42:07.727" v="29" actId="478"/>
          <ac:spMkLst>
            <pc:docMk/>
            <pc:sldMk cId="564221537" sldId="355"/>
            <ac:spMk id="52" creationId="{D73A6417-5A8E-992C-44F0-86E234C17E10}"/>
          </ac:spMkLst>
        </pc:spChg>
        <pc:spChg chg="del">
          <ac:chgData name="Sarah Balian" userId="b3b060d9-4d34-479b-ad68-688eaebf93c5" providerId="ADAL" clId="{445E62ED-7855-4FC8-BAD6-08ECDD7F1631}" dt="2023-02-03T20:42:18.974" v="35" actId="478"/>
          <ac:spMkLst>
            <pc:docMk/>
            <pc:sldMk cId="564221537" sldId="355"/>
            <ac:spMk id="53" creationId="{34E58A3B-6C41-24E5-AFB9-0CC8E52DFFBF}"/>
          </ac:spMkLst>
        </pc:spChg>
        <pc:spChg chg="del">
          <ac:chgData name="Sarah Balian" userId="b3b060d9-4d34-479b-ad68-688eaebf93c5" providerId="ADAL" clId="{445E62ED-7855-4FC8-BAD6-08ECDD7F1631}" dt="2023-02-03T20:42:04.846" v="28" actId="478"/>
          <ac:spMkLst>
            <pc:docMk/>
            <pc:sldMk cId="564221537" sldId="355"/>
            <ac:spMk id="54" creationId="{3C62B939-790C-DB0F-0CF6-1E2C6F585ED4}"/>
          </ac:spMkLst>
        </pc:spChg>
        <pc:spChg chg="del">
          <ac:chgData name="Sarah Balian" userId="b3b060d9-4d34-479b-ad68-688eaebf93c5" providerId="ADAL" clId="{445E62ED-7855-4FC8-BAD6-08ECDD7F1631}" dt="2023-02-03T20:42:04.846" v="28" actId="478"/>
          <ac:spMkLst>
            <pc:docMk/>
            <pc:sldMk cId="564221537" sldId="355"/>
            <ac:spMk id="55" creationId="{16C6B6BA-7222-2A46-CA43-30A3DC2F40E5}"/>
          </ac:spMkLst>
        </pc:spChg>
        <pc:spChg chg="del mod">
          <ac:chgData name="Sarah Balian" userId="b3b060d9-4d34-479b-ad68-688eaebf93c5" providerId="ADAL" clId="{445E62ED-7855-4FC8-BAD6-08ECDD7F1631}" dt="2023-02-03T20:42:18.974" v="35" actId="478"/>
          <ac:spMkLst>
            <pc:docMk/>
            <pc:sldMk cId="564221537" sldId="355"/>
            <ac:spMk id="59" creationId="{4D135624-874F-7303-6186-F1323F30C5AA}"/>
          </ac:spMkLst>
        </pc:spChg>
        <pc:spChg chg="del">
          <ac:chgData name="Sarah Balian" userId="b3b060d9-4d34-479b-ad68-688eaebf93c5" providerId="ADAL" clId="{445E62ED-7855-4FC8-BAD6-08ECDD7F1631}" dt="2023-02-03T20:42:07.727" v="29" actId="478"/>
          <ac:spMkLst>
            <pc:docMk/>
            <pc:sldMk cId="564221537" sldId="355"/>
            <ac:spMk id="60" creationId="{283A431F-66DE-56D0-6F8C-E197CA434994}"/>
          </ac:spMkLst>
        </pc:spChg>
        <pc:spChg chg="del mod">
          <ac:chgData name="Sarah Balian" userId="b3b060d9-4d34-479b-ad68-688eaebf93c5" providerId="ADAL" clId="{445E62ED-7855-4FC8-BAD6-08ECDD7F1631}" dt="2023-02-03T20:42:18.974" v="35" actId="478"/>
          <ac:spMkLst>
            <pc:docMk/>
            <pc:sldMk cId="564221537" sldId="355"/>
            <ac:spMk id="61" creationId="{13D1EBF7-3808-CC4B-C914-B34A82C02B00}"/>
          </ac:spMkLst>
        </pc:spChg>
        <pc:spChg chg="del">
          <ac:chgData name="Sarah Balian" userId="b3b060d9-4d34-479b-ad68-688eaebf93c5" providerId="ADAL" clId="{445E62ED-7855-4FC8-BAD6-08ECDD7F1631}" dt="2023-02-03T20:42:07.727" v="29" actId="478"/>
          <ac:spMkLst>
            <pc:docMk/>
            <pc:sldMk cId="564221537" sldId="355"/>
            <ac:spMk id="1033" creationId="{3CD9B410-05B2-6138-6911-D2332C745AC9}"/>
          </ac:spMkLst>
        </pc:spChg>
        <pc:spChg chg="del mod">
          <ac:chgData name="Sarah Balian" userId="b3b060d9-4d34-479b-ad68-688eaebf93c5" providerId="ADAL" clId="{445E62ED-7855-4FC8-BAD6-08ECDD7F1631}" dt="2023-02-03T20:42:18.974" v="35" actId="478"/>
          <ac:spMkLst>
            <pc:docMk/>
            <pc:sldMk cId="564221537" sldId="355"/>
            <ac:spMk id="1034" creationId="{7DB997D1-C003-D6C6-1F18-F0F31FEDDA4D}"/>
          </ac:spMkLst>
        </pc:spChg>
        <pc:spChg chg="del">
          <ac:chgData name="Sarah Balian" userId="b3b060d9-4d34-479b-ad68-688eaebf93c5" providerId="ADAL" clId="{445E62ED-7855-4FC8-BAD6-08ECDD7F1631}" dt="2023-02-03T20:42:07.727" v="29" actId="478"/>
          <ac:spMkLst>
            <pc:docMk/>
            <pc:sldMk cId="564221537" sldId="355"/>
            <ac:spMk id="1035" creationId="{505D2889-80F3-69CB-1B35-181142E76EFB}"/>
          </ac:spMkLst>
        </pc:spChg>
        <pc:spChg chg="del">
          <ac:chgData name="Sarah Balian" userId="b3b060d9-4d34-479b-ad68-688eaebf93c5" providerId="ADAL" clId="{445E62ED-7855-4FC8-BAD6-08ECDD7F1631}" dt="2023-02-03T20:42:07.727" v="29" actId="478"/>
          <ac:spMkLst>
            <pc:docMk/>
            <pc:sldMk cId="564221537" sldId="355"/>
            <ac:spMk id="1036" creationId="{857DBFB8-A839-2B3D-F992-3D5B522A6EDA}"/>
          </ac:spMkLst>
        </pc:spChg>
        <pc:spChg chg="del mod">
          <ac:chgData name="Sarah Balian" userId="b3b060d9-4d34-479b-ad68-688eaebf93c5" providerId="ADAL" clId="{445E62ED-7855-4FC8-BAD6-08ECDD7F1631}" dt="2023-02-03T20:42:18.974" v="35" actId="478"/>
          <ac:spMkLst>
            <pc:docMk/>
            <pc:sldMk cId="564221537" sldId="355"/>
            <ac:spMk id="1037" creationId="{A619D19B-59AC-7D09-4061-FA84E7FB471A}"/>
          </ac:spMkLst>
        </pc:spChg>
        <pc:spChg chg="del">
          <ac:chgData name="Sarah Balian" userId="b3b060d9-4d34-479b-ad68-688eaebf93c5" providerId="ADAL" clId="{445E62ED-7855-4FC8-BAD6-08ECDD7F1631}" dt="2023-02-03T20:42:07.727" v="29" actId="478"/>
          <ac:spMkLst>
            <pc:docMk/>
            <pc:sldMk cId="564221537" sldId="355"/>
            <ac:spMk id="1038" creationId="{5909F8BF-9101-628B-51F4-11674CFA84EF}"/>
          </ac:spMkLst>
        </pc:spChg>
        <pc:spChg chg="del mod">
          <ac:chgData name="Sarah Balian" userId="b3b060d9-4d34-479b-ad68-688eaebf93c5" providerId="ADAL" clId="{445E62ED-7855-4FC8-BAD6-08ECDD7F1631}" dt="2023-02-03T20:42:18.974" v="35" actId="478"/>
          <ac:spMkLst>
            <pc:docMk/>
            <pc:sldMk cId="564221537" sldId="355"/>
            <ac:spMk id="1041" creationId="{EDDDA1C2-40F2-C465-D3BB-2E406CC881AB}"/>
          </ac:spMkLst>
        </pc:spChg>
        <pc:spChg chg="mod">
          <ac:chgData name="Sarah Balian" userId="b3b060d9-4d34-479b-ad68-688eaebf93c5" providerId="ADAL" clId="{445E62ED-7855-4FC8-BAD6-08ECDD7F1631}" dt="2023-02-03T20:42:28.216" v="36" actId="790"/>
          <ac:spMkLst>
            <pc:docMk/>
            <pc:sldMk cId="564221537" sldId="355"/>
            <ac:spMk id="1046" creationId="{8A57591F-F75D-FBB3-BD7E-757A1AFC2F44}"/>
          </ac:spMkLst>
        </pc:spChg>
        <pc:grpChg chg="del">
          <ac:chgData name="Sarah Balian" userId="b3b060d9-4d34-479b-ad68-688eaebf93c5" providerId="ADAL" clId="{445E62ED-7855-4FC8-BAD6-08ECDD7F1631}" dt="2023-02-03T20:42:00.789" v="27" actId="478"/>
          <ac:grpSpMkLst>
            <pc:docMk/>
            <pc:sldMk cId="564221537" sldId="355"/>
            <ac:grpSpMk id="12" creationId="{5E9238D3-4F99-E415-7A54-9FE1BC3F8A71}"/>
          </ac:grpSpMkLst>
        </pc:grpChg>
        <pc:cxnChg chg="del mod">
          <ac:chgData name="Sarah Balian" userId="b3b060d9-4d34-479b-ad68-688eaebf93c5" providerId="ADAL" clId="{445E62ED-7855-4FC8-BAD6-08ECDD7F1631}" dt="2023-02-03T20:42:18.974" v="35" actId="478"/>
          <ac:cxnSpMkLst>
            <pc:docMk/>
            <pc:sldMk cId="564221537" sldId="355"/>
            <ac:cxnSpMk id="1028" creationId="{251E71C6-C5DE-756D-28C9-B37F00509337}"/>
          </ac:cxnSpMkLst>
        </pc:cxnChg>
        <pc:cxnChg chg="del">
          <ac:chgData name="Sarah Balian" userId="b3b060d9-4d34-479b-ad68-688eaebf93c5" providerId="ADAL" clId="{445E62ED-7855-4FC8-BAD6-08ECDD7F1631}" dt="2023-02-03T20:42:07.727" v="29" actId="478"/>
          <ac:cxnSpMkLst>
            <pc:docMk/>
            <pc:sldMk cId="564221537" sldId="355"/>
            <ac:cxnSpMk id="1039" creationId="{27A9561D-6FFC-F4BF-D6C2-12FEB0D3D959}"/>
          </ac:cxnSpMkLst>
        </pc:cxnChg>
        <pc:cxnChg chg="del">
          <ac:chgData name="Sarah Balian" userId="b3b060d9-4d34-479b-ad68-688eaebf93c5" providerId="ADAL" clId="{445E62ED-7855-4FC8-BAD6-08ECDD7F1631}" dt="2023-02-03T20:42:07.727" v="29" actId="478"/>
          <ac:cxnSpMkLst>
            <pc:docMk/>
            <pc:sldMk cId="564221537" sldId="355"/>
            <ac:cxnSpMk id="1044" creationId="{449259B2-AC01-86E5-AAE4-014A1E3AD19E}"/>
          </ac:cxnSpMkLst>
        </pc:cxnChg>
      </pc:sldChg>
      <pc:sldChg chg="modSp mod">
        <pc:chgData name="Sarah Balian" userId="b3b060d9-4d34-479b-ad68-688eaebf93c5" providerId="ADAL" clId="{445E62ED-7855-4FC8-BAD6-08ECDD7F1631}" dt="2023-02-03T20:43:45.620" v="53" actId="790"/>
        <pc:sldMkLst>
          <pc:docMk/>
          <pc:sldMk cId="2723418054" sldId="360"/>
        </pc:sldMkLst>
        <pc:spChg chg="mod">
          <ac:chgData name="Sarah Balian" userId="b3b060d9-4d34-479b-ad68-688eaebf93c5" providerId="ADAL" clId="{445E62ED-7855-4FC8-BAD6-08ECDD7F1631}" dt="2023-02-03T20:43:45.620" v="53" actId="790"/>
          <ac:spMkLst>
            <pc:docMk/>
            <pc:sldMk cId="2723418054" sldId="360"/>
            <ac:spMk id="9" creationId="{E690F70B-E368-D7F5-795E-B5139345EF71}"/>
          </ac:spMkLst>
        </pc:spChg>
      </pc:sldChg>
      <pc:sldChg chg="modSp mod">
        <pc:chgData name="Sarah Balian" userId="b3b060d9-4d34-479b-ad68-688eaebf93c5" providerId="ADAL" clId="{445E62ED-7855-4FC8-BAD6-08ECDD7F1631}" dt="2023-02-03T20:44:16.561" v="54" actId="790"/>
        <pc:sldMkLst>
          <pc:docMk/>
          <pc:sldMk cId="3494697050" sldId="361"/>
        </pc:sldMkLst>
        <pc:spChg chg="mod">
          <ac:chgData name="Sarah Balian" userId="b3b060d9-4d34-479b-ad68-688eaebf93c5" providerId="ADAL" clId="{445E62ED-7855-4FC8-BAD6-08ECDD7F1631}" dt="2023-02-03T20:44:16.561" v="54" actId="790"/>
          <ac:spMkLst>
            <pc:docMk/>
            <pc:sldMk cId="3494697050" sldId="361"/>
            <ac:spMk id="9" creationId="{E690F70B-E368-D7F5-795E-B5139345EF71}"/>
          </ac:spMkLst>
        </pc:spChg>
      </pc:sldChg>
      <pc:sldChg chg="modSp mod">
        <pc:chgData name="Sarah Balian" userId="b3b060d9-4d34-479b-ad68-688eaebf93c5" providerId="ADAL" clId="{445E62ED-7855-4FC8-BAD6-08ECDD7F1631}" dt="2023-02-03T20:45:08.921" v="56" actId="790"/>
        <pc:sldMkLst>
          <pc:docMk/>
          <pc:sldMk cId="3316185608" sldId="366"/>
        </pc:sldMkLst>
        <pc:spChg chg="mod">
          <ac:chgData name="Sarah Balian" userId="b3b060d9-4d34-479b-ad68-688eaebf93c5" providerId="ADAL" clId="{445E62ED-7855-4FC8-BAD6-08ECDD7F1631}" dt="2023-02-03T20:45:08.921" v="56" actId="790"/>
          <ac:spMkLst>
            <pc:docMk/>
            <pc:sldMk cId="3316185608" sldId="366"/>
            <ac:spMk id="9" creationId="{E690F70B-E368-D7F5-795E-B5139345EF71}"/>
          </ac:spMkLst>
        </pc:spChg>
      </pc:sldChg>
      <pc:sldChg chg="modSp mod">
        <pc:chgData name="Sarah Balian" userId="b3b060d9-4d34-479b-ad68-688eaebf93c5" providerId="ADAL" clId="{445E62ED-7855-4FC8-BAD6-08ECDD7F1631}" dt="2023-02-03T20:44:33.187" v="55" actId="790"/>
        <pc:sldMkLst>
          <pc:docMk/>
          <pc:sldMk cId="2525133421" sldId="367"/>
        </pc:sldMkLst>
        <pc:spChg chg="mod">
          <ac:chgData name="Sarah Balian" userId="b3b060d9-4d34-479b-ad68-688eaebf93c5" providerId="ADAL" clId="{445E62ED-7855-4FC8-BAD6-08ECDD7F1631}" dt="2023-02-03T20:44:33.187" v="55" actId="790"/>
          <ac:spMkLst>
            <pc:docMk/>
            <pc:sldMk cId="2525133421" sldId="367"/>
            <ac:spMk id="9" creationId="{E690F70B-E368-D7F5-795E-B5139345EF71}"/>
          </ac:spMkLst>
        </pc:spChg>
      </pc:sldChg>
      <pc:sldMasterChg chg="modSp mod modSldLayout">
        <pc:chgData name="Sarah Balian" userId="b3b060d9-4d34-479b-ad68-688eaebf93c5" providerId="ADAL" clId="{445E62ED-7855-4FC8-BAD6-08ECDD7F1631}" dt="2023-02-03T20:32:02.405" v="5" actId="20577"/>
        <pc:sldMasterMkLst>
          <pc:docMk/>
          <pc:sldMasterMk cId="3850865728" sldId="2147483662"/>
        </pc:sldMasterMkLst>
        <pc:spChg chg="mod">
          <ac:chgData name="Sarah Balian" userId="b3b060d9-4d34-479b-ad68-688eaebf93c5" providerId="ADAL" clId="{445E62ED-7855-4FC8-BAD6-08ECDD7F1631}" dt="2023-02-03T20:31:56.405" v="3" actId="20577"/>
          <ac:spMkLst>
            <pc:docMk/>
            <pc:sldMasterMk cId="3850865728" sldId="2147483662"/>
            <ac:spMk id="2" creationId="{A1AF6A25-C05E-275F-43E1-F8E93E3EEC0C}"/>
          </ac:spMkLst>
        </pc:spChg>
        <pc:spChg chg="mod">
          <ac:chgData name="Sarah Balian" userId="b3b060d9-4d34-479b-ad68-688eaebf93c5" providerId="ADAL" clId="{445E62ED-7855-4FC8-BAD6-08ECDD7F1631}" dt="2023-02-03T20:31:30.228" v="0" actId="790"/>
          <ac:spMkLst>
            <pc:docMk/>
            <pc:sldMasterMk cId="3850865728" sldId="2147483662"/>
            <ac:spMk id="7" creationId="{2139826A-640E-12A1-234F-57C1984C22CC}"/>
          </ac:spMkLst>
        </pc:spChg>
        <pc:spChg chg="mod">
          <ac:chgData name="Sarah Balian" userId="b3b060d9-4d34-479b-ad68-688eaebf93c5" providerId="ADAL" clId="{445E62ED-7855-4FC8-BAD6-08ECDD7F1631}" dt="2023-02-03T20:31:30.228" v="0" actId="790"/>
          <ac:spMkLst>
            <pc:docMk/>
            <pc:sldMasterMk cId="3850865728" sldId="2147483662"/>
            <ac:spMk id="8" creationId="{BD89CD6A-460E-F8B9-A2A8-47A478D0A124}"/>
          </ac:spMkLst>
        </pc:spChg>
        <pc:spChg chg="mod">
          <ac:chgData name="Sarah Balian" userId="b3b060d9-4d34-479b-ad68-688eaebf93c5" providerId="ADAL" clId="{445E62ED-7855-4FC8-BAD6-08ECDD7F1631}" dt="2023-02-03T20:31:43.885" v="1"/>
          <ac:spMkLst>
            <pc:docMk/>
            <pc:sldMasterMk cId="3850865728" sldId="2147483662"/>
            <ac:spMk id="9" creationId="{3E4488E0-ED17-9369-58EE-ADE445C1049F}"/>
          </ac:spMkLst>
        </pc:spChg>
        <pc:sldLayoutChg chg="modSp mod">
          <pc:chgData name="Sarah Balian" userId="b3b060d9-4d34-479b-ad68-688eaebf93c5" providerId="ADAL" clId="{445E62ED-7855-4FC8-BAD6-08ECDD7F1631}" dt="2023-02-03T20:32:02.405" v="5" actId="20577"/>
          <pc:sldLayoutMkLst>
            <pc:docMk/>
            <pc:sldMasterMk cId="3597619754" sldId="2147483707"/>
            <pc:sldLayoutMk cId="3824787925" sldId="2147483686"/>
          </pc:sldLayoutMkLst>
          <pc:spChg chg="mod">
            <ac:chgData name="Sarah Balian" userId="b3b060d9-4d34-479b-ad68-688eaebf93c5" providerId="ADAL" clId="{445E62ED-7855-4FC8-BAD6-08ECDD7F1631}" dt="2023-02-03T20:32:02.405" v="5" actId="20577"/>
            <ac:spMkLst>
              <pc:docMk/>
              <pc:sldMasterMk cId="3597619754" sldId="2147483707"/>
              <pc:sldLayoutMk cId="3824787925" sldId="2147483686"/>
              <ac:spMk id="4" creationId="{EC71831F-1B8F-EA98-3184-E4EB3C6D8FB1}"/>
            </ac:spMkLst>
          </pc:spChg>
        </pc:sldLayoutChg>
      </pc:sldMasterChg>
      <pc:sldMasterChg chg="modSp mod modSldLayout">
        <pc:chgData name="Sarah Balian" userId="b3b060d9-4d34-479b-ad68-688eaebf93c5" providerId="ADAL" clId="{445E62ED-7855-4FC8-BAD6-08ECDD7F1631}" dt="2023-02-03T20:33:00.436" v="15" actId="790"/>
        <pc:sldMasterMkLst>
          <pc:docMk/>
          <pc:sldMasterMk cId="3984714580" sldId="2147483687"/>
        </pc:sldMasterMkLst>
        <pc:spChg chg="mod">
          <ac:chgData name="Sarah Balian" userId="b3b060d9-4d34-479b-ad68-688eaebf93c5" providerId="ADAL" clId="{445E62ED-7855-4FC8-BAD6-08ECDD7F1631}" dt="2023-02-03T20:32:15.569" v="6" actId="790"/>
          <ac:spMkLst>
            <pc:docMk/>
            <pc:sldMasterMk cId="3984714580" sldId="2147483687"/>
            <ac:spMk id="2" creationId="{03E54A10-719A-0B4F-7C4C-F7D6FAC8277F}"/>
          </ac:spMkLst>
        </pc:spChg>
        <pc:spChg chg="mod">
          <ac:chgData name="Sarah Balian" userId="b3b060d9-4d34-479b-ad68-688eaebf93c5" providerId="ADAL" clId="{445E62ED-7855-4FC8-BAD6-08ECDD7F1631}" dt="2023-02-03T20:32:15.569" v="6" actId="790"/>
          <ac:spMkLst>
            <pc:docMk/>
            <pc:sldMasterMk cId="3984714580" sldId="2147483687"/>
            <ac:spMk id="3" creationId="{0DF65C5F-08F2-14C5-EB6B-62F788C57AFC}"/>
          </ac:spMkLst>
        </pc:spChg>
        <pc:spChg chg="mod">
          <ac:chgData name="Sarah Balian" userId="b3b060d9-4d34-479b-ad68-688eaebf93c5" providerId="ADAL" clId="{445E62ED-7855-4FC8-BAD6-08ECDD7F1631}" dt="2023-02-03T20:32:15.569" v="6" actId="790"/>
          <ac:spMkLst>
            <pc:docMk/>
            <pc:sldMasterMk cId="3984714580" sldId="2147483687"/>
            <ac:spMk id="6" creationId="{F3508880-2D04-8F31-445B-D96DA2BF437A}"/>
          </ac:spMkLst>
        </pc:spChg>
        <pc:sldLayoutChg chg="modSp mod">
          <pc:chgData name="Sarah Balian" userId="b3b060d9-4d34-479b-ad68-688eaebf93c5" providerId="ADAL" clId="{445E62ED-7855-4FC8-BAD6-08ECDD7F1631}" dt="2023-02-03T20:32:22.230" v="7" actId="790"/>
          <pc:sldLayoutMkLst>
            <pc:docMk/>
            <pc:sldMasterMk cId="3984714580" sldId="2147483687"/>
            <pc:sldLayoutMk cId="2029731006" sldId="2147483688"/>
          </pc:sldLayoutMkLst>
          <pc:spChg chg="mod">
            <ac:chgData name="Sarah Balian" userId="b3b060d9-4d34-479b-ad68-688eaebf93c5" providerId="ADAL" clId="{445E62ED-7855-4FC8-BAD6-08ECDD7F1631}" dt="2023-02-03T20:32:22.230" v="7" actId="790"/>
            <ac:spMkLst>
              <pc:docMk/>
              <pc:sldMasterMk cId="3984714580" sldId="2147483687"/>
              <pc:sldLayoutMk cId="2029731006" sldId="2147483688"/>
              <ac:spMk id="2" creationId="{002A1D83-90D9-A967-BAF7-E596839FB289}"/>
            </ac:spMkLst>
          </pc:spChg>
          <pc:spChg chg="mod">
            <ac:chgData name="Sarah Balian" userId="b3b060d9-4d34-479b-ad68-688eaebf93c5" providerId="ADAL" clId="{445E62ED-7855-4FC8-BAD6-08ECDD7F1631}" dt="2023-02-03T20:32:22.230" v="7" actId="790"/>
            <ac:spMkLst>
              <pc:docMk/>
              <pc:sldMasterMk cId="3984714580" sldId="2147483687"/>
              <pc:sldLayoutMk cId="2029731006" sldId="2147483688"/>
              <ac:spMk id="3" creationId="{576D5B40-EB68-8D4B-357F-B220C4259167}"/>
            </ac:spMkLst>
          </pc:spChg>
          <pc:spChg chg="mod">
            <ac:chgData name="Sarah Balian" userId="b3b060d9-4d34-479b-ad68-688eaebf93c5" providerId="ADAL" clId="{445E62ED-7855-4FC8-BAD6-08ECDD7F1631}" dt="2023-02-03T20:32:22.230" v="7" actId="790"/>
            <ac:spMkLst>
              <pc:docMk/>
              <pc:sldMasterMk cId="3984714580" sldId="2147483687"/>
              <pc:sldLayoutMk cId="2029731006" sldId="2147483688"/>
              <ac:spMk id="6" creationId="{EC5FC97C-5584-8FB9-31E8-948C44C94010}"/>
            </ac:spMkLst>
          </pc:spChg>
        </pc:sldLayoutChg>
        <pc:sldLayoutChg chg="modSp mod">
          <pc:chgData name="Sarah Balian" userId="b3b060d9-4d34-479b-ad68-688eaebf93c5" providerId="ADAL" clId="{445E62ED-7855-4FC8-BAD6-08ECDD7F1631}" dt="2023-02-03T20:32:26.535" v="8" actId="790"/>
          <pc:sldLayoutMkLst>
            <pc:docMk/>
            <pc:sldMasterMk cId="3984714580" sldId="2147483687"/>
            <pc:sldLayoutMk cId="746083278" sldId="2147483689"/>
          </pc:sldLayoutMkLst>
          <pc:spChg chg="mod">
            <ac:chgData name="Sarah Balian" userId="b3b060d9-4d34-479b-ad68-688eaebf93c5" providerId="ADAL" clId="{445E62ED-7855-4FC8-BAD6-08ECDD7F1631}" dt="2023-02-03T20:32:26.535" v="8" actId="790"/>
            <ac:spMkLst>
              <pc:docMk/>
              <pc:sldMasterMk cId="3984714580" sldId="2147483687"/>
              <pc:sldLayoutMk cId="746083278" sldId="2147483689"/>
              <ac:spMk id="2" creationId="{9A15BC85-DDF8-A1DB-27A3-C24DA3DA5886}"/>
            </ac:spMkLst>
          </pc:spChg>
          <pc:spChg chg="mod">
            <ac:chgData name="Sarah Balian" userId="b3b060d9-4d34-479b-ad68-688eaebf93c5" providerId="ADAL" clId="{445E62ED-7855-4FC8-BAD6-08ECDD7F1631}" dt="2023-02-03T20:32:26.535" v="8" actId="790"/>
            <ac:spMkLst>
              <pc:docMk/>
              <pc:sldMasterMk cId="3984714580" sldId="2147483687"/>
              <pc:sldLayoutMk cId="746083278" sldId="2147483689"/>
              <ac:spMk id="3" creationId="{D1377EC6-E606-BCCD-FC01-0168607C70E3}"/>
            </ac:spMkLst>
          </pc:spChg>
          <pc:spChg chg="mod">
            <ac:chgData name="Sarah Balian" userId="b3b060d9-4d34-479b-ad68-688eaebf93c5" providerId="ADAL" clId="{445E62ED-7855-4FC8-BAD6-08ECDD7F1631}" dt="2023-02-03T20:32:26.535" v="8" actId="790"/>
            <ac:spMkLst>
              <pc:docMk/>
              <pc:sldMasterMk cId="3984714580" sldId="2147483687"/>
              <pc:sldLayoutMk cId="746083278" sldId="2147483689"/>
              <ac:spMk id="6" creationId="{C5F83DAB-1288-D2A6-CDF7-6DB873393035}"/>
            </ac:spMkLst>
          </pc:spChg>
        </pc:sldLayoutChg>
        <pc:sldLayoutChg chg="modSp mod">
          <pc:chgData name="Sarah Balian" userId="b3b060d9-4d34-479b-ad68-688eaebf93c5" providerId="ADAL" clId="{445E62ED-7855-4FC8-BAD6-08ECDD7F1631}" dt="2023-02-03T20:32:31.722" v="9" actId="790"/>
          <pc:sldLayoutMkLst>
            <pc:docMk/>
            <pc:sldMasterMk cId="3984714580" sldId="2147483687"/>
            <pc:sldLayoutMk cId="1129321109" sldId="2147483690"/>
          </pc:sldLayoutMkLst>
          <pc:spChg chg="mod">
            <ac:chgData name="Sarah Balian" userId="b3b060d9-4d34-479b-ad68-688eaebf93c5" providerId="ADAL" clId="{445E62ED-7855-4FC8-BAD6-08ECDD7F1631}" dt="2023-02-03T20:32:31.722" v="9" actId="790"/>
            <ac:spMkLst>
              <pc:docMk/>
              <pc:sldMasterMk cId="3984714580" sldId="2147483687"/>
              <pc:sldLayoutMk cId="1129321109" sldId="2147483690"/>
              <ac:spMk id="2" creationId="{6242BF62-381D-A10A-2B05-CF2065AFBDB4}"/>
            </ac:spMkLst>
          </pc:spChg>
          <pc:spChg chg="mod">
            <ac:chgData name="Sarah Balian" userId="b3b060d9-4d34-479b-ad68-688eaebf93c5" providerId="ADAL" clId="{445E62ED-7855-4FC8-BAD6-08ECDD7F1631}" dt="2023-02-03T20:32:31.722" v="9" actId="790"/>
            <ac:spMkLst>
              <pc:docMk/>
              <pc:sldMasterMk cId="3984714580" sldId="2147483687"/>
              <pc:sldLayoutMk cId="1129321109" sldId="2147483690"/>
              <ac:spMk id="3" creationId="{4005B1DE-79D9-8942-5FD8-A2F056CE72E2}"/>
            </ac:spMkLst>
          </pc:spChg>
          <pc:spChg chg="mod">
            <ac:chgData name="Sarah Balian" userId="b3b060d9-4d34-479b-ad68-688eaebf93c5" providerId="ADAL" clId="{445E62ED-7855-4FC8-BAD6-08ECDD7F1631}" dt="2023-02-03T20:32:31.722" v="9" actId="790"/>
            <ac:spMkLst>
              <pc:docMk/>
              <pc:sldMasterMk cId="3984714580" sldId="2147483687"/>
              <pc:sldLayoutMk cId="1129321109" sldId="2147483690"/>
              <ac:spMk id="6" creationId="{164D1C88-F894-953E-7603-9966357E8EF0}"/>
            </ac:spMkLst>
          </pc:spChg>
        </pc:sldLayoutChg>
        <pc:sldLayoutChg chg="modSp mod">
          <pc:chgData name="Sarah Balian" userId="b3b060d9-4d34-479b-ad68-688eaebf93c5" providerId="ADAL" clId="{445E62ED-7855-4FC8-BAD6-08ECDD7F1631}" dt="2023-02-03T20:32:36.194" v="10" actId="790"/>
          <pc:sldLayoutMkLst>
            <pc:docMk/>
            <pc:sldMasterMk cId="3984714580" sldId="2147483687"/>
            <pc:sldLayoutMk cId="1622710034" sldId="2147483691"/>
          </pc:sldLayoutMkLst>
          <pc:spChg chg="mod">
            <ac:chgData name="Sarah Balian" userId="b3b060d9-4d34-479b-ad68-688eaebf93c5" providerId="ADAL" clId="{445E62ED-7855-4FC8-BAD6-08ECDD7F1631}" dt="2023-02-03T20:32:36.194" v="10" actId="790"/>
            <ac:spMkLst>
              <pc:docMk/>
              <pc:sldMasterMk cId="3984714580" sldId="2147483687"/>
              <pc:sldLayoutMk cId="1622710034" sldId="2147483691"/>
              <ac:spMk id="2" creationId="{E6195229-41BE-FCD2-40AF-27A3CD6A6264}"/>
            </ac:spMkLst>
          </pc:spChg>
          <pc:spChg chg="mod">
            <ac:chgData name="Sarah Balian" userId="b3b060d9-4d34-479b-ad68-688eaebf93c5" providerId="ADAL" clId="{445E62ED-7855-4FC8-BAD6-08ECDD7F1631}" dt="2023-02-03T20:32:36.194" v="10" actId="790"/>
            <ac:spMkLst>
              <pc:docMk/>
              <pc:sldMasterMk cId="3984714580" sldId="2147483687"/>
              <pc:sldLayoutMk cId="1622710034" sldId="2147483691"/>
              <ac:spMk id="3" creationId="{EDF7F47D-7483-43A5-0658-4E25BC7D773B}"/>
            </ac:spMkLst>
          </pc:spChg>
          <pc:spChg chg="mod">
            <ac:chgData name="Sarah Balian" userId="b3b060d9-4d34-479b-ad68-688eaebf93c5" providerId="ADAL" clId="{445E62ED-7855-4FC8-BAD6-08ECDD7F1631}" dt="2023-02-03T20:32:36.194" v="10" actId="790"/>
            <ac:spMkLst>
              <pc:docMk/>
              <pc:sldMasterMk cId="3984714580" sldId="2147483687"/>
              <pc:sldLayoutMk cId="1622710034" sldId="2147483691"/>
              <ac:spMk id="4" creationId="{D75D5CDD-98ED-48B0-10C6-1E0C5F88789A}"/>
            </ac:spMkLst>
          </pc:spChg>
          <pc:spChg chg="mod">
            <ac:chgData name="Sarah Balian" userId="b3b060d9-4d34-479b-ad68-688eaebf93c5" providerId="ADAL" clId="{445E62ED-7855-4FC8-BAD6-08ECDD7F1631}" dt="2023-02-03T20:32:36.194" v="10" actId="790"/>
            <ac:spMkLst>
              <pc:docMk/>
              <pc:sldMasterMk cId="3984714580" sldId="2147483687"/>
              <pc:sldLayoutMk cId="1622710034" sldId="2147483691"/>
              <ac:spMk id="7" creationId="{03C6669B-A941-704F-9F3C-A818DF9F2E51}"/>
            </ac:spMkLst>
          </pc:spChg>
        </pc:sldLayoutChg>
        <pc:sldLayoutChg chg="modSp mod">
          <pc:chgData name="Sarah Balian" userId="b3b060d9-4d34-479b-ad68-688eaebf93c5" providerId="ADAL" clId="{445E62ED-7855-4FC8-BAD6-08ECDD7F1631}" dt="2023-02-03T20:32:41.270" v="11" actId="790"/>
          <pc:sldLayoutMkLst>
            <pc:docMk/>
            <pc:sldMasterMk cId="3984714580" sldId="2147483687"/>
            <pc:sldLayoutMk cId="159174091" sldId="2147483692"/>
          </pc:sldLayoutMkLst>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2" creationId="{087D6BC1-4D31-60E7-AD68-5F5554B42989}"/>
            </ac:spMkLst>
          </pc:spChg>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3" creationId="{B6D094AF-D978-2D58-15A9-1B33CF068A72}"/>
            </ac:spMkLst>
          </pc:spChg>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4" creationId="{B76FEFA9-1EFD-AA0F-5613-FF2578649EEC}"/>
            </ac:spMkLst>
          </pc:spChg>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5" creationId="{8577AD89-766D-5EB1-992F-5E75824CF118}"/>
            </ac:spMkLst>
          </pc:spChg>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6" creationId="{1FDD7E75-52E7-7B3E-9839-1C36622685FE}"/>
            </ac:spMkLst>
          </pc:spChg>
          <pc:spChg chg="mod">
            <ac:chgData name="Sarah Balian" userId="b3b060d9-4d34-479b-ad68-688eaebf93c5" providerId="ADAL" clId="{445E62ED-7855-4FC8-BAD6-08ECDD7F1631}" dt="2023-02-03T20:32:41.270" v="11" actId="790"/>
            <ac:spMkLst>
              <pc:docMk/>
              <pc:sldMasterMk cId="3984714580" sldId="2147483687"/>
              <pc:sldLayoutMk cId="159174091" sldId="2147483692"/>
              <ac:spMk id="9" creationId="{1E466514-9FE0-C986-DC11-1C04C064BECD}"/>
            </ac:spMkLst>
          </pc:spChg>
        </pc:sldLayoutChg>
        <pc:sldLayoutChg chg="modSp mod">
          <pc:chgData name="Sarah Balian" userId="b3b060d9-4d34-479b-ad68-688eaebf93c5" providerId="ADAL" clId="{445E62ED-7855-4FC8-BAD6-08ECDD7F1631}" dt="2023-02-03T20:32:46.630" v="12" actId="790"/>
          <pc:sldLayoutMkLst>
            <pc:docMk/>
            <pc:sldMasterMk cId="3984714580" sldId="2147483687"/>
            <pc:sldLayoutMk cId="2208407366" sldId="2147483693"/>
          </pc:sldLayoutMkLst>
          <pc:spChg chg="mod">
            <ac:chgData name="Sarah Balian" userId="b3b060d9-4d34-479b-ad68-688eaebf93c5" providerId="ADAL" clId="{445E62ED-7855-4FC8-BAD6-08ECDD7F1631}" dt="2023-02-03T20:32:46.630" v="12" actId="790"/>
            <ac:spMkLst>
              <pc:docMk/>
              <pc:sldMasterMk cId="3984714580" sldId="2147483687"/>
              <pc:sldLayoutMk cId="2208407366" sldId="2147483693"/>
              <ac:spMk id="2" creationId="{416B39E1-D2C8-25CA-5AAB-52CEE9B31FA8}"/>
            </ac:spMkLst>
          </pc:spChg>
          <pc:spChg chg="mod">
            <ac:chgData name="Sarah Balian" userId="b3b060d9-4d34-479b-ad68-688eaebf93c5" providerId="ADAL" clId="{445E62ED-7855-4FC8-BAD6-08ECDD7F1631}" dt="2023-02-03T20:32:46.630" v="12" actId="790"/>
            <ac:spMkLst>
              <pc:docMk/>
              <pc:sldMasterMk cId="3984714580" sldId="2147483687"/>
              <pc:sldLayoutMk cId="2208407366" sldId="2147483693"/>
              <ac:spMk id="5" creationId="{C60B5B06-9A2B-3713-F79A-B8D93949EA51}"/>
            </ac:spMkLst>
          </pc:spChg>
        </pc:sldLayoutChg>
        <pc:sldLayoutChg chg="modSp mod">
          <pc:chgData name="Sarah Balian" userId="b3b060d9-4d34-479b-ad68-688eaebf93c5" providerId="ADAL" clId="{445E62ED-7855-4FC8-BAD6-08ECDD7F1631}" dt="2023-02-03T20:32:51.169" v="13" actId="790"/>
          <pc:sldLayoutMkLst>
            <pc:docMk/>
            <pc:sldMasterMk cId="3984714580" sldId="2147483687"/>
            <pc:sldLayoutMk cId="1400920545" sldId="2147483694"/>
          </pc:sldLayoutMkLst>
          <pc:spChg chg="mod">
            <ac:chgData name="Sarah Balian" userId="b3b060d9-4d34-479b-ad68-688eaebf93c5" providerId="ADAL" clId="{445E62ED-7855-4FC8-BAD6-08ECDD7F1631}" dt="2023-02-03T20:32:51.169" v="13" actId="790"/>
            <ac:spMkLst>
              <pc:docMk/>
              <pc:sldMasterMk cId="3984714580" sldId="2147483687"/>
              <pc:sldLayoutMk cId="1400920545" sldId="2147483694"/>
              <ac:spMk id="2" creationId="{FCB23E28-E8E3-EDDF-D177-79EF6B51436B}"/>
            </ac:spMkLst>
          </pc:spChg>
          <pc:spChg chg="mod">
            <ac:chgData name="Sarah Balian" userId="b3b060d9-4d34-479b-ad68-688eaebf93c5" providerId="ADAL" clId="{445E62ED-7855-4FC8-BAD6-08ECDD7F1631}" dt="2023-02-03T20:32:51.169" v="13" actId="790"/>
            <ac:spMkLst>
              <pc:docMk/>
              <pc:sldMasterMk cId="3984714580" sldId="2147483687"/>
              <pc:sldLayoutMk cId="1400920545" sldId="2147483694"/>
              <ac:spMk id="3" creationId="{01F321F6-3B64-18D4-DDAD-322F018BFBFD}"/>
            </ac:spMkLst>
          </pc:spChg>
          <pc:spChg chg="mod">
            <ac:chgData name="Sarah Balian" userId="b3b060d9-4d34-479b-ad68-688eaebf93c5" providerId="ADAL" clId="{445E62ED-7855-4FC8-BAD6-08ECDD7F1631}" dt="2023-02-03T20:32:51.169" v="13" actId="790"/>
            <ac:spMkLst>
              <pc:docMk/>
              <pc:sldMasterMk cId="3984714580" sldId="2147483687"/>
              <pc:sldLayoutMk cId="1400920545" sldId="2147483694"/>
              <ac:spMk id="4" creationId="{E88180AF-0655-F3DE-0431-52E54B9143E0}"/>
            </ac:spMkLst>
          </pc:spChg>
        </pc:sldLayoutChg>
        <pc:sldLayoutChg chg="modSp mod">
          <pc:chgData name="Sarah Balian" userId="b3b060d9-4d34-479b-ad68-688eaebf93c5" providerId="ADAL" clId="{445E62ED-7855-4FC8-BAD6-08ECDD7F1631}" dt="2023-02-03T20:32:56.171" v="14" actId="790"/>
          <pc:sldLayoutMkLst>
            <pc:docMk/>
            <pc:sldMasterMk cId="3984714580" sldId="2147483687"/>
            <pc:sldLayoutMk cId="2613048141" sldId="2147483695"/>
          </pc:sldLayoutMkLst>
          <pc:spChg chg="mod">
            <ac:chgData name="Sarah Balian" userId="b3b060d9-4d34-479b-ad68-688eaebf93c5" providerId="ADAL" clId="{445E62ED-7855-4FC8-BAD6-08ECDD7F1631}" dt="2023-02-03T20:32:56.171" v="14" actId="790"/>
            <ac:spMkLst>
              <pc:docMk/>
              <pc:sldMasterMk cId="3984714580" sldId="2147483687"/>
              <pc:sldLayoutMk cId="2613048141" sldId="2147483695"/>
              <ac:spMk id="2" creationId="{0A9639F2-937A-2854-EF3F-2239E2CF5D70}"/>
            </ac:spMkLst>
          </pc:spChg>
          <pc:spChg chg="mod">
            <ac:chgData name="Sarah Balian" userId="b3b060d9-4d34-479b-ad68-688eaebf93c5" providerId="ADAL" clId="{445E62ED-7855-4FC8-BAD6-08ECDD7F1631}" dt="2023-02-03T20:32:56.171" v="14" actId="790"/>
            <ac:spMkLst>
              <pc:docMk/>
              <pc:sldMasterMk cId="3984714580" sldId="2147483687"/>
              <pc:sldLayoutMk cId="2613048141" sldId="2147483695"/>
              <ac:spMk id="3" creationId="{68A811CE-D9E8-8D8B-9457-895E777F34F8}"/>
            </ac:spMkLst>
          </pc:spChg>
          <pc:spChg chg="mod">
            <ac:chgData name="Sarah Balian" userId="b3b060d9-4d34-479b-ad68-688eaebf93c5" providerId="ADAL" clId="{445E62ED-7855-4FC8-BAD6-08ECDD7F1631}" dt="2023-02-03T20:32:56.171" v="14" actId="790"/>
            <ac:spMkLst>
              <pc:docMk/>
              <pc:sldMasterMk cId="3984714580" sldId="2147483687"/>
              <pc:sldLayoutMk cId="2613048141" sldId="2147483695"/>
              <ac:spMk id="4" creationId="{69E502F5-9B92-7EBD-7F62-C1840E9C6824}"/>
            </ac:spMkLst>
          </pc:spChg>
          <pc:spChg chg="mod">
            <ac:chgData name="Sarah Balian" userId="b3b060d9-4d34-479b-ad68-688eaebf93c5" providerId="ADAL" clId="{445E62ED-7855-4FC8-BAD6-08ECDD7F1631}" dt="2023-02-03T20:32:56.171" v="14" actId="790"/>
            <ac:spMkLst>
              <pc:docMk/>
              <pc:sldMasterMk cId="3984714580" sldId="2147483687"/>
              <pc:sldLayoutMk cId="2613048141" sldId="2147483695"/>
              <ac:spMk id="7" creationId="{AFB723CC-C2B0-C198-D4C4-582F5D4C6CAD}"/>
            </ac:spMkLst>
          </pc:spChg>
        </pc:sldLayoutChg>
        <pc:sldLayoutChg chg="modSp mod">
          <pc:chgData name="Sarah Balian" userId="b3b060d9-4d34-479b-ad68-688eaebf93c5" providerId="ADAL" clId="{445E62ED-7855-4FC8-BAD6-08ECDD7F1631}" dt="2023-02-03T20:33:00.436" v="15" actId="790"/>
          <pc:sldLayoutMkLst>
            <pc:docMk/>
            <pc:sldMasterMk cId="3984714580" sldId="2147483687"/>
            <pc:sldLayoutMk cId="3093831904" sldId="2147483696"/>
          </pc:sldLayoutMkLst>
          <pc:spChg chg="mod">
            <ac:chgData name="Sarah Balian" userId="b3b060d9-4d34-479b-ad68-688eaebf93c5" providerId="ADAL" clId="{445E62ED-7855-4FC8-BAD6-08ECDD7F1631}" dt="2023-02-03T20:33:00.436" v="15" actId="790"/>
            <ac:spMkLst>
              <pc:docMk/>
              <pc:sldMasterMk cId="3984714580" sldId="2147483687"/>
              <pc:sldLayoutMk cId="3093831904" sldId="2147483696"/>
              <ac:spMk id="2" creationId="{D050CEF7-BDF4-9D90-C771-75E0241DBCB3}"/>
            </ac:spMkLst>
          </pc:spChg>
          <pc:spChg chg="mod">
            <ac:chgData name="Sarah Balian" userId="b3b060d9-4d34-479b-ad68-688eaebf93c5" providerId="ADAL" clId="{445E62ED-7855-4FC8-BAD6-08ECDD7F1631}" dt="2023-02-03T20:33:00.436" v="15" actId="790"/>
            <ac:spMkLst>
              <pc:docMk/>
              <pc:sldMasterMk cId="3984714580" sldId="2147483687"/>
              <pc:sldLayoutMk cId="3093831904" sldId="2147483696"/>
              <ac:spMk id="3" creationId="{73C59DF9-B727-7BD6-53D6-BBB07FFC0E13}"/>
            </ac:spMkLst>
          </pc:spChg>
          <pc:spChg chg="mod">
            <ac:chgData name="Sarah Balian" userId="b3b060d9-4d34-479b-ad68-688eaebf93c5" providerId="ADAL" clId="{445E62ED-7855-4FC8-BAD6-08ECDD7F1631}" dt="2023-02-03T20:33:00.436" v="15" actId="790"/>
            <ac:spMkLst>
              <pc:docMk/>
              <pc:sldMasterMk cId="3984714580" sldId="2147483687"/>
              <pc:sldLayoutMk cId="3093831904" sldId="2147483696"/>
              <ac:spMk id="4" creationId="{FF1274E9-1FBB-81C4-5141-D268678A6250}"/>
            </ac:spMkLst>
          </pc:spChg>
          <pc:spChg chg="mod">
            <ac:chgData name="Sarah Balian" userId="b3b060d9-4d34-479b-ad68-688eaebf93c5" providerId="ADAL" clId="{445E62ED-7855-4FC8-BAD6-08ECDD7F1631}" dt="2023-02-03T20:33:00.436" v="15" actId="790"/>
            <ac:spMkLst>
              <pc:docMk/>
              <pc:sldMasterMk cId="3984714580" sldId="2147483687"/>
              <pc:sldLayoutMk cId="3093831904" sldId="2147483696"/>
              <ac:spMk id="7" creationId="{6370684A-773A-DFCA-7EC5-C299C4D3A039}"/>
            </ac:spMkLst>
          </pc:spChg>
        </pc:sldLayoutChg>
      </pc:sldMasterChg>
      <pc:sldMasterChg chg="modSp mod modSldLayout">
        <pc:chgData name="Sarah Balian" userId="b3b060d9-4d34-479b-ad68-688eaebf93c5" providerId="ADAL" clId="{445E62ED-7855-4FC8-BAD6-08ECDD7F1631}" dt="2023-02-03T20:34:36.313" v="25" actId="790"/>
        <pc:sldMasterMkLst>
          <pc:docMk/>
          <pc:sldMasterMk cId="3554223567" sldId="2147483697"/>
        </pc:sldMasterMkLst>
        <pc:spChg chg="mod">
          <ac:chgData name="Sarah Balian" userId="b3b060d9-4d34-479b-ad68-688eaebf93c5" providerId="ADAL" clId="{445E62ED-7855-4FC8-BAD6-08ECDD7F1631}" dt="2023-02-03T20:33:05.889" v="16" actId="790"/>
          <ac:spMkLst>
            <pc:docMk/>
            <pc:sldMasterMk cId="3554223567" sldId="2147483697"/>
            <ac:spMk id="2" creationId="{03E54A10-719A-0B4F-7C4C-F7D6FAC8277F}"/>
          </ac:spMkLst>
        </pc:spChg>
        <pc:spChg chg="mod">
          <ac:chgData name="Sarah Balian" userId="b3b060d9-4d34-479b-ad68-688eaebf93c5" providerId="ADAL" clId="{445E62ED-7855-4FC8-BAD6-08ECDD7F1631}" dt="2023-02-03T20:33:05.889" v="16" actId="790"/>
          <ac:spMkLst>
            <pc:docMk/>
            <pc:sldMasterMk cId="3554223567" sldId="2147483697"/>
            <ac:spMk id="3" creationId="{0DF65C5F-08F2-14C5-EB6B-62F788C57AFC}"/>
          </ac:spMkLst>
        </pc:spChg>
        <pc:spChg chg="mod">
          <ac:chgData name="Sarah Balian" userId="b3b060d9-4d34-479b-ad68-688eaebf93c5" providerId="ADAL" clId="{445E62ED-7855-4FC8-BAD6-08ECDD7F1631}" dt="2023-02-03T20:33:05.889" v="16" actId="790"/>
          <ac:spMkLst>
            <pc:docMk/>
            <pc:sldMasterMk cId="3554223567" sldId="2147483697"/>
            <ac:spMk id="6" creationId="{F3508880-2D04-8F31-445B-D96DA2BF437A}"/>
          </ac:spMkLst>
        </pc:spChg>
        <pc:sldLayoutChg chg="modSp mod">
          <pc:chgData name="Sarah Balian" userId="b3b060d9-4d34-479b-ad68-688eaebf93c5" providerId="ADAL" clId="{445E62ED-7855-4FC8-BAD6-08ECDD7F1631}" dt="2023-02-03T20:33:11.853" v="17" actId="790"/>
          <pc:sldLayoutMkLst>
            <pc:docMk/>
            <pc:sldMasterMk cId="3554223567" sldId="2147483697"/>
            <pc:sldLayoutMk cId="4184503259" sldId="2147483698"/>
          </pc:sldLayoutMkLst>
          <pc:spChg chg="mod">
            <ac:chgData name="Sarah Balian" userId="b3b060d9-4d34-479b-ad68-688eaebf93c5" providerId="ADAL" clId="{445E62ED-7855-4FC8-BAD6-08ECDD7F1631}" dt="2023-02-03T20:33:11.853" v="17" actId="790"/>
            <ac:spMkLst>
              <pc:docMk/>
              <pc:sldMasterMk cId="3554223567" sldId="2147483697"/>
              <pc:sldLayoutMk cId="4184503259" sldId="2147483698"/>
              <ac:spMk id="2" creationId="{002A1D83-90D9-A967-BAF7-E596839FB289}"/>
            </ac:spMkLst>
          </pc:spChg>
          <pc:spChg chg="mod">
            <ac:chgData name="Sarah Balian" userId="b3b060d9-4d34-479b-ad68-688eaebf93c5" providerId="ADAL" clId="{445E62ED-7855-4FC8-BAD6-08ECDD7F1631}" dt="2023-02-03T20:33:11.853" v="17" actId="790"/>
            <ac:spMkLst>
              <pc:docMk/>
              <pc:sldMasterMk cId="3554223567" sldId="2147483697"/>
              <pc:sldLayoutMk cId="4184503259" sldId="2147483698"/>
              <ac:spMk id="3" creationId="{576D5B40-EB68-8D4B-357F-B220C4259167}"/>
            </ac:spMkLst>
          </pc:spChg>
          <pc:spChg chg="mod">
            <ac:chgData name="Sarah Balian" userId="b3b060d9-4d34-479b-ad68-688eaebf93c5" providerId="ADAL" clId="{445E62ED-7855-4FC8-BAD6-08ECDD7F1631}" dt="2023-02-03T20:33:11.853" v="17" actId="790"/>
            <ac:spMkLst>
              <pc:docMk/>
              <pc:sldMasterMk cId="3554223567" sldId="2147483697"/>
              <pc:sldLayoutMk cId="4184503259" sldId="2147483698"/>
              <ac:spMk id="6" creationId="{EC5FC97C-5584-8FB9-31E8-948C44C94010}"/>
            </ac:spMkLst>
          </pc:spChg>
        </pc:sldLayoutChg>
        <pc:sldLayoutChg chg="modSp mod">
          <pc:chgData name="Sarah Balian" userId="b3b060d9-4d34-479b-ad68-688eaebf93c5" providerId="ADAL" clId="{445E62ED-7855-4FC8-BAD6-08ECDD7F1631}" dt="2023-02-03T20:33:16.165" v="18" actId="790"/>
          <pc:sldLayoutMkLst>
            <pc:docMk/>
            <pc:sldMasterMk cId="3554223567" sldId="2147483697"/>
            <pc:sldLayoutMk cId="1114824025" sldId="2147483699"/>
          </pc:sldLayoutMkLst>
          <pc:spChg chg="mod">
            <ac:chgData name="Sarah Balian" userId="b3b060d9-4d34-479b-ad68-688eaebf93c5" providerId="ADAL" clId="{445E62ED-7855-4FC8-BAD6-08ECDD7F1631}" dt="2023-02-03T20:33:16.165" v="18" actId="790"/>
            <ac:spMkLst>
              <pc:docMk/>
              <pc:sldMasterMk cId="3554223567" sldId="2147483697"/>
              <pc:sldLayoutMk cId="1114824025" sldId="2147483699"/>
              <ac:spMk id="2" creationId="{9A15BC85-DDF8-A1DB-27A3-C24DA3DA5886}"/>
            </ac:spMkLst>
          </pc:spChg>
          <pc:spChg chg="mod">
            <ac:chgData name="Sarah Balian" userId="b3b060d9-4d34-479b-ad68-688eaebf93c5" providerId="ADAL" clId="{445E62ED-7855-4FC8-BAD6-08ECDD7F1631}" dt="2023-02-03T20:33:16.165" v="18" actId="790"/>
            <ac:spMkLst>
              <pc:docMk/>
              <pc:sldMasterMk cId="3554223567" sldId="2147483697"/>
              <pc:sldLayoutMk cId="1114824025" sldId="2147483699"/>
              <ac:spMk id="3" creationId="{D1377EC6-E606-BCCD-FC01-0168607C70E3}"/>
            </ac:spMkLst>
          </pc:spChg>
          <pc:spChg chg="mod">
            <ac:chgData name="Sarah Balian" userId="b3b060d9-4d34-479b-ad68-688eaebf93c5" providerId="ADAL" clId="{445E62ED-7855-4FC8-BAD6-08ECDD7F1631}" dt="2023-02-03T20:33:16.165" v="18" actId="790"/>
            <ac:spMkLst>
              <pc:docMk/>
              <pc:sldMasterMk cId="3554223567" sldId="2147483697"/>
              <pc:sldLayoutMk cId="1114824025" sldId="2147483699"/>
              <ac:spMk id="6" creationId="{C5F83DAB-1288-D2A6-CDF7-6DB873393035}"/>
            </ac:spMkLst>
          </pc:spChg>
        </pc:sldLayoutChg>
        <pc:sldLayoutChg chg="modSp mod">
          <pc:chgData name="Sarah Balian" userId="b3b060d9-4d34-479b-ad68-688eaebf93c5" providerId="ADAL" clId="{445E62ED-7855-4FC8-BAD6-08ECDD7F1631}" dt="2023-02-03T20:33:21.490" v="19" actId="790"/>
          <pc:sldLayoutMkLst>
            <pc:docMk/>
            <pc:sldMasterMk cId="3554223567" sldId="2147483697"/>
            <pc:sldLayoutMk cId="4222223493" sldId="2147483700"/>
          </pc:sldLayoutMkLst>
          <pc:spChg chg="mod">
            <ac:chgData name="Sarah Balian" userId="b3b060d9-4d34-479b-ad68-688eaebf93c5" providerId="ADAL" clId="{445E62ED-7855-4FC8-BAD6-08ECDD7F1631}" dt="2023-02-03T20:33:21.490" v="19" actId="790"/>
            <ac:spMkLst>
              <pc:docMk/>
              <pc:sldMasterMk cId="3554223567" sldId="2147483697"/>
              <pc:sldLayoutMk cId="4222223493" sldId="2147483700"/>
              <ac:spMk id="2" creationId="{6242BF62-381D-A10A-2B05-CF2065AFBDB4}"/>
            </ac:spMkLst>
          </pc:spChg>
          <pc:spChg chg="mod">
            <ac:chgData name="Sarah Balian" userId="b3b060d9-4d34-479b-ad68-688eaebf93c5" providerId="ADAL" clId="{445E62ED-7855-4FC8-BAD6-08ECDD7F1631}" dt="2023-02-03T20:33:21.490" v="19" actId="790"/>
            <ac:spMkLst>
              <pc:docMk/>
              <pc:sldMasterMk cId="3554223567" sldId="2147483697"/>
              <pc:sldLayoutMk cId="4222223493" sldId="2147483700"/>
              <ac:spMk id="3" creationId="{4005B1DE-79D9-8942-5FD8-A2F056CE72E2}"/>
            </ac:spMkLst>
          </pc:spChg>
          <pc:spChg chg="mod">
            <ac:chgData name="Sarah Balian" userId="b3b060d9-4d34-479b-ad68-688eaebf93c5" providerId="ADAL" clId="{445E62ED-7855-4FC8-BAD6-08ECDD7F1631}" dt="2023-02-03T20:33:21.490" v="19" actId="790"/>
            <ac:spMkLst>
              <pc:docMk/>
              <pc:sldMasterMk cId="3554223567" sldId="2147483697"/>
              <pc:sldLayoutMk cId="4222223493" sldId="2147483700"/>
              <ac:spMk id="6" creationId="{164D1C88-F894-953E-7603-9966357E8EF0}"/>
            </ac:spMkLst>
          </pc:spChg>
        </pc:sldLayoutChg>
        <pc:sldLayoutChg chg="modSp mod">
          <pc:chgData name="Sarah Balian" userId="b3b060d9-4d34-479b-ad68-688eaebf93c5" providerId="ADAL" clId="{445E62ED-7855-4FC8-BAD6-08ECDD7F1631}" dt="2023-02-03T20:33:26.539" v="20" actId="790"/>
          <pc:sldLayoutMkLst>
            <pc:docMk/>
            <pc:sldMasterMk cId="3554223567" sldId="2147483697"/>
            <pc:sldLayoutMk cId="262435433" sldId="2147483701"/>
          </pc:sldLayoutMkLst>
          <pc:spChg chg="mod">
            <ac:chgData name="Sarah Balian" userId="b3b060d9-4d34-479b-ad68-688eaebf93c5" providerId="ADAL" clId="{445E62ED-7855-4FC8-BAD6-08ECDD7F1631}" dt="2023-02-03T20:33:26.539" v="20" actId="790"/>
            <ac:spMkLst>
              <pc:docMk/>
              <pc:sldMasterMk cId="3554223567" sldId="2147483697"/>
              <pc:sldLayoutMk cId="262435433" sldId="2147483701"/>
              <ac:spMk id="2" creationId="{E6195229-41BE-FCD2-40AF-27A3CD6A6264}"/>
            </ac:spMkLst>
          </pc:spChg>
          <pc:spChg chg="mod">
            <ac:chgData name="Sarah Balian" userId="b3b060d9-4d34-479b-ad68-688eaebf93c5" providerId="ADAL" clId="{445E62ED-7855-4FC8-BAD6-08ECDD7F1631}" dt="2023-02-03T20:33:26.539" v="20" actId="790"/>
            <ac:spMkLst>
              <pc:docMk/>
              <pc:sldMasterMk cId="3554223567" sldId="2147483697"/>
              <pc:sldLayoutMk cId="262435433" sldId="2147483701"/>
              <ac:spMk id="3" creationId="{EDF7F47D-7483-43A5-0658-4E25BC7D773B}"/>
            </ac:spMkLst>
          </pc:spChg>
          <pc:spChg chg="mod">
            <ac:chgData name="Sarah Balian" userId="b3b060d9-4d34-479b-ad68-688eaebf93c5" providerId="ADAL" clId="{445E62ED-7855-4FC8-BAD6-08ECDD7F1631}" dt="2023-02-03T20:33:26.539" v="20" actId="790"/>
            <ac:spMkLst>
              <pc:docMk/>
              <pc:sldMasterMk cId="3554223567" sldId="2147483697"/>
              <pc:sldLayoutMk cId="262435433" sldId="2147483701"/>
              <ac:spMk id="4" creationId="{D75D5CDD-98ED-48B0-10C6-1E0C5F88789A}"/>
            </ac:spMkLst>
          </pc:spChg>
          <pc:spChg chg="mod">
            <ac:chgData name="Sarah Balian" userId="b3b060d9-4d34-479b-ad68-688eaebf93c5" providerId="ADAL" clId="{445E62ED-7855-4FC8-BAD6-08ECDD7F1631}" dt="2023-02-03T20:33:26.539" v="20" actId="790"/>
            <ac:spMkLst>
              <pc:docMk/>
              <pc:sldMasterMk cId="3554223567" sldId="2147483697"/>
              <pc:sldLayoutMk cId="262435433" sldId="2147483701"/>
              <ac:spMk id="7" creationId="{03C6669B-A941-704F-9F3C-A818DF9F2E51}"/>
            </ac:spMkLst>
          </pc:spChg>
        </pc:sldLayoutChg>
        <pc:sldLayoutChg chg="modSp mod">
          <pc:chgData name="Sarah Balian" userId="b3b060d9-4d34-479b-ad68-688eaebf93c5" providerId="ADAL" clId="{445E62ED-7855-4FC8-BAD6-08ECDD7F1631}" dt="2023-02-03T20:34:18.293" v="21" actId="790"/>
          <pc:sldLayoutMkLst>
            <pc:docMk/>
            <pc:sldMasterMk cId="3554223567" sldId="2147483697"/>
            <pc:sldLayoutMk cId="2610558398" sldId="2147483702"/>
          </pc:sldLayoutMkLst>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2" creationId="{087D6BC1-4D31-60E7-AD68-5F5554B42989}"/>
            </ac:spMkLst>
          </pc:spChg>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3" creationId="{B6D094AF-D978-2D58-15A9-1B33CF068A72}"/>
            </ac:spMkLst>
          </pc:spChg>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4" creationId="{B76FEFA9-1EFD-AA0F-5613-FF2578649EEC}"/>
            </ac:spMkLst>
          </pc:spChg>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5" creationId="{8577AD89-766D-5EB1-992F-5E75824CF118}"/>
            </ac:spMkLst>
          </pc:spChg>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6" creationId="{1FDD7E75-52E7-7B3E-9839-1C36622685FE}"/>
            </ac:spMkLst>
          </pc:spChg>
          <pc:spChg chg="mod">
            <ac:chgData name="Sarah Balian" userId="b3b060d9-4d34-479b-ad68-688eaebf93c5" providerId="ADAL" clId="{445E62ED-7855-4FC8-BAD6-08ECDD7F1631}" dt="2023-02-03T20:34:18.293" v="21" actId="790"/>
            <ac:spMkLst>
              <pc:docMk/>
              <pc:sldMasterMk cId="3554223567" sldId="2147483697"/>
              <pc:sldLayoutMk cId="2610558398" sldId="2147483702"/>
              <ac:spMk id="9" creationId="{1E466514-9FE0-C986-DC11-1C04C064BECD}"/>
            </ac:spMkLst>
          </pc:spChg>
        </pc:sldLayoutChg>
        <pc:sldLayoutChg chg="modSp mod">
          <pc:chgData name="Sarah Balian" userId="b3b060d9-4d34-479b-ad68-688eaebf93c5" providerId="ADAL" clId="{445E62ED-7855-4FC8-BAD6-08ECDD7F1631}" dt="2023-02-03T20:34:22.088" v="22" actId="790"/>
          <pc:sldLayoutMkLst>
            <pc:docMk/>
            <pc:sldMasterMk cId="3554223567" sldId="2147483697"/>
            <pc:sldLayoutMk cId="3907081693" sldId="2147483703"/>
          </pc:sldLayoutMkLst>
          <pc:spChg chg="mod">
            <ac:chgData name="Sarah Balian" userId="b3b060d9-4d34-479b-ad68-688eaebf93c5" providerId="ADAL" clId="{445E62ED-7855-4FC8-BAD6-08ECDD7F1631}" dt="2023-02-03T20:34:22.088" v="22" actId="790"/>
            <ac:spMkLst>
              <pc:docMk/>
              <pc:sldMasterMk cId="3554223567" sldId="2147483697"/>
              <pc:sldLayoutMk cId="3907081693" sldId="2147483703"/>
              <ac:spMk id="2" creationId="{416B39E1-D2C8-25CA-5AAB-52CEE9B31FA8}"/>
            </ac:spMkLst>
          </pc:spChg>
          <pc:spChg chg="mod">
            <ac:chgData name="Sarah Balian" userId="b3b060d9-4d34-479b-ad68-688eaebf93c5" providerId="ADAL" clId="{445E62ED-7855-4FC8-BAD6-08ECDD7F1631}" dt="2023-02-03T20:34:22.088" v="22" actId="790"/>
            <ac:spMkLst>
              <pc:docMk/>
              <pc:sldMasterMk cId="3554223567" sldId="2147483697"/>
              <pc:sldLayoutMk cId="3907081693" sldId="2147483703"/>
              <ac:spMk id="5" creationId="{C60B5B06-9A2B-3713-F79A-B8D93949EA51}"/>
            </ac:spMkLst>
          </pc:spChg>
        </pc:sldLayoutChg>
        <pc:sldLayoutChg chg="modSp mod">
          <pc:chgData name="Sarah Balian" userId="b3b060d9-4d34-479b-ad68-688eaebf93c5" providerId="ADAL" clId="{445E62ED-7855-4FC8-BAD6-08ECDD7F1631}" dt="2023-02-03T20:34:26.475" v="23" actId="790"/>
          <pc:sldLayoutMkLst>
            <pc:docMk/>
            <pc:sldMasterMk cId="3554223567" sldId="2147483697"/>
            <pc:sldLayoutMk cId="223727579" sldId="2147483704"/>
          </pc:sldLayoutMkLst>
          <pc:spChg chg="mod">
            <ac:chgData name="Sarah Balian" userId="b3b060d9-4d34-479b-ad68-688eaebf93c5" providerId="ADAL" clId="{445E62ED-7855-4FC8-BAD6-08ECDD7F1631}" dt="2023-02-03T20:34:26.475" v="23" actId="790"/>
            <ac:spMkLst>
              <pc:docMk/>
              <pc:sldMasterMk cId="3554223567" sldId="2147483697"/>
              <pc:sldLayoutMk cId="223727579" sldId="2147483704"/>
              <ac:spMk id="2" creationId="{FCB23E28-E8E3-EDDF-D177-79EF6B51436B}"/>
            </ac:spMkLst>
          </pc:spChg>
          <pc:spChg chg="mod">
            <ac:chgData name="Sarah Balian" userId="b3b060d9-4d34-479b-ad68-688eaebf93c5" providerId="ADAL" clId="{445E62ED-7855-4FC8-BAD6-08ECDD7F1631}" dt="2023-02-03T20:34:26.475" v="23" actId="790"/>
            <ac:spMkLst>
              <pc:docMk/>
              <pc:sldMasterMk cId="3554223567" sldId="2147483697"/>
              <pc:sldLayoutMk cId="223727579" sldId="2147483704"/>
              <ac:spMk id="3" creationId="{01F321F6-3B64-18D4-DDAD-322F018BFBFD}"/>
            </ac:spMkLst>
          </pc:spChg>
          <pc:spChg chg="mod">
            <ac:chgData name="Sarah Balian" userId="b3b060d9-4d34-479b-ad68-688eaebf93c5" providerId="ADAL" clId="{445E62ED-7855-4FC8-BAD6-08ECDD7F1631}" dt="2023-02-03T20:34:26.475" v="23" actId="790"/>
            <ac:spMkLst>
              <pc:docMk/>
              <pc:sldMasterMk cId="3554223567" sldId="2147483697"/>
              <pc:sldLayoutMk cId="223727579" sldId="2147483704"/>
              <ac:spMk id="4" creationId="{E88180AF-0655-F3DE-0431-52E54B9143E0}"/>
            </ac:spMkLst>
          </pc:spChg>
        </pc:sldLayoutChg>
        <pc:sldLayoutChg chg="modSp mod">
          <pc:chgData name="Sarah Balian" userId="b3b060d9-4d34-479b-ad68-688eaebf93c5" providerId="ADAL" clId="{445E62ED-7855-4FC8-BAD6-08ECDD7F1631}" dt="2023-02-03T20:34:31.069" v="24" actId="790"/>
          <pc:sldLayoutMkLst>
            <pc:docMk/>
            <pc:sldMasterMk cId="3554223567" sldId="2147483697"/>
            <pc:sldLayoutMk cId="3426638235" sldId="2147483705"/>
          </pc:sldLayoutMkLst>
          <pc:spChg chg="mod">
            <ac:chgData name="Sarah Balian" userId="b3b060d9-4d34-479b-ad68-688eaebf93c5" providerId="ADAL" clId="{445E62ED-7855-4FC8-BAD6-08ECDD7F1631}" dt="2023-02-03T20:34:31.069" v="24" actId="790"/>
            <ac:spMkLst>
              <pc:docMk/>
              <pc:sldMasterMk cId="3554223567" sldId="2147483697"/>
              <pc:sldLayoutMk cId="3426638235" sldId="2147483705"/>
              <ac:spMk id="2" creationId="{0A9639F2-937A-2854-EF3F-2239E2CF5D70}"/>
            </ac:spMkLst>
          </pc:spChg>
          <pc:spChg chg="mod">
            <ac:chgData name="Sarah Balian" userId="b3b060d9-4d34-479b-ad68-688eaebf93c5" providerId="ADAL" clId="{445E62ED-7855-4FC8-BAD6-08ECDD7F1631}" dt="2023-02-03T20:34:31.069" v="24" actId="790"/>
            <ac:spMkLst>
              <pc:docMk/>
              <pc:sldMasterMk cId="3554223567" sldId="2147483697"/>
              <pc:sldLayoutMk cId="3426638235" sldId="2147483705"/>
              <ac:spMk id="3" creationId="{68A811CE-D9E8-8D8B-9457-895E777F34F8}"/>
            </ac:spMkLst>
          </pc:spChg>
          <pc:spChg chg="mod">
            <ac:chgData name="Sarah Balian" userId="b3b060d9-4d34-479b-ad68-688eaebf93c5" providerId="ADAL" clId="{445E62ED-7855-4FC8-BAD6-08ECDD7F1631}" dt="2023-02-03T20:34:31.069" v="24" actId="790"/>
            <ac:spMkLst>
              <pc:docMk/>
              <pc:sldMasterMk cId="3554223567" sldId="2147483697"/>
              <pc:sldLayoutMk cId="3426638235" sldId="2147483705"/>
              <ac:spMk id="4" creationId="{69E502F5-9B92-7EBD-7F62-C1840E9C6824}"/>
            </ac:spMkLst>
          </pc:spChg>
          <pc:spChg chg="mod">
            <ac:chgData name="Sarah Balian" userId="b3b060d9-4d34-479b-ad68-688eaebf93c5" providerId="ADAL" clId="{445E62ED-7855-4FC8-BAD6-08ECDD7F1631}" dt="2023-02-03T20:34:31.069" v="24" actId="790"/>
            <ac:spMkLst>
              <pc:docMk/>
              <pc:sldMasterMk cId="3554223567" sldId="2147483697"/>
              <pc:sldLayoutMk cId="3426638235" sldId="2147483705"/>
              <ac:spMk id="7" creationId="{AFB723CC-C2B0-C198-D4C4-582F5D4C6CAD}"/>
            </ac:spMkLst>
          </pc:spChg>
        </pc:sldLayoutChg>
        <pc:sldLayoutChg chg="modSp mod">
          <pc:chgData name="Sarah Balian" userId="b3b060d9-4d34-479b-ad68-688eaebf93c5" providerId="ADAL" clId="{445E62ED-7855-4FC8-BAD6-08ECDD7F1631}" dt="2023-02-03T20:34:36.313" v="25" actId="790"/>
          <pc:sldLayoutMkLst>
            <pc:docMk/>
            <pc:sldMasterMk cId="3554223567" sldId="2147483697"/>
            <pc:sldLayoutMk cId="2713366515" sldId="2147483706"/>
          </pc:sldLayoutMkLst>
          <pc:spChg chg="mod">
            <ac:chgData name="Sarah Balian" userId="b3b060d9-4d34-479b-ad68-688eaebf93c5" providerId="ADAL" clId="{445E62ED-7855-4FC8-BAD6-08ECDD7F1631}" dt="2023-02-03T20:34:36.313" v="25" actId="790"/>
            <ac:spMkLst>
              <pc:docMk/>
              <pc:sldMasterMk cId="3554223567" sldId="2147483697"/>
              <pc:sldLayoutMk cId="2713366515" sldId="2147483706"/>
              <ac:spMk id="2" creationId="{D050CEF7-BDF4-9D90-C771-75E0241DBCB3}"/>
            </ac:spMkLst>
          </pc:spChg>
          <pc:spChg chg="mod">
            <ac:chgData name="Sarah Balian" userId="b3b060d9-4d34-479b-ad68-688eaebf93c5" providerId="ADAL" clId="{445E62ED-7855-4FC8-BAD6-08ECDD7F1631}" dt="2023-02-03T20:34:36.313" v="25" actId="790"/>
            <ac:spMkLst>
              <pc:docMk/>
              <pc:sldMasterMk cId="3554223567" sldId="2147483697"/>
              <pc:sldLayoutMk cId="2713366515" sldId="2147483706"/>
              <ac:spMk id="3" creationId="{73C59DF9-B727-7BD6-53D6-BBB07FFC0E13}"/>
            </ac:spMkLst>
          </pc:spChg>
          <pc:spChg chg="mod">
            <ac:chgData name="Sarah Balian" userId="b3b060d9-4d34-479b-ad68-688eaebf93c5" providerId="ADAL" clId="{445E62ED-7855-4FC8-BAD6-08ECDD7F1631}" dt="2023-02-03T20:34:36.313" v="25" actId="790"/>
            <ac:spMkLst>
              <pc:docMk/>
              <pc:sldMasterMk cId="3554223567" sldId="2147483697"/>
              <pc:sldLayoutMk cId="2713366515" sldId="2147483706"/>
              <ac:spMk id="4" creationId="{FF1274E9-1FBB-81C4-5141-D268678A6250}"/>
            </ac:spMkLst>
          </pc:spChg>
          <pc:spChg chg="mod">
            <ac:chgData name="Sarah Balian" userId="b3b060d9-4d34-479b-ad68-688eaebf93c5" providerId="ADAL" clId="{445E62ED-7855-4FC8-BAD6-08ECDD7F1631}" dt="2023-02-03T20:34:36.313" v="25" actId="790"/>
            <ac:spMkLst>
              <pc:docMk/>
              <pc:sldMasterMk cId="3554223567" sldId="2147483697"/>
              <pc:sldLayoutMk cId="2713366515" sldId="2147483706"/>
              <ac:spMk id="7" creationId="{6370684A-773A-DFCA-7EC5-C299C4D3A039}"/>
            </ac:spMkLst>
          </pc:spChg>
        </pc:sldLayoutChg>
      </pc:sldMasterChg>
    </pc:docChg>
  </pc:docChgLst>
  <pc:docChgLst>
    <pc:chgData name="Behague, Sabina" userId="2f9f8379-56ce-455c-81be-d1dc66b28ae7" providerId="ADAL" clId="{F7123870-5BC8-4BFE-B296-25F95813E9E5}"/>
    <pc:docChg chg="custSel modSld delMainMaster modMainMaster">
      <pc:chgData name="Behague, Sabina" userId="2f9f8379-56ce-455c-81be-d1dc66b28ae7" providerId="ADAL" clId="{F7123870-5BC8-4BFE-B296-25F95813E9E5}" dt="2023-03-14T16:09:35.092" v="547" actId="20577"/>
      <pc:docMkLst>
        <pc:docMk/>
      </pc:docMkLst>
      <pc:sldChg chg="modSp">
        <pc:chgData name="Behague, Sabina" userId="2f9f8379-56ce-455c-81be-d1dc66b28ae7" providerId="ADAL" clId="{F7123870-5BC8-4BFE-B296-25F95813E9E5}" dt="2023-03-01T16:34:25.752" v="0"/>
        <pc:sldMkLst>
          <pc:docMk/>
          <pc:sldMk cId="109857222" sldId="256"/>
        </pc:sldMkLst>
        <pc:spChg chg="mod">
          <ac:chgData name="Behague, Sabina" userId="2f9f8379-56ce-455c-81be-d1dc66b28ae7" providerId="ADAL" clId="{F7123870-5BC8-4BFE-B296-25F95813E9E5}" dt="2023-03-01T16:34:25.752" v="0"/>
          <ac:spMkLst>
            <pc:docMk/>
            <pc:sldMk cId="109857222" sldId="256"/>
            <ac:spMk id="3" creationId="{00000000-0000-0000-0000-000000000000}"/>
          </ac:spMkLst>
        </pc:spChg>
      </pc:sldChg>
      <pc:sldChg chg="addSp delSp modSp mod">
        <pc:chgData name="Behague, Sabina" userId="2f9f8379-56ce-455c-81be-d1dc66b28ae7" providerId="ADAL" clId="{F7123870-5BC8-4BFE-B296-25F95813E9E5}" dt="2023-03-03T01:53:23.177" v="16"/>
        <pc:sldMkLst>
          <pc:docMk/>
          <pc:sldMk cId="2163988523" sldId="260"/>
        </pc:sldMkLst>
        <pc:spChg chg="del">
          <ac:chgData name="Behague, Sabina" userId="2f9f8379-56ce-455c-81be-d1dc66b28ae7" providerId="ADAL" clId="{F7123870-5BC8-4BFE-B296-25F95813E9E5}" dt="2023-03-03T01:53:17.388" v="13" actId="478"/>
          <ac:spMkLst>
            <pc:docMk/>
            <pc:sldMk cId="2163988523" sldId="260"/>
            <ac:spMk id="6" creationId="{5D0F14F3-1A09-3E96-BCB2-D8B940E469DA}"/>
          </ac:spMkLst>
        </pc:spChg>
        <pc:spChg chg="del">
          <ac:chgData name="Behague, Sabina" userId="2f9f8379-56ce-455c-81be-d1dc66b28ae7" providerId="ADAL" clId="{F7123870-5BC8-4BFE-B296-25F95813E9E5}" dt="2023-03-03T01:53:19.832" v="14" actId="478"/>
          <ac:spMkLst>
            <pc:docMk/>
            <pc:sldMk cId="2163988523" sldId="260"/>
            <ac:spMk id="7" creationId="{CE64F085-394F-89FE-55C1-94E5F28AFADD}"/>
          </ac:spMkLst>
        </pc:spChg>
        <pc:spChg chg="del">
          <ac:chgData name="Behague, Sabina" userId="2f9f8379-56ce-455c-81be-d1dc66b28ae7" providerId="ADAL" clId="{F7123870-5BC8-4BFE-B296-25F95813E9E5}" dt="2023-03-03T01:53:20.854" v="15" actId="478"/>
          <ac:spMkLst>
            <pc:docMk/>
            <pc:sldMk cId="2163988523" sldId="260"/>
            <ac:spMk id="8" creationId="{E39DAA33-FEFE-A8BD-BBEA-A8F3D8B80ECE}"/>
          </ac:spMkLst>
        </pc:spChg>
        <pc:picChg chg="add mod">
          <ac:chgData name="Behague, Sabina" userId="2f9f8379-56ce-455c-81be-d1dc66b28ae7" providerId="ADAL" clId="{F7123870-5BC8-4BFE-B296-25F95813E9E5}" dt="2023-03-03T01:53:23.177" v="16"/>
          <ac:picMkLst>
            <pc:docMk/>
            <pc:sldMk cId="2163988523" sldId="260"/>
            <ac:picMk id="2" creationId="{45A57759-83B8-5FCF-C2F1-AA269456C034}"/>
          </ac:picMkLst>
        </pc:picChg>
      </pc:sldChg>
      <pc:sldChg chg="modNotesTx">
        <pc:chgData name="Behague, Sabina" userId="2f9f8379-56ce-455c-81be-d1dc66b28ae7" providerId="ADAL" clId="{F7123870-5BC8-4BFE-B296-25F95813E9E5}" dt="2023-03-14T00:53:18.043" v="64" actId="20577"/>
        <pc:sldMkLst>
          <pc:docMk/>
          <pc:sldMk cId="1428788921" sldId="262"/>
        </pc:sldMkLst>
      </pc:sldChg>
      <pc:sldChg chg="modNotesTx">
        <pc:chgData name="Behague, Sabina" userId="2f9f8379-56ce-455c-81be-d1dc66b28ae7" providerId="ADAL" clId="{F7123870-5BC8-4BFE-B296-25F95813E9E5}" dt="2023-03-14T00:56:55.259" v="170"/>
        <pc:sldMkLst>
          <pc:docMk/>
          <pc:sldMk cId="2479953464" sldId="264"/>
        </pc:sldMkLst>
      </pc:sldChg>
      <pc:sldChg chg="modNotesTx">
        <pc:chgData name="Behague, Sabina" userId="2f9f8379-56ce-455c-81be-d1dc66b28ae7" providerId="ADAL" clId="{F7123870-5BC8-4BFE-B296-25F95813E9E5}" dt="2023-03-14T01:25:58.953" v="416" actId="20577"/>
        <pc:sldMkLst>
          <pc:docMk/>
          <pc:sldMk cId="1506493807" sldId="272"/>
        </pc:sldMkLst>
      </pc:sldChg>
      <pc:sldChg chg="modNotesTx">
        <pc:chgData name="Behague, Sabina" userId="2f9f8379-56ce-455c-81be-d1dc66b28ae7" providerId="ADAL" clId="{F7123870-5BC8-4BFE-B296-25F95813E9E5}" dt="2023-03-14T00:57:29.432" v="195" actId="20577"/>
        <pc:sldMkLst>
          <pc:docMk/>
          <pc:sldMk cId="3502258445" sldId="283"/>
        </pc:sldMkLst>
      </pc:sldChg>
      <pc:sldChg chg="modNotesTx">
        <pc:chgData name="Behague, Sabina" userId="2f9f8379-56ce-455c-81be-d1dc66b28ae7" providerId="ADAL" clId="{F7123870-5BC8-4BFE-B296-25F95813E9E5}" dt="2023-03-14T01:39:38.007" v="445" actId="20577"/>
        <pc:sldMkLst>
          <pc:docMk/>
          <pc:sldMk cId="3332005300" sldId="322"/>
        </pc:sldMkLst>
      </pc:sldChg>
      <pc:sldChg chg="modSp mod delCm modNotesTx">
        <pc:chgData name="Behague, Sabina" userId="2f9f8379-56ce-455c-81be-d1dc66b28ae7" providerId="ADAL" clId="{F7123870-5BC8-4BFE-B296-25F95813E9E5}" dt="2023-03-14T13:49:57.001" v="454" actId="20577"/>
        <pc:sldMkLst>
          <pc:docMk/>
          <pc:sldMk cId="3364805724" sldId="339"/>
        </pc:sldMkLst>
        <pc:picChg chg="mod">
          <ac:chgData name="Behague, Sabina" userId="2f9f8379-56ce-455c-81be-d1dc66b28ae7" providerId="ADAL" clId="{F7123870-5BC8-4BFE-B296-25F95813E9E5}" dt="2023-03-14T01:40:24.932" v="451" actId="14100"/>
          <ac:picMkLst>
            <pc:docMk/>
            <pc:sldMk cId="3364805724" sldId="339"/>
            <ac:picMk id="23" creationId="{661B261E-2145-A4FE-3192-7E8075CE2FC5}"/>
          </ac:picMkLst>
        </pc:picChg>
      </pc:sldChg>
      <pc:sldChg chg="modNotesTx">
        <pc:chgData name="Behague, Sabina" userId="2f9f8379-56ce-455c-81be-d1dc66b28ae7" providerId="ADAL" clId="{F7123870-5BC8-4BFE-B296-25F95813E9E5}" dt="2023-03-14T01:16:37.851" v="378" actId="20577"/>
        <pc:sldMkLst>
          <pc:docMk/>
          <pc:sldMk cId="2781894779" sldId="343"/>
        </pc:sldMkLst>
      </pc:sldChg>
      <pc:sldChg chg="modNotesTx">
        <pc:chgData name="Behague, Sabina" userId="2f9f8379-56ce-455c-81be-d1dc66b28ae7" providerId="ADAL" clId="{F7123870-5BC8-4BFE-B296-25F95813E9E5}" dt="2023-03-14T00:55:48.367" v="169" actId="20577"/>
        <pc:sldMkLst>
          <pc:docMk/>
          <pc:sldMk cId="587045458" sldId="351"/>
        </pc:sldMkLst>
      </pc:sldChg>
      <pc:sldChg chg="modSp mod modNotesTx">
        <pc:chgData name="Behague, Sabina" userId="2f9f8379-56ce-455c-81be-d1dc66b28ae7" providerId="ADAL" clId="{F7123870-5BC8-4BFE-B296-25F95813E9E5}" dt="2023-03-14T13:59:57.819" v="470"/>
        <pc:sldMkLst>
          <pc:docMk/>
          <pc:sldMk cId="3383364338" sldId="353"/>
        </pc:sldMkLst>
        <pc:spChg chg="mod">
          <ac:chgData name="Behague, Sabina" userId="2f9f8379-56ce-455c-81be-d1dc66b28ae7" providerId="ADAL" clId="{F7123870-5BC8-4BFE-B296-25F95813E9E5}" dt="2023-03-14T13:58:01.124" v="463" actId="1076"/>
          <ac:spMkLst>
            <pc:docMk/>
            <pc:sldMk cId="3383364338" sldId="353"/>
            <ac:spMk id="2" creationId="{F6245169-1799-41CD-B28E-D2D20D16AD73}"/>
          </ac:spMkLst>
        </pc:spChg>
      </pc:sldChg>
      <pc:sldChg chg="modNotesTx">
        <pc:chgData name="Behague, Sabina" userId="2f9f8379-56ce-455c-81be-d1dc66b28ae7" providerId="ADAL" clId="{F7123870-5BC8-4BFE-B296-25F95813E9E5}" dt="2023-03-14T01:17:23.654" v="413" actId="20577"/>
        <pc:sldMkLst>
          <pc:docMk/>
          <pc:sldMk cId="2042778756" sldId="354"/>
        </pc:sldMkLst>
      </pc:sldChg>
      <pc:sldChg chg="modNotesTx">
        <pc:chgData name="Behague, Sabina" userId="2f9f8379-56ce-455c-81be-d1dc66b28ae7" providerId="ADAL" clId="{F7123870-5BC8-4BFE-B296-25F95813E9E5}" dt="2023-03-14T01:15:24.536" v="321" actId="20577"/>
        <pc:sldMkLst>
          <pc:docMk/>
          <pc:sldMk cId="564221537" sldId="355"/>
        </pc:sldMkLst>
      </pc:sldChg>
      <pc:sldChg chg="modNotesTx">
        <pc:chgData name="Behague, Sabina" userId="2f9f8379-56ce-455c-81be-d1dc66b28ae7" providerId="ADAL" clId="{F7123870-5BC8-4BFE-B296-25F95813E9E5}" dt="2023-03-14T16:09:35.092" v="547" actId="20577"/>
        <pc:sldMkLst>
          <pc:docMk/>
          <pc:sldMk cId="2037470596" sldId="356"/>
        </pc:sldMkLst>
      </pc:sldChg>
      <pc:sldChg chg="addCm modCm modNotesTx">
        <pc:chgData name="Behague, Sabina" userId="2f9f8379-56ce-455c-81be-d1dc66b28ae7" providerId="ADAL" clId="{F7123870-5BC8-4BFE-B296-25F95813E9E5}" dt="2023-03-14T13:57:31.207" v="461"/>
        <pc:sldMkLst>
          <pc:docMk/>
          <pc:sldMk cId="4262263089" sldId="358"/>
        </pc:sldMkLst>
      </pc:sldChg>
      <pc:sldChg chg="modNotesTx">
        <pc:chgData name="Behague, Sabina" userId="2f9f8379-56ce-455c-81be-d1dc66b28ae7" providerId="ADAL" clId="{F7123870-5BC8-4BFE-B296-25F95813E9E5}" dt="2023-03-14T14:26:59.110" v="531" actId="20577"/>
        <pc:sldMkLst>
          <pc:docMk/>
          <pc:sldMk cId="1876491663" sldId="359"/>
        </pc:sldMkLst>
      </pc:sldChg>
      <pc:sldChg chg="addSp delSp modSp mod">
        <pc:chgData name="Behague, Sabina" userId="2f9f8379-56ce-455c-81be-d1dc66b28ae7" providerId="ADAL" clId="{F7123870-5BC8-4BFE-B296-25F95813E9E5}" dt="2023-03-03T01:53:32.223" v="20"/>
        <pc:sldMkLst>
          <pc:docMk/>
          <pc:sldMk cId="2723418054" sldId="360"/>
        </pc:sldMkLst>
        <pc:spChg chg="del">
          <ac:chgData name="Behague, Sabina" userId="2f9f8379-56ce-455c-81be-d1dc66b28ae7" providerId="ADAL" clId="{F7123870-5BC8-4BFE-B296-25F95813E9E5}" dt="2023-03-03T01:53:28.924" v="17" actId="478"/>
          <ac:spMkLst>
            <pc:docMk/>
            <pc:sldMk cId="2723418054" sldId="360"/>
            <ac:spMk id="6" creationId="{5D0F14F3-1A09-3E96-BCB2-D8B940E469DA}"/>
          </ac:spMkLst>
        </pc:spChg>
        <pc:spChg chg="del">
          <ac:chgData name="Behague, Sabina" userId="2f9f8379-56ce-455c-81be-d1dc66b28ae7" providerId="ADAL" clId="{F7123870-5BC8-4BFE-B296-25F95813E9E5}" dt="2023-03-03T01:53:30.033" v="18" actId="478"/>
          <ac:spMkLst>
            <pc:docMk/>
            <pc:sldMk cId="2723418054" sldId="360"/>
            <ac:spMk id="7" creationId="{CE64F085-394F-89FE-55C1-94E5F28AFADD}"/>
          </ac:spMkLst>
        </pc:spChg>
        <pc:spChg chg="del">
          <ac:chgData name="Behague, Sabina" userId="2f9f8379-56ce-455c-81be-d1dc66b28ae7" providerId="ADAL" clId="{F7123870-5BC8-4BFE-B296-25F95813E9E5}" dt="2023-03-03T01:53:30.784" v="19" actId="478"/>
          <ac:spMkLst>
            <pc:docMk/>
            <pc:sldMk cId="2723418054" sldId="360"/>
            <ac:spMk id="8" creationId="{E39DAA33-FEFE-A8BD-BBEA-A8F3D8B80ECE}"/>
          </ac:spMkLst>
        </pc:spChg>
        <pc:picChg chg="add mod">
          <ac:chgData name="Behague, Sabina" userId="2f9f8379-56ce-455c-81be-d1dc66b28ae7" providerId="ADAL" clId="{F7123870-5BC8-4BFE-B296-25F95813E9E5}" dt="2023-03-03T01:53:32.223" v="20"/>
          <ac:picMkLst>
            <pc:docMk/>
            <pc:sldMk cId="2723418054" sldId="360"/>
            <ac:picMk id="2" creationId="{04079FEE-33BE-19B0-1082-4DC521138CBC}"/>
          </ac:picMkLst>
        </pc:picChg>
      </pc:sldChg>
      <pc:sldChg chg="addSp delSp modSp mod">
        <pc:chgData name="Behague, Sabina" userId="2f9f8379-56ce-455c-81be-d1dc66b28ae7" providerId="ADAL" clId="{F7123870-5BC8-4BFE-B296-25F95813E9E5}" dt="2023-03-03T01:53:42.152" v="24"/>
        <pc:sldMkLst>
          <pc:docMk/>
          <pc:sldMk cId="3494697050" sldId="361"/>
        </pc:sldMkLst>
        <pc:spChg chg="del">
          <ac:chgData name="Behague, Sabina" userId="2f9f8379-56ce-455c-81be-d1dc66b28ae7" providerId="ADAL" clId="{F7123870-5BC8-4BFE-B296-25F95813E9E5}" dt="2023-03-03T01:53:38.509" v="21" actId="478"/>
          <ac:spMkLst>
            <pc:docMk/>
            <pc:sldMk cId="3494697050" sldId="361"/>
            <ac:spMk id="6" creationId="{5D0F14F3-1A09-3E96-BCB2-D8B940E469DA}"/>
          </ac:spMkLst>
        </pc:spChg>
        <pc:spChg chg="del">
          <ac:chgData name="Behague, Sabina" userId="2f9f8379-56ce-455c-81be-d1dc66b28ae7" providerId="ADAL" clId="{F7123870-5BC8-4BFE-B296-25F95813E9E5}" dt="2023-03-03T01:53:39.888" v="22" actId="478"/>
          <ac:spMkLst>
            <pc:docMk/>
            <pc:sldMk cId="3494697050" sldId="361"/>
            <ac:spMk id="7" creationId="{CE64F085-394F-89FE-55C1-94E5F28AFADD}"/>
          </ac:spMkLst>
        </pc:spChg>
        <pc:spChg chg="del">
          <ac:chgData name="Behague, Sabina" userId="2f9f8379-56ce-455c-81be-d1dc66b28ae7" providerId="ADAL" clId="{F7123870-5BC8-4BFE-B296-25F95813E9E5}" dt="2023-03-03T01:53:40.924" v="23" actId="478"/>
          <ac:spMkLst>
            <pc:docMk/>
            <pc:sldMk cId="3494697050" sldId="361"/>
            <ac:spMk id="8" creationId="{E39DAA33-FEFE-A8BD-BBEA-A8F3D8B80ECE}"/>
          </ac:spMkLst>
        </pc:spChg>
        <pc:picChg chg="add mod">
          <ac:chgData name="Behague, Sabina" userId="2f9f8379-56ce-455c-81be-d1dc66b28ae7" providerId="ADAL" clId="{F7123870-5BC8-4BFE-B296-25F95813E9E5}" dt="2023-03-03T01:53:42.152" v="24"/>
          <ac:picMkLst>
            <pc:docMk/>
            <pc:sldMk cId="3494697050" sldId="361"/>
            <ac:picMk id="2" creationId="{D26F1C5F-A869-D8A7-7652-0A9CEAB7E05C}"/>
          </ac:picMkLst>
        </pc:picChg>
      </pc:sldChg>
      <pc:sldChg chg="modNotesTx">
        <pc:chgData name="Behague, Sabina" userId="2f9f8379-56ce-455c-81be-d1dc66b28ae7" providerId="ADAL" clId="{F7123870-5BC8-4BFE-B296-25F95813E9E5}" dt="2023-03-14T14:27:52.024" v="533" actId="20577"/>
        <pc:sldMkLst>
          <pc:docMk/>
          <pc:sldMk cId="991286262" sldId="363"/>
        </pc:sldMkLst>
      </pc:sldChg>
      <pc:sldChg chg="modCm modNotesTx">
        <pc:chgData name="Behague, Sabina" userId="2f9f8379-56ce-455c-81be-d1dc66b28ae7" providerId="ADAL" clId="{F7123870-5BC8-4BFE-B296-25F95813E9E5}" dt="2023-03-14T14:29:04.575" v="535"/>
        <pc:sldMkLst>
          <pc:docMk/>
          <pc:sldMk cId="2506761111" sldId="364"/>
        </pc:sldMkLst>
      </pc:sldChg>
      <pc:sldChg chg="addSp delSp modSp mod">
        <pc:chgData name="Behague, Sabina" userId="2f9f8379-56ce-455c-81be-d1dc66b28ae7" providerId="ADAL" clId="{F7123870-5BC8-4BFE-B296-25F95813E9E5}" dt="2023-03-03T01:53:57.333" v="32"/>
        <pc:sldMkLst>
          <pc:docMk/>
          <pc:sldMk cId="3316185608" sldId="366"/>
        </pc:sldMkLst>
        <pc:spChg chg="del">
          <ac:chgData name="Behague, Sabina" userId="2f9f8379-56ce-455c-81be-d1dc66b28ae7" providerId="ADAL" clId="{F7123870-5BC8-4BFE-B296-25F95813E9E5}" dt="2023-03-03T01:53:53.824" v="29" actId="478"/>
          <ac:spMkLst>
            <pc:docMk/>
            <pc:sldMk cId="3316185608" sldId="366"/>
            <ac:spMk id="6" creationId="{5D0F14F3-1A09-3E96-BCB2-D8B940E469DA}"/>
          </ac:spMkLst>
        </pc:spChg>
        <pc:spChg chg="del">
          <ac:chgData name="Behague, Sabina" userId="2f9f8379-56ce-455c-81be-d1dc66b28ae7" providerId="ADAL" clId="{F7123870-5BC8-4BFE-B296-25F95813E9E5}" dt="2023-03-03T01:53:54.948" v="30" actId="478"/>
          <ac:spMkLst>
            <pc:docMk/>
            <pc:sldMk cId="3316185608" sldId="366"/>
            <ac:spMk id="7" creationId="{CE64F085-394F-89FE-55C1-94E5F28AFADD}"/>
          </ac:spMkLst>
        </pc:spChg>
        <pc:spChg chg="del">
          <ac:chgData name="Behague, Sabina" userId="2f9f8379-56ce-455c-81be-d1dc66b28ae7" providerId="ADAL" clId="{F7123870-5BC8-4BFE-B296-25F95813E9E5}" dt="2023-03-03T01:53:55.863" v="31" actId="478"/>
          <ac:spMkLst>
            <pc:docMk/>
            <pc:sldMk cId="3316185608" sldId="366"/>
            <ac:spMk id="8" creationId="{E39DAA33-FEFE-A8BD-BBEA-A8F3D8B80ECE}"/>
          </ac:spMkLst>
        </pc:spChg>
        <pc:picChg chg="add mod">
          <ac:chgData name="Behague, Sabina" userId="2f9f8379-56ce-455c-81be-d1dc66b28ae7" providerId="ADAL" clId="{F7123870-5BC8-4BFE-B296-25F95813E9E5}" dt="2023-03-03T01:53:57.333" v="32"/>
          <ac:picMkLst>
            <pc:docMk/>
            <pc:sldMk cId="3316185608" sldId="366"/>
            <ac:picMk id="2" creationId="{FAEA6F4A-6F93-ACEB-032E-2585C36E1A32}"/>
          </ac:picMkLst>
        </pc:picChg>
      </pc:sldChg>
      <pc:sldChg chg="addSp delSp modSp mod">
        <pc:chgData name="Behague, Sabina" userId="2f9f8379-56ce-455c-81be-d1dc66b28ae7" providerId="ADAL" clId="{F7123870-5BC8-4BFE-B296-25F95813E9E5}" dt="2023-03-03T01:53:49.382" v="28"/>
        <pc:sldMkLst>
          <pc:docMk/>
          <pc:sldMk cId="2525133421" sldId="367"/>
        </pc:sldMkLst>
        <pc:spChg chg="del">
          <ac:chgData name="Behague, Sabina" userId="2f9f8379-56ce-455c-81be-d1dc66b28ae7" providerId="ADAL" clId="{F7123870-5BC8-4BFE-B296-25F95813E9E5}" dt="2023-03-03T01:53:46.098" v="25" actId="478"/>
          <ac:spMkLst>
            <pc:docMk/>
            <pc:sldMk cId="2525133421" sldId="367"/>
            <ac:spMk id="6" creationId="{5D0F14F3-1A09-3E96-BCB2-D8B940E469DA}"/>
          </ac:spMkLst>
        </pc:spChg>
        <pc:spChg chg="del">
          <ac:chgData name="Behague, Sabina" userId="2f9f8379-56ce-455c-81be-d1dc66b28ae7" providerId="ADAL" clId="{F7123870-5BC8-4BFE-B296-25F95813E9E5}" dt="2023-03-03T01:53:47.208" v="26" actId="478"/>
          <ac:spMkLst>
            <pc:docMk/>
            <pc:sldMk cId="2525133421" sldId="367"/>
            <ac:spMk id="7" creationId="{CE64F085-394F-89FE-55C1-94E5F28AFADD}"/>
          </ac:spMkLst>
        </pc:spChg>
        <pc:spChg chg="del">
          <ac:chgData name="Behague, Sabina" userId="2f9f8379-56ce-455c-81be-d1dc66b28ae7" providerId="ADAL" clId="{F7123870-5BC8-4BFE-B296-25F95813E9E5}" dt="2023-03-03T01:53:48.032" v="27" actId="478"/>
          <ac:spMkLst>
            <pc:docMk/>
            <pc:sldMk cId="2525133421" sldId="367"/>
            <ac:spMk id="8" creationId="{E39DAA33-FEFE-A8BD-BBEA-A8F3D8B80ECE}"/>
          </ac:spMkLst>
        </pc:spChg>
        <pc:picChg chg="add mod">
          <ac:chgData name="Behague, Sabina" userId="2f9f8379-56ce-455c-81be-d1dc66b28ae7" providerId="ADAL" clId="{F7123870-5BC8-4BFE-B296-25F95813E9E5}" dt="2023-03-03T01:53:49.382" v="28"/>
          <ac:picMkLst>
            <pc:docMk/>
            <pc:sldMk cId="2525133421" sldId="367"/>
            <ac:picMk id="2" creationId="{DD90976A-D2F0-7807-8A67-40EA04602442}"/>
          </ac:picMkLst>
        </pc:picChg>
      </pc:sldChg>
      <pc:sldMasterChg chg="del delSldLayout">
        <pc:chgData name="Behague, Sabina" userId="2f9f8379-56ce-455c-81be-d1dc66b28ae7" providerId="ADAL" clId="{F7123870-5BC8-4BFE-B296-25F95813E9E5}" dt="2023-03-03T01:46:22.682" v="12" actId="2696"/>
        <pc:sldMasterMkLst>
          <pc:docMk/>
          <pc:sldMasterMk cId="3984714580" sldId="2147483687"/>
        </pc:sldMasterMkLst>
        <pc:sldLayoutChg chg="del">
          <pc:chgData name="Behague, Sabina" userId="2f9f8379-56ce-455c-81be-d1dc66b28ae7" providerId="ADAL" clId="{F7123870-5BC8-4BFE-B296-25F95813E9E5}" dt="2023-03-03T01:46:22.660" v="3" actId="2696"/>
          <pc:sldLayoutMkLst>
            <pc:docMk/>
            <pc:sldMasterMk cId="3984714580" sldId="2147483687"/>
            <pc:sldLayoutMk cId="2029731006" sldId="2147483688"/>
          </pc:sldLayoutMkLst>
        </pc:sldLayoutChg>
        <pc:sldLayoutChg chg="del">
          <pc:chgData name="Behague, Sabina" userId="2f9f8379-56ce-455c-81be-d1dc66b28ae7" providerId="ADAL" clId="{F7123870-5BC8-4BFE-B296-25F95813E9E5}" dt="2023-03-03T01:46:22.664" v="4" actId="2696"/>
          <pc:sldLayoutMkLst>
            <pc:docMk/>
            <pc:sldMasterMk cId="3984714580" sldId="2147483687"/>
            <pc:sldLayoutMk cId="746083278" sldId="2147483689"/>
          </pc:sldLayoutMkLst>
        </pc:sldLayoutChg>
        <pc:sldLayoutChg chg="del">
          <pc:chgData name="Behague, Sabina" userId="2f9f8379-56ce-455c-81be-d1dc66b28ae7" providerId="ADAL" clId="{F7123870-5BC8-4BFE-B296-25F95813E9E5}" dt="2023-03-03T01:46:22.669" v="5" actId="2696"/>
          <pc:sldLayoutMkLst>
            <pc:docMk/>
            <pc:sldMasterMk cId="3984714580" sldId="2147483687"/>
            <pc:sldLayoutMk cId="1129321109" sldId="2147483690"/>
          </pc:sldLayoutMkLst>
        </pc:sldLayoutChg>
        <pc:sldLayoutChg chg="del">
          <pc:chgData name="Behague, Sabina" userId="2f9f8379-56ce-455c-81be-d1dc66b28ae7" providerId="ADAL" clId="{F7123870-5BC8-4BFE-B296-25F95813E9E5}" dt="2023-03-03T01:46:22.672" v="6" actId="2696"/>
          <pc:sldLayoutMkLst>
            <pc:docMk/>
            <pc:sldMasterMk cId="3984714580" sldId="2147483687"/>
            <pc:sldLayoutMk cId="1622710034" sldId="2147483691"/>
          </pc:sldLayoutMkLst>
        </pc:sldLayoutChg>
        <pc:sldLayoutChg chg="del">
          <pc:chgData name="Behague, Sabina" userId="2f9f8379-56ce-455c-81be-d1dc66b28ae7" providerId="ADAL" clId="{F7123870-5BC8-4BFE-B296-25F95813E9E5}" dt="2023-03-03T01:46:22.675" v="7" actId="2696"/>
          <pc:sldLayoutMkLst>
            <pc:docMk/>
            <pc:sldMasterMk cId="3984714580" sldId="2147483687"/>
            <pc:sldLayoutMk cId="159174091" sldId="2147483692"/>
          </pc:sldLayoutMkLst>
        </pc:sldLayoutChg>
        <pc:sldLayoutChg chg="del">
          <pc:chgData name="Behague, Sabina" userId="2f9f8379-56ce-455c-81be-d1dc66b28ae7" providerId="ADAL" clId="{F7123870-5BC8-4BFE-B296-25F95813E9E5}" dt="2023-03-03T01:46:22.677" v="8" actId="2696"/>
          <pc:sldLayoutMkLst>
            <pc:docMk/>
            <pc:sldMasterMk cId="3984714580" sldId="2147483687"/>
            <pc:sldLayoutMk cId="2208407366" sldId="2147483693"/>
          </pc:sldLayoutMkLst>
        </pc:sldLayoutChg>
        <pc:sldLayoutChg chg="del">
          <pc:chgData name="Behague, Sabina" userId="2f9f8379-56ce-455c-81be-d1dc66b28ae7" providerId="ADAL" clId="{F7123870-5BC8-4BFE-B296-25F95813E9E5}" dt="2023-03-03T01:46:22.678" v="9" actId="2696"/>
          <pc:sldLayoutMkLst>
            <pc:docMk/>
            <pc:sldMasterMk cId="3984714580" sldId="2147483687"/>
            <pc:sldLayoutMk cId="1400920545" sldId="2147483694"/>
          </pc:sldLayoutMkLst>
        </pc:sldLayoutChg>
        <pc:sldLayoutChg chg="del">
          <pc:chgData name="Behague, Sabina" userId="2f9f8379-56ce-455c-81be-d1dc66b28ae7" providerId="ADAL" clId="{F7123870-5BC8-4BFE-B296-25F95813E9E5}" dt="2023-03-03T01:46:22.679" v="10" actId="2696"/>
          <pc:sldLayoutMkLst>
            <pc:docMk/>
            <pc:sldMasterMk cId="3984714580" sldId="2147483687"/>
            <pc:sldLayoutMk cId="2613048141" sldId="2147483695"/>
          </pc:sldLayoutMkLst>
        </pc:sldLayoutChg>
        <pc:sldLayoutChg chg="del">
          <pc:chgData name="Behague, Sabina" userId="2f9f8379-56ce-455c-81be-d1dc66b28ae7" providerId="ADAL" clId="{F7123870-5BC8-4BFE-B296-25F95813E9E5}" dt="2023-03-03T01:46:22.680" v="11" actId="2696"/>
          <pc:sldLayoutMkLst>
            <pc:docMk/>
            <pc:sldMasterMk cId="3984714580" sldId="2147483687"/>
            <pc:sldLayoutMk cId="3093831904" sldId="2147483696"/>
          </pc:sldLayoutMkLst>
        </pc:sldLayoutChg>
      </pc:sldMasterChg>
      <pc:sldMasterChg chg="addSp delSp mod modSldLayout">
        <pc:chgData name="Behague, Sabina" userId="2f9f8379-56ce-455c-81be-d1dc66b28ae7" providerId="ADAL" clId="{F7123870-5BC8-4BFE-B296-25F95813E9E5}" dt="2023-03-01T16:42:19.002" v="2" actId="478"/>
        <pc:sldMasterMkLst>
          <pc:docMk/>
          <pc:sldMasterMk cId="3597619754" sldId="2147483707"/>
        </pc:sldMasterMkLst>
        <pc:spChg chg="add">
          <ac:chgData name="Behague, Sabina" userId="2f9f8379-56ce-455c-81be-d1dc66b28ae7" providerId="ADAL" clId="{F7123870-5BC8-4BFE-B296-25F95813E9E5}" dt="2023-03-01T16:34:25.752" v="0"/>
          <ac:spMkLst>
            <pc:docMk/>
            <pc:sldMasterMk cId="3597619754" sldId="2147483707"/>
            <ac:spMk id="6" creationId="{6D344631-8AE4-F8E4-8853-A9A2EA48EFF8}"/>
          </ac:spMkLst>
        </pc:spChg>
        <pc:spChg chg="add">
          <ac:chgData name="Behague, Sabina" userId="2f9f8379-56ce-455c-81be-d1dc66b28ae7" providerId="ADAL" clId="{F7123870-5BC8-4BFE-B296-25F95813E9E5}" dt="2023-03-01T16:34:25.752" v="0"/>
          <ac:spMkLst>
            <pc:docMk/>
            <pc:sldMasterMk cId="3597619754" sldId="2147483707"/>
            <ac:spMk id="10" creationId="{156C916D-7BA2-0D41-6BCB-0323F528820C}"/>
          </ac:spMkLst>
        </pc:spChg>
        <pc:spChg chg="add del">
          <ac:chgData name="Behague, Sabina" userId="2f9f8379-56ce-455c-81be-d1dc66b28ae7" providerId="ADAL" clId="{F7123870-5BC8-4BFE-B296-25F95813E9E5}" dt="2023-03-01T16:42:19.002" v="2" actId="478"/>
          <ac:spMkLst>
            <pc:docMk/>
            <pc:sldMasterMk cId="3597619754" sldId="2147483707"/>
            <ac:spMk id="11" creationId="{BB9561C2-181C-091B-22EC-A2B661918388}"/>
          </ac:spMkLst>
        </pc:spChg>
        <pc:sldLayoutChg chg="addSp delSp mod">
          <pc:chgData name="Behague, Sabina" userId="2f9f8379-56ce-455c-81be-d1dc66b28ae7" providerId="ADAL" clId="{F7123870-5BC8-4BFE-B296-25F95813E9E5}" dt="2023-03-01T16:41:57.762" v="1" actId="478"/>
          <pc:sldLayoutMkLst>
            <pc:docMk/>
            <pc:sldMasterMk cId="3597619754" sldId="2147483707"/>
            <pc:sldLayoutMk cId="1479345915" sldId="2147483708"/>
          </pc:sldLayoutMkLst>
          <pc:spChg chg="add del">
            <ac:chgData name="Behague, Sabina" userId="2f9f8379-56ce-455c-81be-d1dc66b28ae7" providerId="ADAL" clId="{F7123870-5BC8-4BFE-B296-25F95813E9E5}" dt="2023-03-01T16:41:57.762" v="1" actId="478"/>
            <ac:spMkLst>
              <pc:docMk/>
              <pc:sldMasterMk cId="3597619754" sldId="2147483707"/>
              <pc:sldLayoutMk cId="1479345915" sldId="2147483708"/>
              <ac:spMk id="2" creationId="{402DC9A4-AC28-EB7C-A8BA-0E6D39B829E9}"/>
            </ac:spMkLst>
          </pc:spChg>
        </pc:sldLayoutChg>
      </pc:sldMasterChg>
    </pc:docChg>
  </pc:docChgLst>
  <pc:docChgLst>
    <pc:chgData name="McFarland, Annette (CNTR)" userId="e93d1f50-85ab-41a8-a34a-185a53159573" providerId="ADAL" clId="{F307BC63-5DDB-4567-B84A-5DD138538035}"/>
    <pc:docChg chg="modSld">
      <pc:chgData name="McFarland, Annette (CNTR)" userId="e93d1f50-85ab-41a8-a34a-185a53159573" providerId="ADAL" clId="{F307BC63-5DDB-4567-B84A-5DD138538035}" dt="2023-09-19T18:53:54.205" v="1" actId="6549"/>
      <pc:docMkLst>
        <pc:docMk/>
      </pc:docMkLst>
      <pc:sldChg chg="modSp mod">
        <pc:chgData name="McFarland, Annette (CNTR)" userId="e93d1f50-85ab-41a8-a34a-185a53159573" providerId="ADAL" clId="{F307BC63-5DDB-4567-B84A-5DD138538035}" dt="2023-09-19T18:53:54.205" v="1" actId="6549"/>
        <pc:sldMkLst>
          <pc:docMk/>
          <pc:sldMk cId="2506761111" sldId="364"/>
        </pc:sldMkLst>
        <pc:spChg chg="mod">
          <ac:chgData name="McFarland, Annette (CNTR)" userId="e93d1f50-85ab-41a8-a34a-185a53159573" providerId="ADAL" clId="{F307BC63-5DDB-4567-B84A-5DD138538035}" dt="2023-09-19T18:53:54.205" v="1" actId="6549"/>
          <ac:spMkLst>
            <pc:docMk/>
            <pc:sldMk cId="2506761111" sldId="364"/>
            <ac:spMk id="6" creationId="{3F277C7A-9756-AEE8-8809-14DD5EAFE31A}"/>
          </ac:spMkLst>
        </pc:spChg>
      </pc:sldChg>
    </pc:docChg>
  </pc:docChgLst>
  <pc:docChgLst>
    <pc:chgData name="Sabina Behague" userId="2f9f8379-56ce-455c-81be-d1dc66b28ae7" providerId="ADAL" clId="{F7123870-5BC8-4BFE-B296-25F95813E9E5}"/>
    <pc:docChg chg="undo redo custSel delSld modSld">
      <pc:chgData name="Sabina Behague" userId="2f9f8379-56ce-455c-81be-d1dc66b28ae7" providerId="ADAL" clId="{F7123870-5BC8-4BFE-B296-25F95813E9E5}" dt="2023-03-07T02:29:32.141" v="461" actId="20577"/>
      <pc:docMkLst>
        <pc:docMk/>
      </pc:docMkLst>
      <pc:sldChg chg="modSp mod">
        <pc:chgData name="Sabina Behague" userId="2f9f8379-56ce-455c-81be-d1dc66b28ae7" providerId="ADAL" clId="{F7123870-5BC8-4BFE-B296-25F95813E9E5}" dt="2023-03-06T20:45:40.904" v="91" actId="1076"/>
        <pc:sldMkLst>
          <pc:docMk/>
          <pc:sldMk cId="1428788921" sldId="262"/>
        </pc:sldMkLst>
        <pc:spChg chg="mod">
          <ac:chgData name="Sabina Behague" userId="2f9f8379-56ce-455c-81be-d1dc66b28ae7" providerId="ADAL" clId="{F7123870-5BC8-4BFE-B296-25F95813E9E5}" dt="2023-03-06T20:45:36.749" v="90" actId="1076"/>
          <ac:spMkLst>
            <pc:docMk/>
            <pc:sldMk cId="1428788921" sldId="262"/>
            <ac:spMk id="3" creationId="{EC1FA352-3232-8CDD-13F9-F4583EAEAB52}"/>
          </ac:spMkLst>
        </pc:spChg>
        <pc:spChg chg="mod">
          <ac:chgData name="Sabina Behague" userId="2f9f8379-56ce-455c-81be-d1dc66b28ae7" providerId="ADAL" clId="{F7123870-5BC8-4BFE-B296-25F95813E9E5}" dt="2023-03-06T20:45:40.904" v="91" actId="1076"/>
          <ac:spMkLst>
            <pc:docMk/>
            <pc:sldMk cId="1428788921" sldId="262"/>
            <ac:spMk id="4" creationId="{D0D99C37-A56E-86A1-E6EA-86102773546F}"/>
          </ac:spMkLst>
        </pc:spChg>
        <pc:spChg chg="mod">
          <ac:chgData name="Sabina Behague" userId="2f9f8379-56ce-455c-81be-d1dc66b28ae7" providerId="ADAL" clId="{F7123870-5BC8-4BFE-B296-25F95813E9E5}" dt="2023-03-06T20:42:07.768" v="49" actId="1076"/>
          <ac:spMkLst>
            <pc:docMk/>
            <pc:sldMk cId="1428788921" sldId="262"/>
            <ac:spMk id="12" creationId="{3862842A-EAC4-C115-2F36-83D77BEE1E0E}"/>
          </ac:spMkLst>
        </pc:spChg>
        <pc:spChg chg="mod">
          <ac:chgData name="Sabina Behague" userId="2f9f8379-56ce-455c-81be-d1dc66b28ae7" providerId="ADAL" clId="{F7123870-5BC8-4BFE-B296-25F95813E9E5}" dt="2023-03-06T20:45:32.924" v="89" actId="1076"/>
          <ac:spMkLst>
            <pc:docMk/>
            <pc:sldMk cId="1428788921" sldId="262"/>
            <ac:spMk id="17" creationId="{B5138D57-81A7-9062-3037-7FA0E56333ED}"/>
          </ac:spMkLst>
        </pc:spChg>
        <pc:graphicFrameChg chg="mod">
          <ac:chgData name="Sabina Behague" userId="2f9f8379-56ce-455c-81be-d1dc66b28ae7" providerId="ADAL" clId="{F7123870-5BC8-4BFE-B296-25F95813E9E5}" dt="2023-03-06T20:45:00.011" v="85"/>
          <ac:graphicFrameMkLst>
            <pc:docMk/>
            <pc:sldMk cId="1428788921" sldId="262"/>
            <ac:graphicFrameMk id="8" creationId="{A25666F9-CCA3-9D59-B863-99CA3EC76DEB}"/>
          </ac:graphicFrameMkLst>
        </pc:graphicFrameChg>
      </pc:sldChg>
      <pc:sldChg chg="mod">
        <pc:chgData name="Sabina Behague" userId="2f9f8379-56ce-455c-81be-d1dc66b28ae7" providerId="ADAL" clId="{F7123870-5BC8-4BFE-B296-25F95813E9E5}" dt="2023-03-07T01:11:48.885" v="288" actId="27918"/>
        <pc:sldMkLst>
          <pc:docMk/>
          <pc:sldMk cId="1887431401" sldId="263"/>
        </pc:sldMkLst>
      </pc:sldChg>
      <pc:sldChg chg="mod">
        <pc:chgData name="Sabina Behague" userId="2f9f8379-56ce-455c-81be-d1dc66b28ae7" providerId="ADAL" clId="{F7123870-5BC8-4BFE-B296-25F95813E9E5}" dt="2023-03-07T00:38:17.836" v="234" actId="27918"/>
        <pc:sldMkLst>
          <pc:docMk/>
          <pc:sldMk cId="1506493807" sldId="272"/>
        </pc:sldMkLst>
      </pc:sldChg>
      <pc:sldChg chg="mod">
        <pc:chgData name="Sabina Behague" userId="2f9f8379-56ce-455c-81be-d1dc66b28ae7" providerId="ADAL" clId="{F7123870-5BC8-4BFE-B296-25F95813E9E5}" dt="2023-03-06T21:01:29.941" v="114" actId="27918"/>
        <pc:sldMkLst>
          <pc:docMk/>
          <pc:sldMk cId="3502258445" sldId="283"/>
        </pc:sldMkLst>
      </pc:sldChg>
      <pc:sldChg chg="mod">
        <pc:chgData name="Sabina Behague" userId="2f9f8379-56ce-455c-81be-d1dc66b28ae7" providerId="ADAL" clId="{F7123870-5BC8-4BFE-B296-25F95813E9E5}" dt="2023-03-07T02:23:56.049" v="428" actId="27918"/>
        <pc:sldMkLst>
          <pc:docMk/>
          <pc:sldMk cId="2683574049" sldId="286"/>
        </pc:sldMkLst>
      </pc:sldChg>
      <pc:sldChg chg="modSp mod">
        <pc:chgData name="Sabina Behague" userId="2f9f8379-56ce-455c-81be-d1dc66b28ae7" providerId="ADAL" clId="{F7123870-5BC8-4BFE-B296-25F95813E9E5}" dt="2023-03-07T02:29:32.141" v="461" actId="20577"/>
        <pc:sldMkLst>
          <pc:docMk/>
          <pc:sldMk cId="3475639167" sldId="289"/>
        </pc:sldMkLst>
        <pc:spChg chg="mod">
          <ac:chgData name="Sabina Behague" userId="2f9f8379-56ce-455c-81be-d1dc66b28ae7" providerId="ADAL" clId="{F7123870-5BC8-4BFE-B296-25F95813E9E5}" dt="2023-03-07T02:29:32.141" v="461" actId="20577"/>
          <ac:spMkLst>
            <pc:docMk/>
            <pc:sldMk cId="3475639167" sldId="289"/>
            <ac:spMk id="6" creationId="{3178E49A-AB46-36D7-BE04-40013DE24A2A}"/>
          </ac:spMkLst>
        </pc:spChg>
      </pc:sldChg>
      <pc:sldChg chg="mod">
        <pc:chgData name="Sabina Behague" userId="2f9f8379-56ce-455c-81be-d1dc66b28ae7" providerId="ADAL" clId="{F7123870-5BC8-4BFE-B296-25F95813E9E5}" dt="2023-03-07T01:05:10.208" v="245" actId="27918"/>
        <pc:sldMkLst>
          <pc:docMk/>
          <pc:sldMk cId="3332005300" sldId="322"/>
        </pc:sldMkLst>
      </pc:sldChg>
      <pc:sldChg chg="addSp delSp modSp mod">
        <pc:chgData name="Sabina Behague" userId="2f9f8379-56ce-455c-81be-d1dc66b28ae7" providerId="ADAL" clId="{F7123870-5BC8-4BFE-B296-25F95813E9E5}" dt="2023-03-07T01:10:39.352" v="283" actId="1037"/>
        <pc:sldMkLst>
          <pc:docMk/>
          <pc:sldMk cId="3364805724" sldId="339"/>
        </pc:sldMkLst>
        <pc:spChg chg="mod">
          <ac:chgData name="Sabina Behague" userId="2f9f8379-56ce-455c-81be-d1dc66b28ae7" providerId="ADAL" clId="{F7123870-5BC8-4BFE-B296-25F95813E9E5}" dt="2023-03-07T01:08:01.623" v="246" actId="20577"/>
          <ac:spMkLst>
            <pc:docMk/>
            <pc:sldMk cId="3364805724" sldId="339"/>
            <ac:spMk id="3" creationId="{B6340F88-FDE5-D8FA-4CB8-7065B97BFE6B}"/>
          </ac:spMkLst>
        </pc:spChg>
        <pc:picChg chg="add mod">
          <ac:chgData name="Sabina Behague" userId="2f9f8379-56ce-455c-81be-d1dc66b28ae7" providerId="ADAL" clId="{F7123870-5BC8-4BFE-B296-25F95813E9E5}" dt="2023-03-07T01:09:39.248" v="275" actId="1076"/>
          <ac:picMkLst>
            <pc:docMk/>
            <pc:sldMk cId="3364805724" sldId="339"/>
            <ac:picMk id="4" creationId="{71CB9FAE-383C-EBD1-596D-B90992AC0104}"/>
          </ac:picMkLst>
        </pc:picChg>
        <pc:picChg chg="del">
          <ac:chgData name="Sabina Behague" userId="2f9f8379-56ce-455c-81be-d1dc66b28ae7" providerId="ADAL" clId="{F7123870-5BC8-4BFE-B296-25F95813E9E5}" dt="2023-03-07T01:08:47.540" v="255" actId="478"/>
          <ac:picMkLst>
            <pc:docMk/>
            <pc:sldMk cId="3364805724" sldId="339"/>
            <ac:picMk id="5" creationId="{1F88B73B-EEE1-0183-F124-9B027958F712}"/>
          </ac:picMkLst>
        </pc:picChg>
        <pc:picChg chg="del">
          <ac:chgData name="Sabina Behague" userId="2f9f8379-56ce-455c-81be-d1dc66b28ae7" providerId="ADAL" clId="{F7123870-5BC8-4BFE-B296-25F95813E9E5}" dt="2023-03-07T01:08:46.775" v="254" actId="478"/>
          <ac:picMkLst>
            <pc:docMk/>
            <pc:sldMk cId="3364805724" sldId="339"/>
            <ac:picMk id="6" creationId="{AD77C697-B779-6D9D-158A-54003357BF8B}"/>
          </ac:picMkLst>
        </pc:picChg>
        <pc:picChg chg="del">
          <ac:chgData name="Sabina Behague" userId="2f9f8379-56ce-455c-81be-d1dc66b28ae7" providerId="ADAL" clId="{F7123870-5BC8-4BFE-B296-25F95813E9E5}" dt="2023-03-07T01:08:45.994" v="253" actId="478"/>
          <ac:picMkLst>
            <pc:docMk/>
            <pc:sldMk cId="3364805724" sldId="339"/>
            <ac:picMk id="7" creationId="{9C297817-C33F-3B47-9958-4CD758B3D999}"/>
          </ac:picMkLst>
        </pc:picChg>
        <pc:picChg chg="add mod">
          <ac:chgData name="Sabina Behague" userId="2f9f8379-56ce-455c-81be-d1dc66b28ae7" providerId="ADAL" clId="{F7123870-5BC8-4BFE-B296-25F95813E9E5}" dt="2023-03-07T01:09:34.469" v="274" actId="1076"/>
          <ac:picMkLst>
            <pc:docMk/>
            <pc:sldMk cId="3364805724" sldId="339"/>
            <ac:picMk id="8" creationId="{33344F78-E680-6C17-31E9-BB2BFAE07D25}"/>
          </ac:picMkLst>
        </pc:picChg>
        <pc:picChg chg="del">
          <ac:chgData name="Sabina Behague" userId="2f9f8379-56ce-455c-81be-d1dc66b28ae7" providerId="ADAL" clId="{F7123870-5BC8-4BFE-B296-25F95813E9E5}" dt="2023-03-07T01:08:45.049" v="252" actId="478"/>
          <ac:picMkLst>
            <pc:docMk/>
            <pc:sldMk cId="3364805724" sldId="339"/>
            <ac:picMk id="9" creationId="{72BEDD55-7627-F03F-7F65-26D281E6D24B}"/>
          </ac:picMkLst>
        </pc:picChg>
        <pc:picChg chg="del">
          <ac:chgData name="Sabina Behague" userId="2f9f8379-56ce-455c-81be-d1dc66b28ae7" providerId="ADAL" clId="{F7123870-5BC8-4BFE-B296-25F95813E9E5}" dt="2023-03-07T01:08:50.494" v="259" actId="478"/>
          <ac:picMkLst>
            <pc:docMk/>
            <pc:sldMk cId="3364805724" sldId="339"/>
            <ac:picMk id="11" creationId="{13889F12-9752-3E30-0276-3182DE0B35FD}"/>
          </ac:picMkLst>
        </pc:picChg>
        <pc:picChg chg="del">
          <ac:chgData name="Sabina Behague" userId="2f9f8379-56ce-455c-81be-d1dc66b28ae7" providerId="ADAL" clId="{F7123870-5BC8-4BFE-B296-25F95813E9E5}" dt="2023-03-07T01:08:49.833" v="258" actId="478"/>
          <ac:picMkLst>
            <pc:docMk/>
            <pc:sldMk cId="3364805724" sldId="339"/>
            <ac:picMk id="12" creationId="{81745FEF-8EF0-1D90-070F-7E8D2215A28A}"/>
          </ac:picMkLst>
        </pc:picChg>
        <pc:picChg chg="del">
          <ac:chgData name="Sabina Behague" userId="2f9f8379-56ce-455c-81be-d1dc66b28ae7" providerId="ADAL" clId="{F7123870-5BC8-4BFE-B296-25F95813E9E5}" dt="2023-03-07T01:08:48.548" v="256" actId="478"/>
          <ac:picMkLst>
            <pc:docMk/>
            <pc:sldMk cId="3364805724" sldId="339"/>
            <ac:picMk id="13" creationId="{A67CD6B7-75FB-E4D1-7199-72E21C446D10}"/>
          </ac:picMkLst>
        </pc:picChg>
        <pc:picChg chg="del">
          <ac:chgData name="Sabina Behague" userId="2f9f8379-56ce-455c-81be-d1dc66b28ae7" providerId="ADAL" clId="{F7123870-5BC8-4BFE-B296-25F95813E9E5}" dt="2023-03-07T01:08:49.190" v="257" actId="478"/>
          <ac:picMkLst>
            <pc:docMk/>
            <pc:sldMk cId="3364805724" sldId="339"/>
            <ac:picMk id="14" creationId="{779E8509-AA90-9C1E-818F-ACFE0164BD35}"/>
          </ac:picMkLst>
        </pc:picChg>
        <pc:picChg chg="add mod">
          <ac:chgData name="Sabina Behague" userId="2f9f8379-56ce-455c-81be-d1dc66b28ae7" providerId="ADAL" clId="{F7123870-5BC8-4BFE-B296-25F95813E9E5}" dt="2023-03-07T01:09:29.633" v="273" actId="1076"/>
          <ac:picMkLst>
            <pc:docMk/>
            <pc:sldMk cId="3364805724" sldId="339"/>
            <ac:picMk id="15" creationId="{5D65C0EC-4A5C-5355-3C1C-FC0980E36974}"/>
          </ac:picMkLst>
        </pc:picChg>
        <pc:picChg chg="add del mod">
          <ac:chgData name="Sabina Behague" userId="2f9f8379-56ce-455c-81be-d1dc66b28ae7" providerId="ADAL" clId="{F7123870-5BC8-4BFE-B296-25F95813E9E5}" dt="2023-03-07T01:09:41.723" v="276" actId="1076"/>
          <ac:picMkLst>
            <pc:docMk/>
            <pc:sldMk cId="3364805724" sldId="339"/>
            <ac:picMk id="16" creationId="{4C7F7417-7EC7-B932-F2D0-7AC68429426C}"/>
          </ac:picMkLst>
        </pc:picChg>
        <pc:picChg chg="del mod">
          <ac:chgData name="Sabina Behague" userId="2f9f8379-56ce-455c-81be-d1dc66b28ae7" providerId="ADAL" clId="{F7123870-5BC8-4BFE-B296-25F95813E9E5}" dt="2023-03-07T01:08:34.999" v="251" actId="478"/>
          <ac:picMkLst>
            <pc:docMk/>
            <pc:sldMk cId="3364805724" sldId="339"/>
            <ac:picMk id="17" creationId="{F973C56C-7C50-0575-F0C7-114E0C85A538}"/>
          </ac:picMkLst>
        </pc:picChg>
        <pc:picChg chg="add mod">
          <ac:chgData name="Sabina Behague" userId="2f9f8379-56ce-455c-81be-d1dc66b28ae7" providerId="ADAL" clId="{F7123870-5BC8-4BFE-B296-25F95813E9E5}" dt="2023-03-07T01:09:24.660" v="272" actId="1076"/>
          <ac:picMkLst>
            <pc:docMk/>
            <pc:sldMk cId="3364805724" sldId="339"/>
            <ac:picMk id="18" creationId="{E53E07A7-26FE-3C1E-8694-89AB54945FBB}"/>
          </ac:picMkLst>
        </pc:picChg>
        <pc:picChg chg="add mod">
          <ac:chgData name="Sabina Behague" userId="2f9f8379-56ce-455c-81be-d1dc66b28ae7" providerId="ADAL" clId="{F7123870-5BC8-4BFE-B296-25F95813E9E5}" dt="2023-03-07T01:09:19.919" v="271" actId="1076"/>
          <ac:picMkLst>
            <pc:docMk/>
            <pc:sldMk cId="3364805724" sldId="339"/>
            <ac:picMk id="19" creationId="{245D968D-C09E-2FE3-5B9F-54C24CDE346D}"/>
          </ac:picMkLst>
        </pc:picChg>
        <pc:picChg chg="add mod">
          <ac:chgData name="Sabina Behague" userId="2f9f8379-56ce-455c-81be-d1dc66b28ae7" providerId="ADAL" clId="{F7123870-5BC8-4BFE-B296-25F95813E9E5}" dt="2023-03-07T01:09:14.943" v="270" actId="1076"/>
          <ac:picMkLst>
            <pc:docMk/>
            <pc:sldMk cId="3364805724" sldId="339"/>
            <ac:picMk id="20" creationId="{D596A019-4C18-E92E-0CD8-CB0E5DA9B21F}"/>
          </ac:picMkLst>
        </pc:picChg>
        <pc:picChg chg="add mod">
          <ac:chgData name="Sabina Behague" userId="2f9f8379-56ce-455c-81be-d1dc66b28ae7" providerId="ADAL" clId="{F7123870-5BC8-4BFE-B296-25F95813E9E5}" dt="2023-03-07T01:09:09.016" v="269" actId="1076"/>
          <ac:picMkLst>
            <pc:docMk/>
            <pc:sldMk cId="3364805724" sldId="339"/>
            <ac:picMk id="21" creationId="{E586D7E1-5A0F-3AC0-0574-7DDC51B25DBD}"/>
          </ac:picMkLst>
        </pc:picChg>
        <pc:picChg chg="add mod">
          <ac:chgData name="Sabina Behague" userId="2f9f8379-56ce-455c-81be-d1dc66b28ae7" providerId="ADAL" clId="{F7123870-5BC8-4BFE-B296-25F95813E9E5}" dt="2023-03-07T01:09:02.550" v="268" actId="1076"/>
          <ac:picMkLst>
            <pc:docMk/>
            <pc:sldMk cId="3364805724" sldId="339"/>
            <ac:picMk id="22" creationId="{2E0AF4CD-0E8A-BA14-B7EA-2B27EFF90875}"/>
          </ac:picMkLst>
        </pc:picChg>
        <pc:picChg chg="add mod modCrop">
          <ac:chgData name="Sabina Behague" userId="2f9f8379-56ce-455c-81be-d1dc66b28ae7" providerId="ADAL" clId="{F7123870-5BC8-4BFE-B296-25F95813E9E5}" dt="2023-03-07T01:10:39.352" v="283" actId="1037"/>
          <ac:picMkLst>
            <pc:docMk/>
            <pc:sldMk cId="3364805724" sldId="339"/>
            <ac:picMk id="23" creationId="{661B261E-2145-A4FE-3192-7E8075CE2FC5}"/>
          </ac:picMkLst>
        </pc:picChg>
      </pc:sldChg>
      <pc:sldChg chg="addSp delSp modSp mod">
        <pc:chgData name="Sabina Behague" userId="2f9f8379-56ce-455c-81be-d1dc66b28ae7" providerId="ADAL" clId="{F7123870-5BC8-4BFE-B296-25F95813E9E5}" dt="2023-03-07T00:31:40.175" v="200" actId="207"/>
        <pc:sldMkLst>
          <pc:docMk/>
          <pc:sldMk cId="2781894779" sldId="343"/>
        </pc:sldMkLst>
        <pc:spChg chg="add del">
          <ac:chgData name="Sabina Behague" userId="2f9f8379-56ce-455c-81be-d1dc66b28ae7" providerId="ADAL" clId="{F7123870-5BC8-4BFE-B296-25F95813E9E5}" dt="2023-03-06T21:17:54.608" v="160" actId="22"/>
          <ac:spMkLst>
            <pc:docMk/>
            <pc:sldMk cId="2781894779" sldId="343"/>
            <ac:spMk id="6" creationId="{1103EFF8-F144-1BF1-7915-38D04D86986E}"/>
          </ac:spMkLst>
        </pc:spChg>
        <pc:spChg chg="add mod">
          <ac:chgData name="Sabina Behague" userId="2f9f8379-56ce-455c-81be-d1dc66b28ae7" providerId="ADAL" clId="{F7123870-5BC8-4BFE-B296-25F95813E9E5}" dt="2023-03-07T00:29:51.119" v="191" actId="20577"/>
          <ac:spMkLst>
            <pc:docMk/>
            <pc:sldMk cId="2781894779" sldId="343"/>
            <ac:spMk id="7" creationId="{4CCE6313-8846-713B-6DC8-1E6BAD6C2490}"/>
          </ac:spMkLst>
        </pc:spChg>
        <pc:spChg chg="add mod">
          <ac:chgData name="Sabina Behague" userId="2f9f8379-56ce-455c-81be-d1dc66b28ae7" providerId="ADAL" clId="{F7123870-5BC8-4BFE-B296-25F95813E9E5}" dt="2023-03-07T00:27:53.815" v="176" actId="20577"/>
          <ac:spMkLst>
            <pc:docMk/>
            <pc:sldMk cId="2781894779" sldId="343"/>
            <ac:spMk id="8" creationId="{DED0C7AE-049E-AB4E-81E8-3DA3793F9050}"/>
          </ac:spMkLst>
        </pc:spChg>
        <pc:spChg chg="add mod">
          <ac:chgData name="Sabina Behague" userId="2f9f8379-56ce-455c-81be-d1dc66b28ae7" providerId="ADAL" clId="{F7123870-5BC8-4BFE-B296-25F95813E9E5}" dt="2023-03-07T00:29:42.992" v="190" actId="20577"/>
          <ac:spMkLst>
            <pc:docMk/>
            <pc:sldMk cId="2781894779" sldId="343"/>
            <ac:spMk id="9" creationId="{1ED0F29D-F4DC-187C-18CB-E89D31AA789B}"/>
          </ac:spMkLst>
        </pc:spChg>
        <pc:spChg chg="add mod">
          <ac:chgData name="Sabina Behague" userId="2f9f8379-56ce-455c-81be-d1dc66b28ae7" providerId="ADAL" clId="{F7123870-5BC8-4BFE-B296-25F95813E9E5}" dt="2023-03-07T00:29:31.820" v="189" actId="20577"/>
          <ac:spMkLst>
            <pc:docMk/>
            <pc:sldMk cId="2781894779" sldId="343"/>
            <ac:spMk id="10" creationId="{90D28976-4215-E3D7-32DA-F3DB8C306C72}"/>
          </ac:spMkLst>
        </pc:spChg>
        <pc:spChg chg="add mod">
          <ac:chgData name="Sabina Behague" userId="2f9f8379-56ce-455c-81be-d1dc66b28ae7" providerId="ADAL" clId="{F7123870-5BC8-4BFE-B296-25F95813E9E5}" dt="2023-03-07T00:28:26.881" v="181" actId="20577"/>
          <ac:spMkLst>
            <pc:docMk/>
            <pc:sldMk cId="2781894779" sldId="343"/>
            <ac:spMk id="12" creationId="{35BECEE9-B3C0-4562-EC4B-730EAE9A7245}"/>
          </ac:spMkLst>
        </pc:spChg>
        <pc:spChg chg="add mod">
          <ac:chgData name="Sabina Behague" userId="2f9f8379-56ce-455c-81be-d1dc66b28ae7" providerId="ADAL" clId="{F7123870-5BC8-4BFE-B296-25F95813E9E5}" dt="2023-03-07T00:28:37.746" v="182" actId="20577"/>
          <ac:spMkLst>
            <pc:docMk/>
            <pc:sldMk cId="2781894779" sldId="343"/>
            <ac:spMk id="13" creationId="{1A3857F1-70B0-7935-5E12-C6F1A68C321D}"/>
          </ac:spMkLst>
        </pc:spChg>
        <pc:spChg chg="add mod">
          <ac:chgData name="Sabina Behague" userId="2f9f8379-56ce-455c-81be-d1dc66b28ae7" providerId="ADAL" clId="{F7123870-5BC8-4BFE-B296-25F95813E9E5}" dt="2023-03-07T00:28:52.779" v="183" actId="20577"/>
          <ac:spMkLst>
            <pc:docMk/>
            <pc:sldMk cId="2781894779" sldId="343"/>
            <ac:spMk id="14" creationId="{71431F78-D7F5-E314-421C-E0E6E29277AF}"/>
          </ac:spMkLst>
        </pc:spChg>
        <pc:spChg chg="add mod">
          <ac:chgData name="Sabina Behague" userId="2f9f8379-56ce-455c-81be-d1dc66b28ae7" providerId="ADAL" clId="{F7123870-5BC8-4BFE-B296-25F95813E9E5}" dt="2023-03-07T00:29:07.868" v="184" actId="20577"/>
          <ac:spMkLst>
            <pc:docMk/>
            <pc:sldMk cId="2781894779" sldId="343"/>
            <ac:spMk id="15" creationId="{2793B1F5-1FE8-F307-4FFB-EAE6EF4C1EC2}"/>
          </ac:spMkLst>
        </pc:spChg>
        <pc:spChg chg="add mod">
          <ac:chgData name="Sabina Behague" userId="2f9f8379-56ce-455c-81be-d1dc66b28ae7" providerId="ADAL" clId="{F7123870-5BC8-4BFE-B296-25F95813E9E5}" dt="2023-03-07T00:27:30.841" v="174" actId="20577"/>
          <ac:spMkLst>
            <pc:docMk/>
            <pc:sldMk cId="2781894779" sldId="343"/>
            <ac:spMk id="16" creationId="{86CF5F93-2C97-BB07-EA6E-3ECFCBEA237C}"/>
          </ac:spMkLst>
        </pc:spChg>
        <pc:spChg chg="add mod">
          <ac:chgData name="Sabina Behague" userId="2f9f8379-56ce-455c-81be-d1dc66b28ae7" providerId="ADAL" clId="{F7123870-5BC8-4BFE-B296-25F95813E9E5}" dt="2023-03-07T00:28:07.976" v="178" actId="20577"/>
          <ac:spMkLst>
            <pc:docMk/>
            <pc:sldMk cId="2781894779" sldId="343"/>
            <ac:spMk id="17" creationId="{A3873EF8-6EE9-D186-9A81-58783682FF33}"/>
          </ac:spMkLst>
        </pc:spChg>
        <pc:spChg chg="add mod">
          <ac:chgData name="Sabina Behague" userId="2f9f8379-56ce-455c-81be-d1dc66b28ae7" providerId="ADAL" clId="{F7123870-5BC8-4BFE-B296-25F95813E9E5}" dt="2023-03-06T21:22:26.258" v="172" actId="20577"/>
          <ac:spMkLst>
            <pc:docMk/>
            <pc:sldMk cId="2781894779" sldId="343"/>
            <ac:spMk id="20" creationId="{353C4EC1-89A4-AE1A-03D9-402355B241E0}"/>
          </ac:spMkLst>
        </pc:spChg>
        <pc:spChg chg="add mod">
          <ac:chgData name="Sabina Behague" userId="2f9f8379-56ce-455c-81be-d1dc66b28ae7" providerId="ADAL" clId="{F7123870-5BC8-4BFE-B296-25F95813E9E5}" dt="2023-03-07T00:27:24.676" v="173" actId="20577"/>
          <ac:spMkLst>
            <pc:docMk/>
            <pc:sldMk cId="2781894779" sldId="343"/>
            <ac:spMk id="21" creationId="{F75ECEB0-E47F-D406-9BE4-A290A2DEBF43}"/>
          </ac:spMkLst>
        </pc:spChg>
        <pc:spChg chg="add mod">
          <ac:chgData name="Sabina Behague" userId="2f9f8379-56ce-455c-81be-d1dc66b28ae7" providerId="ADAL" clId="{F7123870-5BC8-4BFE-B296-25F95813E9E5}" dt="2023-03-07T00:27:37.755" v="175" actId="20577"/>
          <ac:spMkLst>
            <pc:docMk/>
            <pc:sldMk cId="2781894779" sldId="343"/>
            <ac:spMk id="22" creationId="{B02C761F-42A2-1496-5014-7F4EAFEFDF55}"/>
          </ac:spMkLst>
        </pc:spChg>
        <pc:spChg chg="mod">
          <ac:chgData name="Sabina Behague" userId="2f9f8379-56ce-455c-81be-d1dc66b28ae7" providerId="ADAL" clId="{F7123870-5BC8-4BFE-B296-25F95813E9E5}" dt="2023-03-07T00:28:22.877" v="180" actId="1076"/>
          <ac:spMkLst>
            <pc:docMk/>
            <pc:sldMk cId="2781894779" sldId="343"/>
            <ac:spMk id="24" creationId="{477F0240-4591-479A-B6C4-99435961C65F}"/>
          </ac:spMkLst>
        </pc:spChg>
        <pc:spChg chg="mod">
          <ac:chgData name="Sabina Behague" userId="2f9f8379-56ce-455c-81be-d1dc66b28ae7" providerId="ADAL" clId="{F7123870-5BC8-4BFE-B296-25F95813E9E5}" dt="2023-03-07T00:28:22.877" v="180" actId="1076"/>
          <ac:spMkLst>
            <pc:docMk/>
            <pc:sldMk cId="2781894779" sldId="343"/>
            <ac:spMk id="25" creationId="{1BD24F92-3B0A-1314-FE20-5EB44D178D2A}"/>
          </ac:spMkLst>
        </pc:spChg>
        <pc:spChg chg="mod">
          <ac:chgData name="Sabina Behague" userId="2f9f8379-56ce-455c-81be-d1dc66b28ae7" providerId="ADAL" clId="{F7123870-5BC8-4BFE-B296-25F95813E9E5}" dt="2023-03-07T00:28:22.877" v="180" actId="1076"/>
          <ac:spMkLst>
            <pc:docMk/>
            <pc:sldMk cId="2781894779" sldId="343"/>
            <ac:spMk id="26" creationId="{312D6CDA-A08D-F34A-C049-AAF8F388FF15}"/>
          </ac:spMkLst>
        </pc:spChg>
        <pc:spChg chg="mod">
          <ac:chgData name="Sabina Behague" userId="2f9f8379-56ce-455c-81be-d1dc66b28ae7" providerId="ADAL" clId="{F7123870-5BC8-4BFE-B296-25F95813E9E5}" dt="2023-03-07T00:30:54.444" v="196" actId="207"/>
          <ac:spMkLst>
            <pc:docMk/>
            <pc:sldMk cId="2781894779" sldId="343"/>
            <ac:spMk id="27" creationId="{3CF36015-4292-95FB-B6BD-4E5533CE6BE8}"/>
          </ac:spMkLst>
        </pc:spChg>
        <pc:spChg chg="mod">
          <ac:chgData name="Sabina Behague" userId="2f9f8379-56ce-455c-81be-d1dc66b28ae7" providerId="ADAL" clId="{F7123870-5BC8-4BFE-B296-25F95813E9E5}" dt="2023-03-07T00:31:19.458" v="198" actId="207"/>
          <ac:spMkLst>
            <pc:docMk/>
            <pc:sldMk cId="2781894779" sldId="343"/>
            <ac:spMk id="28" creationId="{B9626F0F-0668-2FD2-B50F-F4F4EF020190}"/>
          </ac:spMkLst>
        </pc:spChg>
        <pc:spChg chg="mod">
          <ac:chgData name="Sabina Behague" userId="2f9f8379-56ce-455c-81be-d1dc66b28ae7" providerId="ADAL" clId="{F7123870-5BC8-4BFE-B296-25F95813E9E5}" dt="2023-03-07T00:30:22.022" v="193" actId="207"/>
          <ac:spMkLst>
            <pc:docMk/>
            <pc:sldMk cId="2781894779" sldId="343"/>
            <ac:spMk id="29" creationId="{7EE75678-1931-8D99-7953-22CA0D107474}"/>
          </ac:spMkLst>
        </pc:spChg>
        <pc:spChg chg="mod">
          <ac:chgData name="Sabina Behague" userId="2f9f8379-56ce-455c-81be-d1dc66b28ae7" providerId="ADAL" clId="{F7123870-5BC8-4BFE-B296-25F95813E9E5}" dt="2023-03-07T00:28:22.877" v="180" actId="1076"/>
          <ac:spMkLst>
            <pc:docMk/>
            <pc:sldMk cId="2781894779" sldId="343"/>
            <ac:spMk id="30" creationId="{5F30CF01-4D48-21C2-D217-5F5005378CDA}"/>
          </ac:spMkLst>
        </pc:spChg>
        <pc:spChg chg="mod">
          <ac:chgData name="Sabina Behague" userId="2f9f8379-56ce-455c-81be-d1dc66b28ae7" providerId="ADAL" clId="{F7123870-5BC8-4BFE-B296-25F95813E9E5}" dt="2023-03-07T00:28:22.877" v="180" actId="1076"/>
          <ac:spMkLst>
            <pc:docMk/>
            <pc:sldMk cId="2781894779" sldId="343"/>
            <ac:spMk id="31" creationId="{E2CF126C-C55B-F870-8945-39824F5D0565}"/>
          </ac:spMkLst>
        </pc:spChg>
        <pc:spChg chg="mod">
          <ac:chgData name="Sabina Behague" userId="2f9f8379-56ce-455c-81be-d1dc66b28ae7" providerId="ADAL" clId="{F7123870-5BC8-4BFE-B296-25F95813E9E5}" dt="2023-03-07T00:30:46.315" v="195" actId="207"/>
          <ac:spMkLst>
            <pc:docMk/>
            <pc:sldMk cId="2781894779" sldId="343"/>
            <ac:spMk id="32" creationId="{D2D6FAB0-3FA8-A514-B6D3-22C5367D5212}"/>
          </ac:spMkLst>
        </pc:spChg>
        <pc:spChg chg="mod">
          <ac:chgData name="Sabina Behague" userId="2f9f8379-56ce-455c-81be-d1dc66b28ae7" providerId="ADAL" clId="{F7123870-5BC8-4BFE-B296-25F95813E9E5}" dt="2023-03-07T00:28:22.877" v="180" actId="1076"/>
          <ac:spMkLst>
            <pc:docMk/>
            <pc:sldMk cId="2781894779" sldId="343"/>
            <ac:spMk id="33" creationId="{BFE6F5A4-C8DC-C821-1086-9E7C232ED7F0}"/>
          </ac:spMkLst>
        </pc:spChg>
        <pc:spChg chg="mod">
          <ac:chgData name="Sabina Behague" userId="2f9f8379-56ce-455c-81be-d1dc66b28ae7" providerId="ADAL" clId="{F7123870-5BC8-4BFE-B296-25F95813E9E5}" dt="2023-03-07T00:31:40.175" v="200" actId="207"/>
          <ac:spMkLst>
            <pc:docMk/>
            <pc:sldMk cId="2781894779" sldId="343"/>
            <ac:spMk id="34" creationId="{78FC9262-0F20-9D97-C74F-02B657331358}"/>
          </ac:spMkLst>
        </pc:spChg>
        <pc:spChg chg="mod">
          <ac:chgData name="Sabina Behague" userId="2f9f8379-56ce-455c-81be-d1dc66b28ae7" providerId="ADAL" clId="{F7123870-5BC8-4BFE-B296-25F95813E9E5}" dt="2023-03-07T00:30:28.974" v="194" actId="207"/>
          <ac:spMkLst>
            <pc:docMk/>
            <pc:sldMk cId="2781894779" sldId="343"/>
            <ac:spMk id="35" creationId="{85C7ADAB-96BF-5D2F-FA7E-5B603C1CADDC}"/>
          </ac:spMkLst>
        </pc:spChg>
        <pc:spChg chg="mod">
          <ac:chgData name="Sabina Behague" userId="2f9f8379-56ce-455c-81be-d1dc66b28ae7" providerId="ADAL" clId="{F7123870-5BC8-4BFE-B296-25F95813E9E5}" dt="2023-03-07T00:31:27.768" v="199" actId="207"/>
          <ac:spMkLst>
            <pc:docMk/>
            <pc:sldMk cId="2781894779" sldId="343"/>
            <ac:spMk id="36" creationId="{5AE442D9-B1FE-9E37-9509-8ADB68DCDE17}"/>
          </ac:spMkLst>
        </pc:spChg>
        <pc:spChg chg="mod">
          <ac:chgData name="Sabina Behague" userId="2f9f8379-56ce-455c-81be-d1dc66b28ae7" providerId="ADAL" clId="{F7123870-5BC8-4BFE-B296-25F95813E9E5}" dt="2023-03-07T00:28:22.877" v="180" actId="1076"/>
          <ac:spMkLst>
            <pc:docMk/>
            <pc:sldMk cId="2781894779" sldId="343"/>
            <ac:spMk id="37" creationId="{0D38CB02-D1E8-206D-18B5-4DBC9559FB06}"/>
          </ac:spMkLst>
        </pc:spChg>
        <pc:spChg chg="mod">
          <ac:chgData name="Sabina Behague" userId="2f9f8379-56ce-455c-81be-d1dc66b28ae7" providerId="ADAL" clId="{F7123870-5BC8-4BFE-B296-25F95813E9E5}" dt="2023-03-07T00:31:12.782" v="197" actId="207"/>
          <ac:spMkLst>
            <pc:docMk/>
            <pc:sldMk cId="2781894779" sldId="343"/>
            <ac:spMk id="38" creationId="{C6095097-FA53-26A9-B199-59CEDEACF517}"/>
          </ac:spMkLst>
        </pc:spChg>
        <pc:spChg chg="add mod">
          <ac:chgData name="Sabina Behague" userId="2f9f8379-56ce-455c-81be-d1dc66b28ae7" providerId="ADAL" clId="{F7123870-5BC8-4BFE-B296-25F95813E9E5}" dt="2023-03-07T00:29:18.797" v="186" actId="20577"/>
          <ac:spMkLst>
            <pc:docMk/>
            <pc:sldMk cId="2781894779" sldId="343"/>
            <ac:spMk id="39" creationId="{3548A9B9-71E6-05A8-531D-E1703ACCF62B}"/>
          </ac:spMkLst>
        </pc:spChg>
        <pc:spChg chg="mod">
          <ac:chgData name="Sabina Behague" userId="2f9f8379-56ce-455c-81be-d1dc66b28ae7" providerId="ADAL" clId="{F7123870-5BC8-4BFE-B296-25F95813E9E5}" dt="2023-03-07T00:30:00.815" v="192" actId="20577"/>
          <ac:spMkLst>
            <pc:docMk/>
            <pc:sldMk cId="2781894779" sldId="343"/>
            <ac:spMk id="1046" creationId="{8A57591F-F75D-FBB3-BD7E-757A1AFC2F44}"/>
          </ac:spMkLst>
        </pc:spChg>
        <pc:grpChg chg="add mod">
          <ac:chgData name="Sabina Behague" userId="2f9f8379-56ce-455c-81be-d1dc66b28ae7" providerId="ADAL" clId="{F7123870-5BC8-4BFE-B296-25F95813E9E5}" dt="2023-03-07T00:28:22.877" v="180" actId="1076"/>
          <ac:grpSpMkLst>
            <pc:docMk/>
            <pc:sldMk cId="2781894779" sldId="343"/>
            <ac:grpSpMk id="23" creationId="{6CBB0340-1423-2BBF-795E-EF3731181F47}"/>
          </ac:grpSpMkLst>
        </pc:grpChg>
        <pc:cxnChg chg="add mod">
          <ac:chgData name="Sabina Behague" userId="2f9f8379-56ce-455c-81be-d1dc66b28ae7" providerId="ADAL" clId="{F7123870-5BC8-4BFE-B296-25F95813E9E5}" dt="2023-03-06T21:18:03.908" v="161"/>
          <ac:cxnSpMkLst>
            <pc:docMk/>
            <pc:sldMk cId="2781894779" sldId="343"/>
            <ac:cxnSpMk id="18" creationId="{DADA488A-D7C0-EA2B-F3B0-0F3BC79EB3A8}"/>
          </ac:cxnSpMkLst>
        </pc:cxnChg>
        <pc:cxnChg chg="add mod">
          <ac:chgData name="Sabina Behague" userId="2f9f8379-56ce-455c-81be-d1dc66b28ae7" providerId="ADAL" clId="{F7123870-5BC8-4BFE-B296-25F95813E9E5}" dt="2023-03-06T21:18:03.908" v="161"/>
          <ac:cxnSpMkLst>
            <pc:docMk/>
            <pc:sldMk cId="2781894779" sldId="343"/>
            <ac:cxnSpMk id="19" creationId="{78BA1E08-A10E-4F24-1F4F-4A98075F5201}"/>
          </ac:cxnSpMkLst>
        </pc:cxnChg>
      </pc:sldChg>
      <pc:sldChg chg="mod">
        <pc:chgData name="Sabina Behague" userId="2f9f8379-56ce-455c-81be-d1dc66b28ae7" providerId="ADAL" clId="{F7123870-5BC8-4BFE-B296-25F95813E9E5}" dt="2023-03-06T20:57:00.693" v="100" actId="27918"/>
        <pc:sldMkLst>
          <pc:docMk/>
          <pc:sldMk cId="587045458" sldId="351"/>
        </pc:sldMkLst>
      </pc:sldChg>
      <pc:sldChg chg="modSp mod">
        <pc:chgData name="Sabina Behague" userId="2f9f8379-56ce-455c-81be-d1dc66b28ae7" providerId="ADAL" clId="{F7123870-5BC8-4BFE-B296-25F95813E9E5}" dt="2023-03-07T01:31:21.152" v="361" actId="27918"/>
        <pc:sldMkLst>
          <pc:docMk/>
          <pc:sldMk cId="3383364338" sldId="353"/>
        </pc:sldMkLst>
        <pc:spChg chg="mod">
          <ac:chgData name="Sabina Behague" userId="2f9f8379-56ce-455c-81be-d1dc66b28ae7" providerId="ADAL" clId="{F7123870-5BC8-4BFE-B296-25F95813E9E5}" dt="2023-03-07T01:13:58.964" v="308" actId="20577"/>
          <ac:spMkLst>
            <pc:docMk/>
            <pc:sldMk cId="3383364338" sldId="353"/>
            <ac:spMk id="3" creationId="{D5D865AD-CC70-8F27-D0C3-D86B160B9B62}"/>
          </ac:spMkLst>
        </pc:spChg>
        <pc:spChg chg="mod">
          <ac:chgData name="Sabina Behague" userId="2f9f8379-56ce-455c-81be-d1dc66b28ae7" providerId="ADAL" clId="{F7123870-5BC8-4BFE-B296-25F95813E9E5}" dt="2023-03-07T01:14:09.416" v="322" actId="20577"/>
          <ac:spMkLst>
            <pc:docMk/>
            <pc:sldMk cId="3383364338" sldId="353"/>
            <ac:spMk id="9" creationId="{82178695-9D8A-F30D-E387-76A46539E30F}"/>
          </ac:spMkLst>
        </pc:spChg>
        <pc:spChg chg="mod">
          <ac:chgData name="Sabina Behague" userId="2f9f8379-56ce-455c-81be-d1dc66b28ae7" providerId="ADAL" clId="{F7123870-5BC8-4BFE-B296-25F95813E9E5}" dt="2023-03-07T01:24:00.539" v="349" actId="1076"/>
          <ac:spMkLst>
            <pc:docMk/>
            <pc:sldMk cId="3383364338" sldId="353"/>
            <ac:spMk id="10" creationId="{06DCD10B-32F6-455C-28EB-CC926E3C292F}"/>
          </ac:spMkLst>
        </pc:spChg>
      </pc:sldChg>
      <pc:sldChg chg="addSp modSp mod">
        <pc:chgData name="Sabina Behague" userId="2f9f8379-56ce-455c-81be-d1dc66b28ae7" providerId="ADAL" clId="{F7123870-5BC8-4BFE-B296-25F95813E9E5}" dt="2023-03-07T00:36:31.976" v="227" actId="207"/>
        <pc:sldMkLst>
          <pc:docMk/>
          <pc:sldMk cId="2042778756" sldId="354"/>
        </pc:sldMkLst>
        <pc:spChg chg="add mod">
          <ac:chgData name="Sabina Behague" userId="2f9f8379-56ce-455c-81be-d1dc66b28ae7" providerId="ADAL" clId="{F7123870-5BC8-4BFE-B296-25F95813E9E5}" dt="2023-03-07T00:34:32.012" v="216" actId="20577"/>
          <ac:spMkLst>
            <pc:docMk/>
            <pc:sldMk cId="2042778756" sldId="354"/>
            <ac:spMk id="3" creationId="{F10DB391-1858-A301-DCF7-9CB52777956A}"/>
          </ac:spMkLst>
        </pc:spChg>
        <pc:spChg chg="add mod">
          <ac:chgData name="Sabina Behague" userId="2f9f8379-56ce-455c-81be-d1dc66b28ae7" providerId="ADAL" clId="{F7123870-5BC8-4BFE-B296-25F95813E9E5}" dt="2023-03-07T00:33:05.646" v="206" actId="20577"/>
          <ac:spMkLst>
            <pc:docMk/>
            <pc:sldMk cId="2042778756" sldId="354"/>
            <ac:spMk id="6" creationId="{6C23B0FE-B379-14DF-B401-C05E32D8E2A5}"/>
          </ac:spMkLst>
        </pc:spChg>
        <pc:spChg chg="add mod">
          <ac:chgData name="Sabina Behague" userId="2f9f8379-56ce-455c-81be-d1dc66b28ae7" providerId="ADAL" clId="{F7123870-5BC8-4BFE-B296-25F95813E9E5}" dt="2023-03-07T00:34:24.451" v="215" actId="20577"/>
          <ac:spMkLst>
            <pc:docMk/>
            <pc:sldMk cId="2042778756" sldId="354"/>
            <ac:spMk id="7" creationId="{CA25F42A-58D8-C811-DBB9-38DB0C1E314A}"/>
          </ac:spMkLst>
        </pc:spChg>
        <pc:spChg chg="add mod">
          <ac:chgData name="Sabina Behague" userId="2f9f8379-56ce-455c-81be-d1dc66b28ae7" providerId="ADAL" clId="{F7123870-5BC8-4BFE-B296-25F95813E9E5}" dt="2023-03-07T00:34:16.164" v="214" actId="20577"/>
          <ac:spMkLst>
            <pc:docMk/>
            <pc:sldMk cId="2042778756" sldId="354"/>
            <ac:spMk id="9" creationId="{282C4B7D-A176-88C1-CDF0-949294FB98A6}"/>
          </ac:spMkLst>
        </pc:spChg>
        <pc:spChg chg="add mod">
          <ac:chgData name="Sabina Behague" userId="2f9f8379-56ce-455c-81be-d1dc66b28ae7" providerId="ADAL" clId="{F7123870-5BC8-4BFE-B296-25F95813E9E5}" dt="2023-03-07T00:33:31.446" v="208" actId="20577"/>
          <ac:spMkLst>
            <pc:docMk/>
            <pc:sldMk cId="2042778756" sldId="354"/>
            <ac:spMk id="10" creationId="{1470CECC-EB71-FCDE-12BF-82BCAF871240}"/>
          </ac:spMkLst>
        </pc:spChg>
        <pc:spChg chg="add mod">
          <ac:chgData name="Sabina Behague" userId="2f9f8379-56ce-455c-81be-d1dc66b28ae7" providerId="ADAL" clId="{F7123870-5BC8-4BFE-B296-25F95813E9E5}" dt="2023-03-07T00:33:41.078" v="211" actId="20577"/>
          <ac:spMkLst>
            <pc:docMk/>
            <pc:sldMk cId="2042778756" sldId="354"/>
            <ac:spMk id="12" creationId="{E1142A4C-1285-AFF3-31A8-4A54C951F143}"/>
          </ac:spMkLst>
        </pc:spChg>
        <pc:spChg chg="add mod">
          <ac:chgData name="Sabina Behague" userId="2f9f8379-56ce-455c-81be-d1dc66b28ae7" providerId="ADAL" clId="{F7123870-5BC8-4BFE-B296-25F95813E9E5}" dt="2023-03-07T00:32:17.259" v="201"/>
          <ac:spMkLst>
            <pc:docMk/>
            <pc:sldMk cId="2042778756" sldId="354"/>
            <ac:spMk id="13" creationId="{4977CE6F-20B2-E11A-93CB-9F385165B9B8}"/>
          </ac:spMkLst>
        </pc:spChg>
        <pc:spChg chg="add mod">
          <ac:chgData name="Sabina Behague" userId="2f9f8379-56ce-455c-81be-d1dc66b28ae7" providerId="ADAL" clId="{F7123870-5BC8-4BFE-B296-25F95813E9E5}" dt="2023-03-07T00:33:59.915" v="212" actId="20577"/>
          <ac:spMkLst>
            <pc:docMk/>
            <pc:sldMk cId="2042778756" sldId="354"/>
            <ac:spMk id="14" creationId="{D6FA0669-F820-822D-8180-AEDFDBF592C9}"/>
          </ac:spMkLst>
        </pc:spChg>
        <pc:spChg chg="add mod">
          <ac:chgData name="Sabina Behague" userId="2f9f8379-56ce-455c-81be-d1dc66b28ae7" providerId="ADAL" clId="{F7123870-5BC8-4BFE-B296-25F95813E9E5}" dt="2023-03-07T00:32:53.896" v="204" actId="20577"/>
          <ac:spMkLst>
            <pc:docMk/>
            <pc:sldMk cId="2042778756" sldId="354"/>
            <ac:spMk id="15" creationId="{31521C98-33A4-EBD7-5032-C6051AF57ED2}"/>
          </ac:spMkLst>
        </pc:spChg>
        <pc:spChg chg="add mod">
          <ac:chgData name="Sabina Behague" userId="2f9f8379-56ce-455c-81be-d1dc66b28ae7" providerId="ADAL" clId="{F7123870-5BC8-4BFE-B296-25F95813E9E5}" dt="2023-03-07T00:33:21.383" v="207" actId="20577"/>
          <ac:spMkLst>
            <pc:docMk/>
            <pc:sldMk cId="2042778756" sldId="354"/>
            <ac:spMk id="16" creationId="{5D705AC3-C71D-1C6E-0C33-1EB024FD5397}"/>
          </ac:spMkLst>
        </pc:spChg>
        <pc:spChg chg="add mod">
          <ac:chgData name="Sabina Behague" userId="2f9f8379-56ce-455c-81be-d1dc66b28ae7" providerId="ADAL" clId="{F7123870-5BC8-4BFE-B296-25F95813E9E5}" dt="2023-03-07T00:32:17.259" v="201"/>
          <ac:spMkLst>
            <pc:docMk/>
            <pc:sldMk cId="2042778756" sldId="354"/>
            <ac:spMk id="19" creationId="{503AC981-E540-D1B9-9F01-6E478A396F75}"/>
          </ac:spMkLst>
        </pc:spChg>
        <pc:spChg chg="add mod">
          <ac:chgData name="Sabina Behague" userId="2f9f8379-56ce-455c-81be-d1dc66b28ae7" providerId="ADAL" clId="{F7123870-5BC8-4BFE-B296-25F95813E9E5}" dt="2023-03-07T00:32:17.259" v="201"/>
          <ac:spMkLst>
            <pc:docMk/>
            <pc:sldMk cId="2042778756" sldId="354"/>
            <ac:spMk id="20" creationId="{F267203D-C253-DC7B-6AFC-D28179703DF9}"/>
          </ac:spMkLst>
        </pc:spChg>
        <pc:spChg chg="add mod">
          <ac:chgData name="Sabina Behague" userId="2f9f8379-56ce-455c-81be-d1dc66b28ae7" providerId="ADAL" clId="{F7123870-5BC8-4BFE-B296-25F95813E9E5}" dt="2023-03-07T00:32:59.015" v="205" actId="20577"/>
          <ac:spMkLst>
            <pc:docMk/>
            <pc:sldMk cId="2042778756" sldId="354"/>
            <ac:spMk id="21" creationId="{D603C6B9-0BDA-9F1C-C20D-30FC6B1F4EBF}"/>
          </ac:spMkLst>
        </pc:spChg>
        <pc:spChg chg="add mod">
          <ac:chgData name="Sabina Behague" userId="2f9f8379-56ce-455c-81be-d1dc66b28ae7" providerId="ADAL" clId="{F7123870-5BC8-4BFE-B296-25F95813E9E5}" dt="2023-03-07T00:34:06.885" v="213" actId="20577"/>
          <ac:spMkLst>
            <pc:docMk/>
            <pc:sldMk cId="2042778756" sldId="354"/>
            <ac:spMk id="22" creationId="{2AFEFD5F-AB5D-3CC3-29FD-05842C9DA165}"/>
          </ac:spMkLst>
        </pc:spChg>
        <pc:spChg chg="mod">
          <ac:chgData name="Sabina Behague" userId="2f9f8379-56ce-455c-81be-d1dc66b28ae7" providerId="ADAL" clId="{F7123870-5BC8-4BFE-B296-25F95813E9E5}" dt="2023-03-07T00:32:24.811" v="202"/>
          <ac:spMkLst>
            <pc:docMk/>
            <pc:sldMk cId="2042778756" sldId="354"/>
            <ac:spMk id="24" creationId="{698778A4-63E9-3E9D-F571-958D8F88061C}"/>
          </ac:spMkLst>
        </pc:spChg>
        <pc:spChg chg="mod">
          <ac:chgData name="Sabina Behague" userId="2f9f8379-56ce-455c-81be-d1dc66b28ae7" providerId="ADAL" clId="{F7123870-5BC8-4BFE-B296-25F95813E9E5}" dt="2023-03-07T00:35:18.995" v="219" actId="207"/>
          <ac:spMkLst>
            <pc:docMk/>
            <pc:sldMk cId="2042778756" sldId="354"/>
            <ac:spMk id="25" creationId="{67DF8C50-2E0A-5CC5-931E-6CC8C7B05818}"/>
          </ac:spMkLst>
        </pc:spChg>
        <pc:spChg chg="mod">
          <ac:chgData name="Sabina Behague" userId="2f9f8379-56ce-455c-81be-d1dc66b28ae7" providerId="ADAL" clId="{F7123870-5BC8-4BFE-B296-25F95813E9E5}" dt="2023-03-07T00:36:00.875" v="224" actId="207"/>
          <ac:spMkLst>
            <pc:docMk/>
            <pc:sldMk cId="2042778756" sldId="354"/>
            <ac:spMk id="26" creationId="{06CE6E94-FAA8-BCF9-A8B3-39841F3B16D5}"/>
          </ac:spMkLst>
        </pc:spChg>
        <pc:spChg chg="mod">
          <ac:chgData name="Sabina Behague" userId="2f9f8379-56ce-455c-81be-d1dc66b28ae7" providerId="ADAL" clId="{F7123870-5BC8-4BFE-B296-25F95813E9E5}" dt="2023-03-07T00:32:24.811" v="202"/>
          <ac:spMkLst>
            <pc:docMk/>
            <pc:sldMk cId="2042778756" sldId="354"/>
            <ac:spMk id="27" creationId="{A22B5DE7-F5F8-8278-A4A0-6CDA91A77A60}"/>
          </ac:spMkLst>
        </pc:spChg>
        <pc:spChg chg="mod">
          <ac:chgData name="Sabina Behague" userId="2f9f8379-56ce-455c-81be-d1dc66b28ae7" providerId="ADAL" clId="{F7123870-5BC8-4BFE-B296-25F95813E9E5}" dt="2023-03-07T00:32:24.811" v="202"/>
          <ac:spMkLst>
            <pc:docMk/>
            <pc:sldMk cId="2042778756" sldId="354"/>
            <ac:spMk id="28" creationId="{BD46F43C-1C2E-0E52-801F-99A1116B2D6C}"/>
          </ac:spMkLst>
        </pc:spChg>
        <pc:spChg chg="mod">
          <ac:chgData name="Sabina Behague" userId="2f9f8379-56ce-455c-81be-d1dc66b28ae7" providerId="ADAL" clId="{F7123870-5BC8-4BFE-B296-25F95813E9E5}" dt="2023-03-07T00:36:10.691" v="225" actId="207"/>
          <ac:spMkLst>
            <pc:docMk/>
            <pc:sldMk cId="2042778756" sldId="354"/>
            <ac:spMk id="29" creationId="{CA3827B3-B2B5-7138-FFB8-0BF951B796F8}"/>
          </ac:spMkLst>
        </pc:spChg>
        <pc:spChg chg="mod">
          <ac:chgData name="Sabina Behague" userId="2f9f8379-56ce-455c-81be-d1dc66b28ae7" providerId="ADAL" clId="{F7123870-5BC8-4BFE-B296-25F95813E9E5}" dt="2023-03-07T00:32:24.811" v="202"/>
          <ac:spMkLst>
            <pc:docMk/>
            <pc:sldMk cId="2042778756" sldId="354"/>
            <ac:spMk id="30" creationId="{EC7897BC-B294-CFA3-AD36-19FD1D0DDEFB}"/>
          </ac:spMkLst>
        </pc:spChg>
        <pc:spChg chg="mod">
          <ac:chgData name="Sabina Behague" userId="2f9f8379-56ce-455c-81be-d1dc66b28ae7" providerId="ADAL" clId="{F7123870-5BC8-4BFE-B296-25F95813E9E5}" dt="2023-03-07T00:35:29.022" v="220" actId="207"/>
          <ac:spMkLst>
            <pc:docMk/>
            <pc:sldMk cId="2042778756" sldId="354"/>
            <ac:spMk id="31" creationId="{75627D4B-765A-EAB8-E62B-C9F3BB81E5D9}"/>
          </ac:spMkLst>
        </pc:spChg>
        <pc:spChg chg="mod">
          <ac:chgData name="Sabina Behague" userId="2f9f8379-56ce-455c-81be-d1dc66b28ae7" providerId="ADAL" clId="{F7123870-5BC8-4BFE-B296-25F95813E9E5}" dt="2023-03-07T00:32:24.811" v="202"/>
          <ac:spMkLst>
            <pc:docMk/>
            <pc:sldMk cId="2042778756" sldId="354"/>
            <ac:spMk id="32" creationId="{A3CB8F11-EF43-05BA-990A-FD2EF2BB717F}"/>
          </ac:spMkLst>
        </pc:spChg>
        <pc:spChg chg="mod">
          <ac:chgData name="Sabina Behague" userId="2f9f8379-56ce-455c-81be-d1dc66b28ae7" providerId="ADAL" clId="{F7123870-5BC8-4BFE-B296-25F95813E9E5}" dt="2023-03-07T00:36:31.976" v="227" actId="207"/>
          <ac:spMkLst>
            <pc:docMk/>
            <pc:sldMk cId="2042778756" sldId="354"/>
            <ac:spMk id="33" creationId="{C9067175-F3A9-2857-F929-B6B5D513AEDC}"/>
          </ac:spMkLst>
        </pc:spChg>
        <pc:spChg chg="mod">
          <ac:chgData name="Sabina Behague" userId="2f9f8379-56ce-455c-81be-d1dc66b28ae7" providerId="ADAL" clId="{F7123870-5BC8-4BFE-B296-25F95813E9E5}" dt="2023-03-07T00:35:43.408" v="222" actId="207"/>
          <ac:spMkLst>
            <pc:docMk/>
            <pc:sldMk cId="2042778756" sldId="354"/>
            <ac:spMk id="34" creationId="{7317581B-FD03-2565-FA5F-2AFB05271CA1}"/>
          </ac:spMkLst>
        </pc:spChg>
        <pc:spChg chg="mod">
          <ac:chgData name="Sabina Behague" userId="2f9f8379-56ce-455c-81be-d1dc66b28ae7" providerId="ADAL" clId="{F7123870-5BC8-4BFE-B296-25F95813E9E5}" dt="2023-03-07T00:35:37.379" v="221" actId="207"/>
          <ac:spMkLst>
            <pc:docMk/>
            <pc:sldMk cId="2042778756" sldId="354"/>
            <ac:spMk id="35" creationId="{22992934-3E53-11D1-0BDD-237EEBE50E00}"/>
          </ac:spMkLst>
        </pc:spChg>
        <pc:spChg chg="mod">
          <ac:chgData name="Sabina Behague" userId="2f9f8379-56ce-455c-81be-d1dc66b28ae7" providerId="ADAL" clId="{F7123870-5BC8-4BFE-B296-25F95813E9E5}" dt="2023-03-07T00:35:51.569" v="223" actId="207"/>
          <ac:spMkLst>
            <pc:docMk/>
            <pc:sldMk cId="2042778756" sldId="354"/>
            <ac:spMk id="36" creationId="{C6985578-C952-D5C3-7423-5FBF0C7462F7}"/>
          </ac:spMkLst>
        </pc:spChg>
        <pc:spChg chg="mod">
          <ac:chgData name="Sabina Behague" userId="2f9f8379-56ce-455c-81be-d1dc66b28ae7" providerId="ADAL" clId="{F7123870-5BC8-4BFE-B296-25F95813E9E5}" dt="2023-03-07T00:32:24.811" v="202"/>
          <ac:spMkLst>
            <pc:docMk/>
            <pc:sldMk cId="2042778756" sldId="354"/>
            <ac:spMk id="37" creationId="{D7C16E13-8D82-6CD0-5E91-94876C60817F}"/>
          </ac:spMkLst>
        </pc:spChg>
        <pc:spChg chg="mod">
          <ac:chgData name="Sabina Behague" userId="2f9f8379-56ce-455c-81be-d1dc66b28ae7" providerId="ADAL" clId="{F7123870-5BC8-4BFE-B296-25F95813E9E5}" dt="2023-03-07T00:35:08.838" v="218" actId="207"/>
          <ac:spMkLst>
            <pc:docMk/>
            <pc:sldMk cId="2042778756" sldId="354"/>
            <ac:spMk id="38" creationId="{67429368-DFC8-7718-4252-786A1655829A}"/>
          </ac:spMkLst>
        </pc:spChg>
        <pc:spChg chg="mod">
          <ac:chgData name="Sabina Behague" userId="2f9f8379-56ce-455c-81be-d1dc66b28ae7" providerId="ADAL" clId="{F7123870-5BC8-4BFE-B296-25F95813E9E5}" dt="2023-03-07T00:34:44.312" v="217" actId="20577"/>
          <ac:spMkLst>
            <pc:docMk/>
            <pc:sldMk cId="2042778756" sldId="354"/>
            <ac:spMk id="1046" creationId="{8A57591F-F75D-FBB3-BD7E-757A1AFC2F44}"/>
          </ac:spMkLst>
        </pc:spChg>
        <pc:grpChg chg="add mod">
          <ac:chgData name="Sabina Behague" userId="2f9f8379-56ce-455c-81be-d1dc66b28ae7" providerId="ADAL" clId="{F7123870-5BC8-4BFE-B296-25F95813E9E5}" dt="2023-03-07T00:36:24.036" v="226" actId="207"/>
          <ac:grpSpMkLst>
            <pc:docMk/>
            <pc:sldMk cId="2042778756" sldId="354"/>
            <ac:grpSpMk id="23" creationId="{9C938425-94C1-6DD8-09BA-5720E3E256D2}"/>
          </ac:grpSpMkLst>
        </pc:grpChg>
        <pc:cxnChg chg="add mod">
          <ac:chgData name="Sabina Behague" userId="2f9f8379-56ce-455c-81be-d1dc66b28ae7" providerId="ADAL" clId="{F7123870-5BC8-4BFE-B296-25F95813E9E5}" dt="2023-03-07T00:32:17.259" v="201"/>
          <ac:cxnSpMkLst>
            <pc:docMk/>
            <pc:sldMk cId="2042778756" sldId="354"/>
            <ac:cxnSpMk id="17" creationId="{A06650F2-4D53-A891-FFB8-169C85960FC8}"/>
          </ac:cxnSpMkLst>
        </pc:cxnChg>
        <pc:cxnChg chg="add mod">
          <ac:chgData name="Sabina Behague" userId="2f9f8379-56ce-455c-81be-d1dc66b28ae7" providerId="ADAL" clId="{F7123870-5BC8-4BFE-B296-25F95813E9E5}" dt="2023-03-07T00:32:17.259" v="201"/>
          <ac:cxnSpMkLst>
            <pc:docMk/>
            <pc:sldMk cId="2042778756" sldId="354"/>
            <ac:cxnSpMk id="18" creationId="{5D04DD99-ADA9-C638-6391-63E6F13E0A60}"/>
          </ac:cxnSpMkLst>
        </pc:cxnChg>
      </pc:sldChg>
      <pc:sldChg chg="addSp modSp mod">
        <pc:chgData name="Sabina Behague" userId="2f9f8379-56ce-455c-81be-d1dc66b28ae7" providerId="ADAL" clId="{F7123870-5BC8-4BFE-B296-25F95813E9E5}" dt="2023-03-06T21:21:49.923" v="171" actId="207"/>
        <pc:sldMkLst>
          <pc:docMk/>
          <pc:sldMk cId="564221537" sldId="355"/>
        </pc:sldMkLst>
        <pc:spChg chg="add mod">
          <ac:chgData name="Sabina Behague" userId="2f9f8379-56ce-455c-81be-d1dc66b28ae7" providerId="ADAL" clId="{F7123870-5BC8-4BFE-B296-25F95813E9E5}" dt="2023-03-06T21:06:07.793" v="154" actId="20577"/>
          <ac:spMkLst>
            <pc:docMk/>
            <pc:sldMk cId="564221537" sldId="355"/>
            <ac:spMk id="3" creationId="{9529752D-1742-5743-C304-C29A256DE401}"/>
          </ac:spMkLst>
        </pc:spChg>
        <pc:spChg chg="add mod">
          <ac:chgData name="Sabina Behague" userId="2f9f8379-56ce-455c-81be-d1dc66b28ae7" providerId="ADAL" clId="{F7123870-5BC8-4BFE-B296-25F95813E9E5}" dt="2023-03-06T21:05:48.519" v="150" actId="20577"/>
          <ac:spMkLst>
            <pc:docMk/>
            <pc:sldMk cId="564221537" sldId="355"/>
            <ac:spMk id="6" creationId="{3BFB2420-E2A7-9510-F1D5-ACFDDD4B9CB4}"/>
          </ac:spMkLst>
        </pc:spChg>
        <pc:spChg chg="add mod">
          <ac:chgData name="Sabina Behague" userId="2f9f8379-56ce-455c-81be-d1dc66b28ae7" providerId="ADAL" clId="{F7123870-5BC8-4BFE-B296-25F95813E9E5}" dt="2023-03-06T21:04:57.978" v="138" actId="20577"/>
          <ac:spMkLst>
            <pc:docMk/>
            <pc:sldMk cId="564221537" sldId="355"/>
            <ac:spMk id="7" creationId="{85C486D6-43C0-169D-133A-719F37CAED77}"/>
          </ac:spMkLst>
        </pc:spChg>
        <pc:spChg chg="add mod">
          <ac:chgData name="Sabina Behague" userId="2f9f8379-56ce-455c-81be-d1dc66b28ae7" providerId="ADAL" clId="{F7123870-5BC8-4BFE-B296-25F95813E9E5}" dt="2023-03-06T21:06:05.011" v="153" actId="20577"/>
          <ac:spMkLst>
            <pc:docMk/>
            <pc:sldMk cId="564221537" sldId="355"/>
            <ac:spMk id="8" creationId="{82CDB5B1-FBA5-DC92-4AB6-421901DCB077}"/>
          </ac:spMkLst>
        </pc:spChg>
        <pc:spChg chg="add mod">
          <ac:chgData name="Sabina Behague" userId="2f9f8379-56ce-455c-81be-d1dc66b28ae7" providerId="ADAL" clId="{F7123870-5BC8-4BFE-B296-25F95813E9E5}" dt="2023-03-06T21:05:57.519" v="152" actId="20577"/>
          <ac:spMkLst>
            <pc:docMk/>
            <pc:sldMk cId="564221537" sldId="355"/>
            <ac:spMk id="9" creationId="{A73588F4-580D-8082-9303-B2E94DE77AD0}"/>
          </ac:spMkLst>
        </pc:spChg>
        <pc:spChg chg="add mod">
          <ac:chgData name="Sabina Behague" userId="2f9f8379-56ce-455c-81be-d1dc66b28ae7" providerId="ADAL" clId="{F7123870-5BC8-4BFE-B296-25F95813E9E5}" dt="2023-03-06T21:05:20.441" v="142" actId="20577"/>
          <ac:spMkLst>
            <pc:docMk/>
            <pc:sldMk cId="564221537" sldId="355"/>
            <ac:spMk id="10" creationId="{07DBB32D-B5E2-FEF6-E8B6-2B44235EE435}"/>
          </ac:spMkLst>
        </pc:spChg>
        <pc:spChg chg="mod">
          <ac:chgData name="Sabina Behague" userId="2f9f8379-56ce-455c-81be-d1dc66b28ae7" providerId="ADAL" clId="{F7123870-5BC8-4BFE-B296-25F95813E9E5}" dt="2023-03-06T21:03:03.536" v="118" actId="1076"/>
          <ac:spMkLst>
            <pc:docMk/>
            <pc:sldMk cId="564221537" sldId="355"/>
            <ac:spMk id="11" creationId="{FAE75C40-A01E-5362-9F7E-92B20DD3702C}"/>
          </ac:spMkLst>
        </pc:spChg>
        <pc:spChg chg="add mod">
          <ac:chgData name="Sabina Behague" userId="2f9f8379-56ce-455c-81be-d1dc66b28ae7" providerId="ADAL" clId="{F7123870-5BC8-4BFE-B296-25F95813E9E5}" dt="2023-03-06T21:05:23.921" v="144" actId="20577"/>
          <ac:spMkLst>
            <pc:docMk/>
            <pc:sldMk cId="564221537" sldId="355"/>
            <ac:spMk id="12" creationId="{DC7DDECB-9F50-6F4C-BD09-D0AD98A41685}"/>
          </ac:spMkLst>
        </pc:spChg>
        <pc:spChg chg="add mod">
          <ac:chgData name="Sabina Behague" userId="2f9f8379-56ce-455c-81be-d1dc66b28ae7" providerId="ADAL" clId="{F7123870-5BC8-4BFE-B296-25F95813E9E5}" dt="2023-03-06T21:05:31" v="146" actId="20577"/>
          <ac:spMkLst>
            <pc:docMk/>
            <pc:sldMk cId="564221537" sldId="355"/>
            <ac:spMk id="13" creationId="{E941732A-61E1-404D-FC35-5D6C073BE6DE}"/>
          </ac:spMkLst>
        </pc:spChg>
        <pc:spChg chg="add mod">
          <ac:chgData name="Sabina Behague" userId="2f9f8379-56ce-455c-81be-d1dc66b28ae7" providerId="ADAL" clId="{F7123870-5BC8-4BFE-B296-25F95813E9E5}" dt="2023-03-06T21:05:39.624" v="148" actId="20577"/>
          <ac:spMkLst>
            <pc:docMk/>
            <pc:sldMk cId="564221537" sldId="355"/>
            <ac:spMk id="14" creationId="{49A2F1D0-E90E-E7F7-211D-AD13FA6B0E21}"/>
          </ac:spMkLst>
        </pc:spChg>
        <pc:spChg chg="add mod">
          <ac:chgData name="Sabina Behague" userId="2f9f8379-56ce-455c-81be-d1dc66b28ae7" providerId="ADAL" clId="{F7123870-5BC8-4BFE-B296-25F95813E9E5}" dt="2023-03-06T21:04:42.656" v="135" actId="20577"/>
          <ac:spMkLst>
            <pc:docMk/>
            <pc:sldMk cId="564221537" sldId="355"/>
            <ac:spMk id="15" creationId="{5A688587-BD30-FCAE-59AA-BA8F419A06E6}"/>
          </ac:spMkLst>
        </pc:spChg>
        <pc:spChg chg="add mod">
          <ac:chgData name="Sabina Behague" userId="2f9f8379-56ce-455c-81be-d1dc66b28ae7" providerId="ADAL" clId="{F7123870-5BC8-4BFE-B296-25F95813E9E5}" dt="2023-03-06T21:05:08.261" v="140" actId="20577"/>
          <ac:spMkLst>
            <pc:docMk/>
            <pc:sldMk cId="564221537" sldId="355"/>
            <ac:spMk id="16" creationId="{6B385BFB-B44D-05DC-3DAE-ADFBB16FCA8F}"/>
          </ac:spMkLst>
        </pc:spChg>
        <pc:spChg chg="add mod">
          <ac:chgData name="Sabina Behague" userId="2f9f8379-56ce-455c-81be-d1dc66b28ae7" providerId="ADAL" clId="{F7123870-5BC8-4BFE-B296-25F95813E9E5}" dt="2023-03-06T21:04:23.722" v="131" actId="20577"/>
          <ac:spMkLst>
            <pc:docMk/>
            <pc:sldMk cId="564221537" sldId="355"/>
            <ac:spMk id="19" creationId="{581AAD5B-D420-97DA-E2D0-03757DCBA8D7}"/>
          </ac:spMkLst>
        </pc:spChg>
        <pc:spChg chg="add mod">
          <ac:chgData name="Sabina Behague" userId="2f9f8379-56ce-455c-81be-d1dc66b28ae7" providerId="ADAL" clId="{F7123870-5BC8-4BFE-B296-25F95813E9E5}" dt="2023-03-06T21:04:32.035" v="133" actId="20577"/>
          <ac:spMkLst>
            <pc:docMk/>
            <pc:sldMk cId="564221537" sldId="355"/>
            <ac:spMk id="20" creationId="{E51364A0-3388-494A-0AE0-0274C8BBDD5D}"/>
          </ac:spMkLst>
        </pc:spChg>
        <pc:spChg chg="add mod">
          <ac:chgData name="Sabina Behague" userId="2f9f8379-56ce-455c-81be-d1dc66b28ae7" providerId="ADAL" clId="{F7123870-5BC8-4BFE-B296-25F95813E9E5}" dt="2023-03-06T21:04:50.004" v="137" actId="20577"/>
          <ac:spMkLst>
            <pc:docMk/>
            <pc:sldMk cId="564221537" sldId="355"/>
            <ac:spMk id="21" creationId="{C38837BF-258D-5389-2484-A36319ECDBB2}"/>
          </ac:spMkLst>
        </pc:spChg>
        <pc:spChg chg="mod">
          <ac:chgData name="Sabina Behague" userId="2f9f8379-56ce-455c-81be-d1dc66b28ae7" providerId="ADAL" clId="{F7123870-5BC8-4BFE-B296-25F95813E9E5}" dt="2023-03-06T21:03:06.461" v="119" actId="1076"/>
          <ac:spMkLst>
            <pc:docMk/>
            <pc:sldMk cId="564221537" sldId="355"/>
            <ac:spMk id="23" creationId="{E31B640B-3913-E121-0961-FE54D28C8FC8}"/>
          </ac:spMkLst>
        </pc:spChg>
        <pc:spChg chg="mod">
          <ac:chgData name="Sabina Behague" userId="2f9f8379-56ce-455c-81be-d1dc66b28ae7" providerId="ADAL" clId="{F7123870-5BC8-4BFE-B296-25F95813E9E5}" dt="2023-03-06T21:03:06.461" v="119" actId="1076"/>
          <ac:spMkLst>
            <pc:docMk/>
            <pc:sldMk cId="564221537" sldId="355"/>
            <ac:spMk id="24" creationId="{BA0C04B2-C08C-80CB-6230-A03D1FBFC7BC}"/>
          </ac:spMkLst>
        </pc:spChg>
        <pc:spChg chg="mod">
          <ac:chgData name="Sabina Behague" userId="2f9f8379-56ce-455c-81be-d1dc66b28ae7" providerId="ADAL" clId="{F7123870-5BC8-4BFE-B296-25F95813E9E5}" dt="2023-03-06T21:21:29.440" v="170" actId="207"/>
          <ac:spMkLst>
            <pc:docMk/>
            <pc:sldMk cId="564221537" sldId="355"/>
            <ac:spMk id="25" creationId="{C31F0AE9-28F2-6E53-43D4-A3BC2313246C}"/>
          </ac:spMkLst>
        </pc:spChg>
        <pc:spChg chg="mod">
          <ac:chgData name="Sabina Behague" userId="2f9f8379-56ce-455c-81be-d1dc66b28ae7" providerId="ADAL" clId="{F7123870-5BC8-4BFE-B296-25F95813E9E5}" dt="2023-03-06T21:20:22.697" v="165" actId="207"/>
          <ac:spMkLst>
            <pc:docMk/>
            <pc:sldMk cId="564221537" sldId="355"/>
            <ac:spMk id="26" creationId="{A1E23025-8948-6F95-9984-C2D647E65179}"/>
          </ac:spMkLst>
        </pc:spChg>
        <pc:spChg chg="mod">
          <ac:chgData name="Sabina Behague" userId="2f9f8379-56ce-455c-81be-d1dc66b28ae7" providerId="ADAL" clId="{F7123870-5BC8-4BFE-B296-25F95813E9E5}" dt="2023-03-06T21:03:06.461" v="119" actId="1076"/>
          <ac:spMkLst>
            <pc:docMk/>
            <pc:sldMk cId="564221537" sldId="355"/>
            <ac:spMk id="27" creationId="{43080202-F6A8-68C5-E7EA-D4F8BA272DD8}"/>
          </ac:spMkLst>
        </pc:spChg>
        <pc:spChg chg="mod">
          <ac:chgData name="Sabina Behague" userId="2f9f8379-56ce-455c-81be-d1dc66b28ae7" providerId="ADAL" clId="{F7123870-5BC8-4BFE-B296-25F95813E9E5}" dt="2023-03-06T21:21:49.923" v="171" actId="207"/>
          <ac:spMkLst>
            <pc:docMk/>
            <pc:sldMk cId="564221537" sldId="355"/>
            <ac:spMk id="28" creationId="{8002A9C6-1B0D-DA20-D7A8-17BB7D53852C}"/>
          </ac:spMkLst>
        </pc:spChg>
        <pc:spChg chg="mod">
          <ac:chgData name="Sabina Behague" userId="2f9f8379-56ce-455c-81be-d1dc66b28ae7" providerId="ADAL" clId="{F7123870-5BC8-4BFE-B296-25F95813E9E5}" dt="2023-03-06T21:03:06.461" v="119" actId="1076"/>
          <ac:spMkLst>
            <pc:docMk/>
            <pc:sldMk cId="564221537" sldId="355"/>
            <ac:spMk id="29" creationId="{05A4FA1B-CBAE-50A1-58A2-30C9AFF11725}"/>
          </ac:spMkLst>
        </pc:spChg>
        <pc:spChg chg="mod">
          <ac:chgData name="Sabina Behague" userId="2f9f8379-56ce-455c-81be-d1dc66b28ae7" providerId="ADAL" clId="{F7123870-5BC8-4BFE-B296-25F95813E9E5}" dt="2023-03-06T21:21:10.246" v="168" actId="207"/>
          <ac:spMkLst>
            <pc:docMk/>
            <pc:sldMk cId="564221537" sldId="355"/>
            <ac:spMk id="30" creationId="{600F40D2-22C4-628E-18E0-47525B5BAA33}"/>
          </ac:spMkLst>
        </pc:spChg>
        <pc:spChg chg="mod">
          <ac:chgData name="Sabina Behague" userId="2f9f8379-56ce-455c-81be-d1dc66b28ae7" providerId="ADAL" clId="{F7123870-5BC8-4BFE-B296-25F95813E9E5}" dt="2023-03-06T21:06:26.172" v="156" actId="207"/>
          <ac:spMkLst>
            <pc:docMk/>
            <pc:sldMk cId="564221537" sldId="355"/>
            <ac:spMk id="31" creationId="{C2ECCC1D-C041-FC9E-7EB0-A6AC359D2FB3}"/>
          </ac:spMkLst>
        </pc:spChg>
        <pc:spChg chg="mod">
          <ac:chgData name="Sabina Behague" userId="2f9f8379-56ce-455c-81be-d1dc66b28ae7" providerId="ADAL" clId="{F7123870-5BC8-4BFE-B296-25F95813E9E5}" dt="2023-03-06T21:20:44.938" v="166" actId="207"/>
          <ac:spMkLst>
            <pc:docMk/>
            <pc:sldMk cId="564221537" sldId="355"/>
            <ac:spMk id="32" creationId="{F22F2FC5-1BD1-F067-3BD2-3E7EBCDBDACA}"/>
          </ac:spMkLst>
        </pc:spChg>
        <pc:spChg chg="mod">
          <ac:chgData name="Sabina Behague" userId="2f9f8379-56ce-455c-81be-d1dc66b28ae7" providerId="ADAL" clId="{F7123870-5BC8-4BFE-B296-25F95813E9E5}" dt="2023-03-06T21:20:54.775" v="167" actId="207"/>
          <ac:spMkLst>
            <pc:docMk/>
            <pc:sldMk cId="564221537" sldId="355"/>
            <ac:spMk id="33" creationId="{DC970CC9-281E-04E1-4EC7-840E63205CCD}"/>
          </ac:spMkLst>
        </pc:spChg>
        <pc:spChg chg="mod">
          <ac:chgData name="Sabina Behague" userId="2f9f8379-56ce-455c-81be-d1dc66b28ae7" providerId="ADAL" clId="{F7123870-5BC8-4BFE-B296-25F95813E9E5}" dt="2023-03-06T21:21:18.054" v="169" actId="207"/>
          <ac:spMkLst>
            <pc:docMk/>
            <pc:sldMk cId="564221537" sldId="355"/>
            <ac:spMk id="34" creationId="{2EC5E912-7F98-AB6A-67B6-C610F1CDA4FC}"/>
          </ac:spMkLst>
        </pc:spChg>
        <pc:spChg chg="mod">
          <ac:chgData name="Sabina Behague" userId="2f9f8379-56ce-455c-81be-d1dc66b28ae7" providerId="ADAL" clId="{F7123870-5BC8-4BFE-B296-25F95813E9E5}" dt="2023-03-06T21:03:06.461" v="119" actId="1076"/>
          <ac:spMkLst>
            <pc:docMk/>
            <pc:sldMk cId="564221537" sldId="355"/>
            <ac:spMk id="35" creationId="{019CF064-7178-26C5-8893-DE955C77CE64}"/>
          </ac:spMkLst>
        </pc:spChg>
        <pc:spChg chg="mod">
          <ac:chgData name="Sabina Behague" userId="2f9f8379-56ce-455c-81be-d1dc66b28ae7" providerId="ADAL" clId="{F7123870-5BC8-4BFE-B296-25F95813E9E5}" dt="2023-03-06T21:03:06.461" v="119" actId="1076"/>
          <ac:spMkLst>
            <pc:docMk/>
            <pc:sldMk cId="564221537" sldId="355"/>
            <ac:spMk id="36" creationId="{0DC8738C-1A57-CEB3-C3DF-D899B242146D}"/>
          </ac:spMkLst>
        </pc:spChg>
        <pc:spChg chg="mod">
          <ac:chgData name="Sabina Behague" userId="2f9f8379-56ce-455c-81be-d1dc66b28ae7" providerId="ADAL" clId="{F7123870-5BC8-4BFE-B296-25F95813E9E5}" dt="2023-03-06T21:06:19.433" v="155" actId="207"/>
          <ac:spMkLst>
            <pc:docMk/>
            <pc:sldMk cId="564221537" sldId="355"/>
            <ac:spMk id="37" creationId="{16520390-7933-0DD0-11AA-2581001D4E99}"/>
          </ac:spMkLst>
        </pc:spChg>
        <pc:spChg chg="mod">
          <ac:chgData name="Sabina Behague" userId="2f9f8379-56ce-455c-81be-d1dc66b28ae7" providerId="ADAL" clId="{F7123870-5BC8-4BFE-B296-25F95813E9E5}" dt="2023-03-06T21:17:31.112" v="158" actId="20577"/>
          <ac:spMkLst>
            <pc:docMk/>
            <pc:sldMk cId="564221537" sldId="355"/>
            <ac:spMk id="1046" creationId="{8A57591F-F75D-FBB3-BD7E-757A1AFC2F44}"/>
          </ac:spMkLst>
        </pc:spChg>
        <pc:grpChg chg="add mod">
          <ac:chgData name="Sabina Behague" userId="2f9f8379-56ce-455c-81be-d1dc66b28ae7" providerId="ADAL" clId="{F7123870-5BC8-4BFE-B296-25F95813E9E5}" dt="2023-03-06T21:03:06.461" v="119" actId="1076"/>
          <ac:grpSpMkLst>
            <pc:docMk/>
            <pc:sldMk cId="564221537" sldId="355"/>
            <ac:grpSpMk id="22" creationId="{AA11755C-781D-8337-9633-0AED0C87D9DA}"/>
          </ac:grpSpMkLst>
        </pc:grpChg>
        <pc:cxnChg chg="add mod">
          <ac:chgData name="Sabina Behague" userId="2f9f8379-56ce-455c-81be-d1dc66b28ae7" providerId="ADAL" clId="{F7123870-5BC8-4BFE-B296-25F95813E9E5}" dt="2023-03-06T21:03:21.334" v="122" actId="1076"/>
          <ac:cxnSpMkLst>
            <pc:docMk/>
            <pc:sldMk cId="564221537" sldId="355"/>
            <ac:cxnSpMk id="17" creationId="{1F6FC3C8-FDC0-E045-6867-808B8670BE17}"/>
          </ac:cxnSpMkLst>
        </pc:cxnChg>
        <pc:cxnChg chg="add mod">
          <ac:chgData name="Sabina Behague" userId="2f9f8379-56ce-455c-81be-d1dc66b28ae7" providerId="ADAL" clId="{F7123870-5BC8-4BFE-B296-25F95813E9E5}" dt="2023-03-06T21:03:13.181" v="120" actId="1076"/>
          <ac:cxnSpMkLst>
            <pc:docMk/>
            <pc:sldMk cId="564221537" sldId="355"/>
            <ac:cxnSpMk id="18" creationId="{7EBD1886-AC3B-99B8-A9B0-B1DA03C30F39}"/>
          </ac:cxnSpMkLst>
        </pc:cxnChg>
      </pc:sldChg>
      <pc:sldChg chg="mod delCm">
        <pc:chgData name="Sabina Behague" userId="2f9f8379-56ce-455c-81be-d1dc66b28ae7" providerId="ADAL" clId="{F7123870-5BC8-4BFE-B296-25F95813E9E5}" dt="2023-03-07T01:55:18.960" v="408"/>
        <pc:sldMkLst>
          <pc:docMk/>
          <pc:sldMk cId="2037470596" sldId="356"/>
        </pc:sldMkLst>
      </pc:sldChg>
      <pc:sldChg chg="mod">
        <pc:chgData name="Sabina Behague" userId="2f9f8379-56ce-455c-81be-d1dc66b28ae7" providerId="ADAL" clId="{F7123870-5BC8-4BFE-B296-25F95813E9E5}" dt="2023-03-07T01:02:08.825" v="239" actId="27918"/>
        <pc:sldMkLst>
          <pc:docMk/>
          <pc:sldMk cId="3982897259" sldId="357"/>
        </pc:sldMkLst>
      </pc:sldChg>
      <pc:sldChg chg="mod">
        <pc:chgData name="Sabina Behague" userId="2f9f8379-56ce-455c-81be-d1dc66b28ae7" providerId="ADAL" clId="{F7123870-5BC8-4BFE-B296-25F95813E9E5}" dt="2023-03-07T01:13:16.339" v="292" actId="27918"/>
        <pc:sldMkLst>
          <pc:docMk/>
          <pc:sldMk cId="4262263089" sldId="358"/>
        </pc:sldMkLst>
      </pc:sldChg>
      <pc:sldChg chg="mod">
        <pc:chgData name="Sabina Behague" userId="2f9f8379-56ce-455c-81be-d1dc66b28ae7" providerId="ADAL" clId="{F7123870-5BC8-4BFE-B296-25F95813E9E5}" dt="2023-03-07T01:32:26.212" v="366" actId="27918"/>
        <pc:sldMkLst>
          <pc:docMk/>
          <pc:sldMk cId="1876491663" sldId="359"/>
        </pc:sldMkLst>
      </pc:sldChg>
      <pc:sldChg chg="del mod addCm">
        <pc:chgData name="Sabina Behague" userId="2f9f8379-56ce-455c-81be-d1dc66b28ae7" providerId="ADAL" clId="{F7123870-5BC8-4BFE-B296-25F95813E9E5}" dt="2023-03-07T01:49:35.627" v="397" actId="47"/>
        <pc:sldMkLst>
          <pc:docMk/>
          <pc:sldMk cId="2775215614" sldId="362"/>
        </pc:sldMkLst>
      </pc:sldChg>
      <pc:sldChg chg="mod addCm">
        <pc:chgData name="Sabina Behague" userId="2f9f8379-56ce-455c-81be-d1dc66b28ae7" providerId="ADAL" clId="{F7123870-5BC8-4BFE-B296-25F95813E9E5}" dt="2023-03-07T01:49:33.301" v="396"/>
        <pc:sldMkLst>
          <pc:docMk/>
          <pc:sldMk cId="991286262" sldId="363"/>
        </pc:sldMkLst>
      </pc:sldChg>
      <pc:sldChg chg="mod addCm">
        <pc:chgData name="Sabina Behague" userId="2f9f8379-56ce-455c-81be-d1dc66b28ae7" providerId="ADAL" clId="{F7123870-5BC8-4BFE-B296-25F95813E9E5}" dt="2023-03-07T01:52:28.282" v="398"/>
        <pc:sldMkLst>
          <pc:docMk/>
          <pc:sldMk cId="2506761111" sldId="364"/>
        </pc:sldMkLst>
      </pc:sldChg>
      <pc:sldChg chg="del">
        <pc:chgData name="Sabina Behague" userId="2f9f8379-56ce-455c-81be-d1dc66b28ae7" providerId="ADAL" clId="{F7123870-5BC8-4BFE-B296-25F95813E9E5}" dt="2023-03-07T01:52:30.703" v="399" actId="47"/>
        <pc:sldMkLst>
          <pc:docMk/>
          <pc:sldMk cId="2057286570" sldId="365"/>
        </pc:sldMkLst>
      </pc:sldChg>
      <pc:sldChg chg="modSp mod delCm">
        <pc:chgData name="Sabina Behague" userId="2f9f8379-56ce-455c-81be-d1dc66b28ae7" providerId="ADAL" clId="{F7123870-5BC8-4BFE-B296-25F95813E9E5}" dt="2023-03-07T01:56:54.501" v="413" actId="20577"/>
        <pc:sldMkLst>
          <pc:docMk/>
          <pc:sldMk cId="1670569309" sldId="368"/>
        </pc:sldMkLst>
        <pc:spChg chg="mod">
          <ac:chgData name="Sabina Behague" userId="2f9f8379-56ce-455c-81be-d1dc66b28ae7" providerId="ADAL" clId="{F7123870-5BC8-4BFE-B296-25F95813E9E5}" dt="2023-03-07T01:56:54.501" v="413" actId="20577"/>
          <ac:spMkLst>
            <pc:docMk/>
            <pc:sldMk cId="1670569309" sldId="368"/>
            <ac:spMk id="3" creationId="{B6340F88-FDE5-D8FA-4CB8-7065B97BFE6B}"/>
          </ac:spMkLst>
        </pc:spChg>
      </pc:sldChg>
      <pc:sldChg chg="mod">
        <pc:chgData name="Sabina Behague" userId="2f9f8379-56ce-455c-81be-d1dc66b28ae7" providerId="ADAL" clId="{F7123870-5BC8-4BFE-B296-25F95813E9E5}" dt="2023-03-07T02:25:24.872" v="433" actId="27918"/>
        <pc:sldMkLst>
          <pc:docMk/>
          <pc:sldMk cId="2248449903" sldId="369"/>
        </pc:sldMkLst>
      </pc:sldChg>
      <pc:sldChg chg="mod">
        <pc:chgData name="Sabina Behague" userId="2f9f8379-56ce-455c-81be-d1dc66b28ae7" providerId="ADAL" clId="{F7123870-5BC8-4BFE-B296-25F95813E9E5}" dt="2023-03-07T02:26:22.811" v="441" actId="27918"/>
        <pc:sldMkLst>
          <pc:docMk/>
          <pc:sldMk cId="108823709" sldId="370"/>
        </pc:sldMkLst>
      </pc:sldChg>
    </pc:docChg>
  </pc:docChgLst>
  <pc:docChgLst>
    <pc:chgData name="Sarah Balian" userId="b9b6ec2c-f67a-4485-ae9a-27dddf9569d2" providerId="ADAL" clId="{1BEBCA4C-11F3-4F2B-AF49-95A80212ED39}"/>
    <pc:docChg chg="undo custSel modSld">
      <pc:chgData name="Sarah Balian" userId="b9b6ec2c-f67a-4485-ae9a-27dddf9569d2" providerId="ADAL" clId="{1BEBCA4C-11F3-4F2B-AF49-95A80212ED39}" dt="2023-02-03T14:41:41.216" v="35"/>
      <pc:docMkLst>
        <pc:docMk/>
      </pc:docMkLst>
      <pc:sldChg chg="delCm">
        <pc:chgData name="Sarah Balian" userId="b9b6ec2c-f67a-4485-ae9a-27dddf9569d2" providerId="ADAL" clId="{1BEBCA4C-11F3-4F2B-AF49-95A80212ED39}" dt="2023-02-03T14:37:14.087" v="0"/>
        <pc:sldMkLst>
          <pc:docMk/>
          <pc:sldMk cId="2163988523" sldId="260"/>
        </pc:sldMkLst>
      </pc:sldChg>
      <pc:sldChg chg="delCm">
        <pc:chgData name="Sarah Balian" userId="b9b6ec2c-f67a-4485-ae9a-27dddf9569d2" providerId="ADAL" clId="{1BEBCA4C-11F3-4F2B-AF49-95A80212ED39}" dt="2023-02-03T14:37:52.334" v="1"/>
        <pc:sldMkLst>
          <pc:docMk/>
          <pc:sldMk cId="1428788921" sldId="262"/>
        </pc:sldMkLst>
      </pc:sldChg>
      <pc:sldChg chg="delCm">
        <pc:chgData name="Sarah Balian" userId="b9b6ec2c-f67a-4485-ae9a-27dddf9569d2" providerId="ADAL" clId="{1BEBCA4C-11F3-4F2B-AF49-95A80212ED39}" dt="2023-02-03T14:38:08.354" v="3"/>
        <pc:sldMkLst>
          <pc:docMk/>
          <pc:sldMk cId="2479953464" sldId="264"/>
        </pc:sldMkLst>
      </pc:sldChg>
      <pc:sldChg chg="delCm">
        <pc:chgData name="Sarah Balian" userId="b9b6ec2c-f67a-4485-ae9a-27dddf9569d2" providerId="ADAL" clId="{1BEBCA4C-11F3-4F2B-AF49-95A80212ED39}" dt="2023-02-03T14:38:17.409" v="4"/>
        <pc:sldMkLst>
          <pc:docMk/>
          <pc:sldMk cId="3502258445" sldId="283"/>
        </pc:sldMkLst>
      </pc:sldChg>
      <pc:sldChg chg="modSp mod delCm">
        <pc:chgData name="Sarah Balian" userId="b9b6ec2c-f67a-4485-ae9a-27dddf9569d2" providerId="ADAL" clId="{1BEBCA4C-11F3-4F2B-AF49-95A80212ED39}" dt="2023-02-03T14:41:41.216" v="35"/>
        <pc:sldMkLst>
          <pc:docMk/>
          <pc:sldMk cId="3475639167" sldId="289"/>
        </pc:sldMkLst>
        <pc:spChg chg="mod">
          <ac:chgData name="Sarah Balian" userId="b9b6ec2c-f67a-4485-ae9a-27dddf9569d2" providerId="ADAL" clId="{1BEBCA4C-11F3-4F2B-AF49-95A80212ED39}" dt="2023-02-03T14:41:24.431" v="33" actId="6549"/>
          <ac:spMkLst>
            <pc:docMk/>
            <pc:sldMk cId="3475639167" sldId="289"/>
            <ac:spMk id="6" creationId="{3178E49A-AB46-36D7-BE04-40013DE24A2A}"/>
          </ac:spMkLst>
        </pc:spChg>
      </pc:sldChg>
      <pc:sldChg chg="delCm">
        <pc:chgData name="Sarah Balian" userId="b9b6ec2c-f67a-4485-ae9a-27dddf9569d2" providerId="ADAL" clId="{1BEBCA4C-11F3-4F2B-AF49-95A80212ED39}" dt="2023-02-03T14:38:38.346" v="6"/>
        <pc:sldMkLst>
          <pc:docMk/>
          <pc:sldMk cId="3332005300" sldId="322"/>
        </pc:sldMkLst>
      </pc:sldChg>
      <pc:sldChg chg="delCm">
        <pc:chgData name="Sarah Balian" userId="b9b6ec2c-f67a-4485-ae9a-27dddf9569d2" providerId="ADAL" clId="{1BEBCA4C-11F3-4F2B-AF49-95A80212ED39}" dt="2023-02-03T14:38:03.242" v="2"/>
        <pc:sldMkLst>
          <pc:docMk/>
          <pc:sldMk cId="587045458" sldId="351"/>
        </pc:sldMkLst>
      </pc:sldChg>
      <pc:sldChg chg="delCm">
        <pc:chgData name="Sarah Balian" userId="b9b6ec2c-f67a-4485-ae9a-27dddf9569d2" providerId="ADAL" clId="{1BEBCA4C-11F3-4F2B-AF49-95A80212ED39}" dt="2023-02-03T14:39:06.657" v="10"/>
        <pc:sldMkLst>
          <pc:docMk/>
          <pc:sldMk cId="3383364338" sldId="353"/>
        </pc:sldMkLst>
      </pc:sldChg>
      <pc:sldChg chg="delCm">
        <pc:chgData name="Sarah Balian" userId="b9b6ec2c-f67a-4485-ae9a-27dddf9569d2" providerId="ADAL" clId="{1BEBCA4C-11F3-4F2B-AF49-95A80212ED39}" dt="2023-02-03T14:38:45.911" v="7"/>
        <pc:sldMkLst>
          <pc:docMk/>
          <pc:sldMk cId="4262263089" sldId="358"/>
        </pc:sldMkLst>
      </pc:sldChg>
      <pc:sldChg chg="delCm">
        <pc:chgData name="Sarah Balian" userId="b9b6ec2c-f67a-4485-ae9a-27dddf9569d2" providerId="ADAL" clId="{1BEBCA4C-11F3-4F2B-AF49-95A80212ED39}" dt="2023-02-03T14:38:30.012" v="5"/>
        <pc:sldMkLst>
          <pc:docMk/>
          <pc:sldMk cId="2723418054" sldId="360"/>
        </pc:sldMkLst>
      </pc:sldChg>
      <pc:sldChg chg="delCm">
        <pc:chgData name="Sarah Balian" userId="b9b6ec2c-f67a-4485-ae9a-27dddf9569d2" providerId="ADAL" clId="{1BEBCA4C-11F3-4F2B-AF49-95A80212ED39}" dt="2023-02-03T14:39:16.836" v="11"/>
        <pc:sldMkLst>
          <pc:docMk/>
          <pc:sldMk cId="3494697050" sldId="361"/>
        </pc:sldMkLst>
      </pc:sldChg>
      <pc:sldChg chg="delCm">
        <pc:chgData name="Sarah Balian" userId="b9b6ec2c-f67a-4485-ae9a-27dddf9569d2" providerId="ADAL" clId="{1BEBCA4C-11F3-4F2B-AF49-95A80212ED39}" dt="2023-02-03T14:39:29.850" v="13"/>
        <pc:sldMkLst>
          <pc:docMk/>
          <pc:sldMk cId="2775215614" sldId="362"/>
        </pc:sldMkLst>
      </pc:sldChg>
      <pc:sldChg chg="delCm">
        <pc:chgData name="Sarah Balian" userId="b9b6ec2c-f67a-4485-ae9a-27dddf9569d2" providerId="ADAL" clId="{1BEBCA4C-11F3-4F2B-AF49-95A80212ED39}" dt="2023-02-03T14:39:36.931" v="14"/>
        <pc:sldMkLst>
          <pc:docMk/>
          <pc:sldMk cId="2506761111" sldId="364"/>
        </pc:sldMkLst>
      </pc:sldChg>
      <pc:sldChg chg="delCm">
        <pc:chgData name="Sarah Balian" userId="b9b6ec2c-f67a-4485-ae9a-27dddf9569d2" providerId="ADAL" clId="{1BEBCA4C-11F3-4F2B-AF49-95A80212ED39}" dt="2023-02-03T14:39:59.319" v="16"/>
        <pc:sldMkLst>
          <pc:docMk/>
          <pc:sldMk cId="3316185608" sldId="366"/>
        </pc:sldMkLst>
      </pc:sldChg>
      <pc:sldChg chg="delCm">
        <pc:chgData name="Sarah Balian" userId="b9b6ec2c-f67a-4485-ae9a-27dddf9569d2" providerId="ADAL" clId="{1BEBCA4C-11F3-4F2B-AF49-95A80212ED39}" dt="2023-02-03T14:39:46.199" v="15"/>
        <pc:sldMkLst>
          <pc:docMk/>
          <pc:sldMk cId="2525133421" sldId="367"/>
        </pc:sldMkLst>
      </pc:sldChg>
      <pc:sldChg chg="modSp mod delCm modNotesTx">
        <pc:chgData name="Sarah Balian" userId="b9b6ec2c-f67a-4485-ae9a-27dddf9569d2" providerId="ADAL" clId="{1BEBCA4C-11F3-4F2B-AF49-95A80212ED39}" dt="2023-02-03T14:40:47.849" v="29" actId="27918"/>
        <pc:sldMkLst>
          <pc:docMk/>
          <pc:sldMk cId="108823709" sldId="370"/>
        </pc:sldMkLst>
        <pc:spChg chg="mod">
          <ac:chgData name="Sarah Balian" userId="b9b6ec2c-f67a-4485-ae9a-27dddf9569d2" providerId="ADAL" clId="{1BEBCA4C-11F3-4F2B-AF49-95A80212ED39}" dt="2023-02-03T14:40:26.386" v="20" actId="21"/>
          <ac:spMkLst>
            <pc:docMk/>
            <pc:sldMk cId="108823709" sldId="370"/>
            <ac:spMk id="4" creationId="{C3E167A0-EE2B-5C69-3E74-A75B814CFFF9}"/>
          </ac:spMkLst>
        </pc:spChg>
        <pc:graphicFrameChg chg="mod">
          <ac:chgData name="Sarah Balian" userId="b9b6ec2c-f67a-4485-ae9a-27dddf9569d2" providerId="ADAL" clId="{1BEBCA4C-11F3-4F2B-AF49-95A80212ED39}" dt="2023-02-03T14:40:37.345" v="25" actId="14100"/>
          <ac:graphicFrameMkLst>
            <pc:docMk/>
            <pc:sldMk cId="108823709" sldId="370"/>
            <ac:graphicFrameMk id="6" creationId="{141AC105-0590-6172-633E-3B6A167AD6B5}"/>
          </ac:graphicFrameMkLst>
        </pc:graphicFrameChg>
      </pc:sldChg>
    </pc:docChg>
  </pc:docChgLst>
  <pc:docChgLst>
    <pc:chgData name="Sarah Balian" userId="b3b060d9-4d34-479b-ad68-688eaebf93c5" providerId="ADAL" clId="{9B042DA4-0ADD-48D5-BFB4-C5A0B63E9E97}"/>
    <pc:docChg chg="undo redo custSel addSld delSld modSld sldOrd">
      <pc:chgData name="Sarah Balian" userId="b3b060d9-4d34-479b-ad68-688eaebf93c5" providerId="ADAL" clId="{9B042DA4-0ADD-48D5-BFB4-C5A0B63E9E97}" dt="2022-12-21T17:46:48.155" v="3978" actId="1076"/>
      <pc:docMkLst>
        <pc:docMk/>
      </pc:docMkLst>
      <pc:sldChg chg="modSp mod">
        <pc:chgData name="Sarah Balian" userId="b3b060d9-4d34-479b-ad68-688eaebf93c5" providerId="ADAL" clId="{9B042DA4-0ADD-48D5-BFB4-C5A0B63E9E97}" dt="2022-12-20T17:27:30.071" v="8" actId="20577"/>
        <pc:sldMkLst>
          <pc:docMk/>
          <pc:sldMk cId="109857222" sldId="256"/>
        </pc:sldMkLst>
        <pc:spChg chg="mod">
          <ac:chgData name="Sarah Balian" userId="b3b060d9-4d34-479b-ad68-688eaebf93c5" providerId="ADAL" clId="{9B042DA4-0ADD-48D5-BFB4-C5A0B63E9E97}" dt="2022-12-20T17:27:30.071" v="8" actId="20577"/>
          <ac:spMkLst>
            <pc:docMk/>
            <pc:sldMk cId="109857222" sldId="256"/>
            <ac:spMk id="3" creationId="{00000000-0000-0000-0000-000000000000}"/>
          </ac:spMkLst>
        </pc:spChg>
      </pc:sldChg>
      <pc:sldChg chg="addSp delSp modSp mod">
        <pc:chgData name="Sarah Balian" userId="b3b060d9-4d34-479b-ad68-688eaebf93c5" providerId="ADAL" clId="{9B042DA4-0ADD-48D5-BFB4-C5A0B63E9E97}" dt="2022-12-21T14:45:36.204" v="2317" actId="165"/>
        <pc:sldMkLst>
          <pc:docMk/>
          <pc:sldMk cId="2163988523" sldId="260"/>
        </pc:sldMkLst>
        <pc:spChg chg="mod">
          <ac:chgData name="Sarah Balian" userId="b3b060d9-4d34-479b-ad68-688eaebf93c5" providerId="ADAL" clId="{9B042DA4-0ADD-48D5-BFB4-C5A0B63E9E97}" dt="2022-12-21T14:45:32.394" v="2316" actId="1076"/>
          <ac:spMkLst>
            <pc:docMk/>
            <pc:sldMk cId="2163988523" sldId="260"/>
            <ac:spMk id="3" creationId="{7F10B6DC-6AF4-BFD9-E1D5-B98AA266289F}"/>
          </ac:spMkLst>
        </pc:spChg>
        <pc:spChg chg="mod topLvl">
          <ac:chgData name="Sarah Balian" userId="b3b060d9-4d34-479b-ad68-688eaebf93c5" providerId="ADAL" clId="{9B042DA4-0ADD-48D5-BFB4-C5A0B63E9E97}" dt="2022-12-21T14:45:36.204" v="2317" actId="165"/>
          <ac:spMkLst>
            <pc:docMk/>
            <pc:sldMk cId="2163988523" sldId="260"/>
            <ac:spMk id="6" creationId="{5D0F14F3-1A09-3E96-BCB2-D8B940E469DA}"/>
          </ac:spMkLst>
        </pc:spChg>
        <pc:spChg chg="mod topLvl">
          <ac:chgData name="Sarah Balian" userId="b3b060d9-4d34-479b-ad68-688eaebf93c5" providerId="ADAL" clId="{9B042DA4-0ADD-48D5-BFB4-C5A0B63E9E97}" dt="2022-12-21T14:45:36.204" v="2317" actId="165"/>
          <ac:spMkLst>
            <pc:docMk/>
            <pc:sldMk cId="2163988523" sldId="260"/>
            <ac:spMk id="7" creationId="{CE64F085-394F-89FE-55C1-94E5F28AFADD}"/>
          </ac:spMkLst>
        </pc:spChg>
        <pc:spChg chg="mod topLvl">
          <ac:chgData name="Sarah Balian" userId="b3b060d9-4d34-479b-ad68-688eaebf93c5" providerId="ADAL" clId="{9B042DA4-0ADD-48D5-BFB4-C5A0B63E9E97}" dt="2022-12-21T14:45:36.204" v="2317" actId="165"/>
          <ac:spMkLst>
            <pc:docMk/>
            <pc:sldMk cId="2163988523" sldId="260"/>
            <ac:spMk id="8" creationId="{E39DAA33-FEFE-A8BD-BBEA-A8F3D8B80ECE}"/>
          </ac:spMkLst>
        </pc:spChg>
        <pc:spChg chg="mod topLvl">
          <ac:chgData name="Sarah Balian" userId="b3b060d9-4d34-479b-ad68-688eaebf93c5" providerId="ADAL" clId="{9B042DA4-0ADD-48D5-BFB4-C5A0B63E9E97}" dt="2022-12-21T14:45:36.204" v="2317" actId="165"/>
          <ac:spMkLst>
            <pc:docMk/>
            <pc:sldMk cId="2163988523" sldId="260"/>
            <ac:spMk id="9" creationId="{E690F70B-E368-D7F5-795E-B5139345EF71}"/>
          </ac:spMkLst>
        </pc:spChg>
        <pc:grpChg chg="add mod">
          <ac:chgData name="Sarah Balian" userId="b3b060d9-4d34-479b-ad68-688eaebf93c5" providerId="ADAL" clId="{9B042DA4-0ADD-48D5-BFB4-C5A0B63E9E97}" dt="2022-12-21T14:45:24.617" v="2314" actId="164"/>
          <ac:grpSpMkLst>
            <pc:docMk/>
            <pc:sldMk cId="2163988523" sldId="260"/>
            <ac:grpSpMk id="2" creationId="{E477A39C-8F0B-07A0-07DF-B1D01A97DF65}"/>
          </ac:grpSpMkLst>
        </pc:grpChg>
        <pc:grpChg chg="add del mod">
          <ac:chgData name="Sarah Balian" userId="b3b060d9-4d34-479b-ad68-688eaebf93c5" providerId="ADAL" clId="{9B042DA4-0ADD-48D5-BFB4-C5A0B63E9E97}" dt="2022-12-21T14:45:36.204" v="2317" actId="165"/>
          <ac:grpSpMkLst>
            <pc:docMk/>
            <pc:sldMk cId="2163988523" sldId="260"/>
            <ac:grpSpMk id="4" creationId="{0D128A76-18D0-0BBF-82C1-12B84841C9DB}"/>
          </ac:grpSpMkLst>
        </pc:grpChg>
      </pc:sldChg>
      <pc:sldChg chg="addSp modSp mod">
        <pc:chgData name="Sarah Balian" userId="b3b060d9-4d34-479b-ad68-688eaebf93c5" providerId="ADAL" clId="{9B042DA4-0ADD-48D5-BFB4-C5A0B63E9E97}" dt="2022-12-20T17:53:32.923" v="228"/>
        <pc:sldMkLst>
          <pc:docMk/>
          <pc:sldMk cId="1428788921" sldId="262"/>
        </pc:sldMkLst>
        <pc:spChg chg="mod">
          <ac:chgData name="Sarah Balian" userId="b3b060d9-4d34-479b-ad68-688eaebf93c5" providerId="ADAL" clId="{9B042DA4-0ADD-48D5-BFB4-C5A0B63E9E97}" dt="2022-12-20T17:42:45.545" v="60" actId="20577"/>
          <ac:spMkLst>
            <pc:docMk/>
            <pc:sldMk cId="1428788921" sldId="262"/>
            <ac:spMk id="2" creationId="{F6245169-1799-41CD-B28E-D2D20D16AD73}"/>
          </ac:spMkLst>
        </pc:spChg>
        <pc:spChg chg="add mod">
          <ac:chgData name="Sarah Balian" userId="b3b060d9-4d34-479b-ad68-688eaebf93c5" providerId="ADAL" clId="{9B042DA4-0ADD-48D5-BFB4-C5A0B63E9E97}" dt="2022-12-20T17:52:58.937" v="227" actId="1076"/>
          <ac:spMkLst>
            <pc:docMk/>
            <pc:sldMk cId="1428788921" sldId="262"/>
            <ac:spMk id="3" creationId="{EC1FA352-3232-8CDD-13F9-F4583EAEAB52}"/>
          </ac:spMkLst>
        </pc:spChg>
        <pc:spChg chg="add mod">
          <ac:chgData name="Sarah Balian" userId="b3b060d9-4d34-479b-ad68-688eaebf93c5" providerId="ADAL" clId="{9B042DA4-0ADD-48D5-BFB4-C5A0B63E9E97}" dt="2022-12-20T17:52:58.937" v="227" actId="1076"/>
          <ac:spMkLst>
            <pc:docMk/>
            <pc:sldMk cId="1428788921" sldId="262"/>
            <ac:spMk id="4" creationId="{D0D99C37-A56E-86A1-E6EA-86102773546F}"/>
          </ac:spMkLst>
        </pc:spChg>
        <pc:spChg chg="mod">
          <ac:chgData name="Sarah Balian" userId="b3b060d9-4d34-479b-ad68-688eaebf93c5" providerId="ADAL" clId="{9B042DA4-0ADD-48D5-BFB4-C5A0B63E9E97}" dt="2022-12-20T17:52:58.937" v="227" actId="1076"/>
          <ac:spMkLst>
            <pc:docMk/>
            <pc:sldMk cId="1428788921" sldId="262"/>
            <ac:spMk id="12" creationId="{3862842A-EAC4-C115-2F36-83D77BEE1E0E}"/>
          </ac:spMkLst>
        </pc:spChg>
        <pc:spChg chg="mod">
          <ac:chgData name="Sarah Balian" userId="b3b060d9-4d34-479b-ad68-688eaebf93c5" providerId="ADAL" clId="{9B042DA4-0ADD-48D5-BFB4-C5A0B63E9E97}" dt="2022-12-20T17:43:00.191" v="100" actId="20577"/>
          <ac:spMkLst>
            <pc:docMk/>
            <pc:sldMk cId="1428788921" sldId="262"/>
            <ac:spMk id="16" creationId="{7EF9F444-652D-626D-94F0-686DE3F451C0}"/>
          </ac:spMkLst>
        </pc:spChg>
        <pc:spChg chg="mod">
          <ac:chgData name="Sarah Balian" userId="b3b060d9-4d34-479b-ad68-688eaebf93c5" providerId="ADAL" clId="{9B042DA4-0ADD-48D5-BFB4-C5A0B63E9E97}" dt="2022-12-20T17:52:58.937" v="227" actId="1076"/>
          <ac:spMkLst>
            <pc:docMk/>
            <pc:sldMk cId="1428788921" sldId="262"/>
            <ac:spMk id="17" creationId="{B5138D57-81A7-9062-3037-7FA0E56333ED}"/>
          </ac:spMkLst>
        </pc:spChg>
        <pc:graphicFrameChg chg="mod">
          <ac:chgData name="Sarah Balian" userId="b3b060d9-4d34-479b-ad68-688eaebf93c5" providerId="ADAL" clId="{9B042DA4-0ADD-48D5-BFB4-C5A0B63E9E97}" dt="2022-12-20T17:52:58.937" v="227" actId="1076"/>
          <ac:graphicFrameMkLst>
            <pc:docMk/>
            <pc:sldMk cId="1428788921" sldId="262"/>
            <ac:graphicFrameMk id="8" creationId="{A25666F9-CCA3-9D59-B863-99CA3EC76DEB}"/>
          </ac:graphicFrameMkLst>
        </pc:graphicFrameChg>
        <pc:picChg chg="add mod">
          <ac:chgData name="Sarah Balian" userId="b3b060d9-4d34-479b-ad68-688eaebf93c5" providerId="ADAL" clId="{9B042DA4-0ADD-48D5-BFB4-C5A0B63E9E97}" dt="2022-12-20T17:53:32.923" v="228"/>
          <ac:picMkLst>
            <pc:docMk/>
            <pc:sldMk cId="1428788921" sldId="262"/>
            <ac:picMk id="5" creationId="{AA1237BD-9AB7-E647-4706-ABD1C3E8C3F3}"/>
          </ac:picMkLst>
        </pc:picChg>
      </pc:sldChg>
      <pc:sldChg chg="delSp modSp mod">
        <pc:chgData name="Sarah Balian" userId="b3b060d9-4d34-479b-ad68-688eaebf93c5" providerId="ADAL" clId="{9B042DA4-0ADD-48D5-BFB4-C5A0B63E9E97}" dt="2022-12-21T00:31:12.058" v="1717" actId="1036"/>
        <pc:sldMkLst>
          <pc:docMk/>
          <pc:sldMk cId="1887431401" sldId="263"/>
        </pc:sldMkLst>
        <pc:spChg chg="mod">
          <ac:chgData name="Sarah Balian" userId="b3b060d9-4d34-479b-ad68-688eaebf93c5" providerId="ADAL" clId="{9B042DA4-0ADD-48D5-BFB4-C5A0B63E9E97}" dt="2022-12-21T00:29:25.873" v="1535" actId="20577"/>
          <ac:spMkLst>
            <pc:docMk/>
            <pc:sldMk cId="1887431401" sldId="263"/>
            <ac:spMk id="2" creationId="{F6245169-1799-41CD-B28E-D2D20D16AD73}"/>
          </ac:spMkLst>
        </pc:spChg>
        <pc:spChg chg="mod">
          <ac:chgData name="Sarah Balian" userId="b3b060d9-4d34-479b-ad68-688eaebf93c5" providerId="ADAL" clId="{9B042DA4-0ADD-48D5-BFB4-C5A0B63E9E97}" dt="2022-12-21T00:31:12.058" v="1717" actId="1036"/>
          <ac:spMkLst>
            <pc:docMk/>
            <pc:sldMk cId="1887431401" sldId="263"/>
            <ac:spMk id="3" creationId="{E4FD1E92-5DBC-B105-F246-2355E4FF9A74}"/>
          </ac:spMkLst>
        </pc:spChg>
        <pc:picChg chg="del">
          <ac:chgData name="Sarah Balian" userId="b3b060d9-4d34-479b-ad68-688eaebf93c5" providerId="ADAL" clId="{9B042DA4-0ADD-48D5-BFB4-C5A0B63E9E97}" dt="2022-12-21T00:29:10.678" v="1502" actId="478"/>
          <ac:picMkLst>
            <pc:docMk/>
            <pc:sldMk cId="1887431401" sldId="263"/>
            <ac:picMk id="7" creationId="{7A644DFE-C421-A99B-7B75-FD6CDCA44372}"/>
          </ac:picMkLst>
        </pc:picChg>
      </pc:sldChg>
      <pc:sldChg chg="addSp delSp modSp mod">
        <pc:chgData name="Sarah Balian" userId="b3b060d9-4d34-479b-ad68-688eaebf93c5" providerId="ADAL" clId="{9B042DA4-0ADD-48D5-BFB4-C5A0B63E9E97}" dt="2022-12-20T23:01:13.878" v="733" actId="207"/>
        <pc:sldMkLst>
          <pc:docMk/>
          <pc:sldMk cId="2479953464" sldId="264"/>
        </pc:sldMkLst>
        <pc:spChg chg="add del mod">
          <ac:chgData name="Sarah Balian" userId="b3b060d9-4d34-479b-ad68-688eaebf93c5" providerId="ADAL" clId="{9B042DA4-0ADD-48D5-BFB4-C5A0B63E9E97}" dt="2022-12-20T17:57:33.575" v="278" actId="478"/>
          <ac:spMkLst>
            <pc:docMk/>
            <pc:sldMk cId="2479953464" sldId="264"/>
            <ac:spMk id="3" creationId="{B74FD1FC-FF6D-105A-DA56-D29B5A38AC01}"/>
          </ac:spMkLst>
        </pc:spChg>
        <pc:spChg chg="add del mod">
          <ac:chgData name="Sarah Balian" userId="b3b060d9-4d34-479b-ad68-688eaebf93c5" providerId="ADAL" clId="{9B042DA4-0ADD-48D5-BFB4-C5A0B63E9E97}" dt="2022-12-20T17:57:33.575" v="278" actId="478"/>
          <ac:spMkLst>
            <pc:docMk/>
            <pc:sldMk cId="2479953464" sldId="264"/>
            <ac:spMk id="5" creationId="{11072147-D45E-B1BC-FA23-00A750D18143}"/>
          </ac:spMkLst>
        </pc:spChg>
        <pc:spChg chg="add mod">
          <ac:chgData name="Sarah Balian" userId="b3b060d9-4d34-479b-ad68-688eaebf93c5" providerId="ADAL" clId="{9B042DA4-0ADD-48D5-BFB4-C5A0B63E9E97}" dt="2022-12-20T17:58:20.462" v="301" actId="1076"/>
          <ac:spMkLst>
            <pc:docMk/>
            <pc:sldMk cId="2479953464" sldId="264"/>
            <ac:spMk id="6" creationId="{840F756E-AF70-046D-A41C-3E1B280D66D4}"/>
          </ac:spMkLst>
        </pc:spChg>
        <pc:spChg chg="del">
          <ac:chgData name="Sarah Balian" userId="b3b060d9-4d34-479b-ad68-688eaebf93c5" providerId="ADAL" clId="{9B042DA4-0ADD-48D5-BFB4-C5A0B63E9E97}" dt="2022-12-20T17:57:31.745" v="277" actId="478"/>
          <ac:spMkLst>
            <pc:docMk/>
            <pc:sldMk cId="2479953464" sldId="264"/>
            <ac:spMk id="7" creationId="{C6AD3CA1-B490-CAD9-358E-36CAF5A9AFAD}"/>
          </ac:spMkLst>
        </pc:spChg>
        <pc:spChg chg="del">
          <ac:chgData name="Sarah Balian" userId="b3b060d9-4d34-479b-ad68-688eaebf93c5" providerId="ADAL" clId="{9B042DA4-0ADD-48D5-BFB4-C5A0B63E9E97}" dt="2022-12-20T17:57:31.745" v="277" actId="478"/>
          <ac:spMkLst>
            <pc:docMk/>
            <pc:sldMk cId="2479953464" sldId="264"/>
            <ac:spMk id="8" creationId="{D2113DFA-A685-4B12-7242-8814DEF4FC2E}"/>
          </ac:spMkLst>
        </pc:spChg>
        <pc:spChg chg="add mod">
          <ac:chgData name="Sarah Balian" userId="b3b060d9-4d34-479b-ad68-688eaebf93c5" providerId="ADAL" clId="{9B042DA4-0ADD-48D5-BFB4-C5A0B63E9E97}" dt="2022-12-20T17:58:13.582" v="299" actId="1076"/>
          <ac:spMkLst>
            <pc:docMk/>
            <pc:sldMk cId="2479953464" sldId="264"/>
            <ac:spMk id="11" creationId="{DB557443-C13D-C7E6-7DD8-C90223BA992A}"/>
          </ac:spMkLst>
        </pc:spChg>
        <pc:graphicFrameChg chg="mod">
          <ac:chgData name="Sarah Balian" userId="b3b060d9-4d34-479b-ad68-688eaebf93c5" providerId="ADAL" clId="{9B042DA4-0ADD-48D5-BFB4-C5A0B63E9E97}" dt="2022-12-20T23:01:13.878" v="733" actId="207"/>
          <ac:graphicFrameMkLst>
            <pc:docMk/>
            <pc:sldMk cId="2479953464" sldId="264"/>
            <ac:graphicFrameMk id="9" creationId="{16BB2B36-D329-083C-5198-BEEC5AC12CFA}"/>
          </ac:graphicFrameMkLst>
        </pc:graphicFrameChg>
        <pc:picChg chg="add mod">
          <ac:chgData name="Sarah Balian" userId="b3b060d9-4d34-479b-ad68-688eaebf93c5" providerId="ADAL" clId="{9B042DA4-0ADD-48D5-BFB4-C5A0B63E9E97}" dt="2022-12-20T17:57:55.079" v="279"/>
          <ac:picMkLst>
            <pc:docMk/>
            <pc:sldMk cId="2479953464" sldId="264"/>
            <ac:picMk id="10" creationId="{2A07D7E1-8E9D-3272-9F22-DB2A7EFE0822}"/>
          </ac:picMkLst>
        </pc:picChg>
      </pc:sldChg>
      <pc:sldChg chg="delSp modSp mod ord">
        <pc:chgData name="Sarah Balian" userId="b3b060d9-4d34-479b-ad68-688eaebf93c5" providerId="ADAL" clId="{9B042DA4-0ADD-48D5-BFB4-C5A0B63E9E97}" dt="2022-12-20T23:30:28.827" v="1033" actId="14100"/>
        <pc:sldMkLst>
          <pc:docMk/>
          <pc:sldMk cId="1506493807" sldId="272"/>
        </pc:sldMkLst>
        <pc:spChg chg="mod">
          <ac:chgData name="Sarah Balian" userId="b3b060d9-4d34-479b-ad68-688eaebf93c5" providerId="ADAL" clId="{9B042DA4-0ADD-48D5-BFB4-C5A0B63E9E97}" dt="2022-12-20T23:04:27.034" v="786" actId="20577"/>
          <ac:spMkLst>
            <pc:docMk/>
            <pc:sldMk cId="1506493807" sldId="272"/>
            <ac:spMk id="2" creationId="{F6245169-1799-41CD-B28E-D2D20D16AD73}"/>
          </ac:spMkLst>
        </pc:spChg>
        <pc:spChg chg="mod">
          <ac:chgData name="Sarah Balian" userId="b3b060d9-4d34-479b-ad68-688eaebf93c5" providerId="ADAL" clId="{9B042DA4-0ADD-48D5-BFB4-C5A0B63E9E97}" dt="2022-12-20T23:30:28.827" v="1033" actId="14100"/>
          <ac:spMkLst>
            <pc:docMk/>
            <pc:sldMk cId="1506493807" sldId="272"/>
            <ac:spMk id="3" creationId="{E4FD1E92-5DBC-B105-F246-2355E4FF9A74}"/>
          </ac:spMkLst>
        </pc:spChg>
        <pc:spChg chg="del">
          <ac:chgData name="Sarah Balian" userId="b3b060d9-4d34-479b-ad68-688eaebf93c5" providerId="ADAL" clId="{9B042DA4-0ADD-48D5-BFB4-C5A0B63E9E97}" dt="2022-12-20T23:02:30.924" v="739" actId="478"/>
          <ac:spMkLst>
            <pc:docMk/>
            <pc:sldMk cId="1506493807" sldId="272"/>
            <ac:spMk id="4" creationId="{8FAD7DD4-57A9-FF38-B893-963B1B5781FE}"/>
          </ac:spMkLst>
        </pc:spChg>
        <pc:graphicFrameChg chg="mod">
          <ac:chgData name="Sarah Balian" userId="b3b060d9-4d34-479b-ad68-688eaebf93c5" providerId="ADAL" clId="{9B042DA4-0ADD-48D5-BFB4-C5A0B63E9E97}" dt="2022-12-20T23:05:04.908" v="895" actId="207"/>
          <ac:graphicFrameMkLst>
            <pc:docMk/>
            <pc:sldMk cId="1506493807" sldId="272"/>
            <ac:graphicFrameMk id="9" creationId="{16BB2B36-D329-083C-5198-BEEC5AC12CFA}"/>
          </ac:graphicFrameMkLst>
        </pc:graphicFrameChg>
        <pc:cxnChg chg="del">
          <ac:chgData name="Sarah Balian" userId="b3b060d9-4d34-479b-ad68-688eaebf93c5" providerId="ADAL" clId="{9B042DA4-0ADD-48D5-BFB4-C5A0B63E9E97}" dt="2022-12-20T23:02:27.380" v="737" actId="478"/>
          <ac:cxnSpMkLst>
            <pc:docMk/>
            <pc:sldMk cId="1506493807" sldId="272"/>
            <ac:cxnSpMk id="5" creationId="{34910700-1BDF-1AC8-805B-EA7CB736B340}"/>
          </ac:cxnSpMkLst>
        </pc:cxnChg>
        <pc:cxnChg chg="del">
          <ac:chgData name="Sarah Balian" userId="b3b060d9-4d34-479b-ad68-688eaebf93c5" providerId="ADAL" clId="{9B042DA4-0ADD-48D5-BFB4-C5A0B63E9E97}" dt="2022-12-20T23:02:28.766" v="738" actId="478"/>
          <ac:cxnSpMkLst>
            <pc:docMk/>
            <pc:sldMk cId="1506493807" sldId="272"/>
            <ac:cxnSpMk id="8" creationId="{22766DD9-4256-2E5C-ACD4-93D0083B7CD7}"/>
          </ac:cxnSpMkLst>
        </pc:cxnChg>
      </pc:sldChg>
      <pc:sldChg chg="addSp delSp modSp mod">
        <pc:chgData name="Sarah Balian" userId="b3b060d9-4d34-479b-ad68-688eaebf93c5" providerId="ADAL" clId="{9B042DA4-0ADD-48D5-BFB4-C5A0B63E9E97}" dt="2022-12-20T18:06:34.279" v="398"/>
        <pc:sldMkLst>
          <pc:docMk/>
          <pc:sldMk cId="3502258445" sldId="283"/>
        </pc:sldMkLst>
        <pc:spChg chg="add del mod">
          <ac:chgData name="Sarah Balian" userId="b3b060d9-4d34-479b-ad68-688eaebf93c5" providerId="ADAL" clId="{9B042DA4-0ADD-48D5-BFB4-C5A0B63E9E97}" dt="2022-12-20T18:05:55.125" v="384" actId="478"/>
          <ac:spMkLst>
            <pc:docMk/>
            <pc:sldMk cId="3502258445" sldId="283"/>
            <ac:spMk id="4" creationId="{44118A88-0837-C694-573D-AE59BE72C1A9}"/>
          </ac:spMkLst>
        </pc:spChg>
        <pc:spChg chg="del">
          <ac:chgData name="Sarah Balian" userId="b3b060d9-4d34-479b-ad68-688eaebf93c5" providerId="ADAL" clId="{9B042DA4-0ADD-48D5-BFB4-C5A0B63E9E97}" dt="2022-12-20T18:05:52.137" v="383" actId="478"/>
          <ac:spMkLst>
            <pc:docMk/>
            <pc:sldMk cId="3502258445" sldId="283"/>
            <ac:spMk id="11" creationId="{AA7DA90E-F1B1-6A3A-8771-E43E613C537E}"/>
          </ac:spMkLst>
        </pc:spChg>
        <pc:spChg chg="add del mod">
          <ac:chgData name="Sarah Balian" userId="b3b060d9-4d34-479b-ad68-688eaebf93c5" providerId="ADAL" clId="{9B042DA4-0ADD-48D5-BFB4-C5A0B63E9E97}" dt="2022-12-20T18:05:55.125" v="384" actId="478"/>
          <ac:spMkLst>
            <pc:docMk/>
            <pc:sldMk cId="3502258445" sldId="283"/>
            <ac:spMk id="12" creationId="{8D886F3F-4643-6B0B-B4D7-658DFB5038E9}"/>
          </ac:spMkLst>
        </pc:spChg>
        <pc:spChg chg="add mod">
          <ac:chgData name="Sarah Balian" userId="b3b060d9-4d34-479b-ad68-688eaebf93c5" providerId="ADAL" clId="{9B042DA4-0ADD-48D5-BFB4-C5A0B63E9E97}" dt="2022-12-20T18:06:29.919" v="397" actId="1076"/>
          <ac:spMkLst>
            <pc:docMk/>
            <pc:sldMk cId="3502258445" sldId="283"/>
            <ac:spMk id="13" creationId="{F83091F8-0F5F-D10F-4394-FE4CC56FFEE5}"/>
          </ac:spMkLst>
        </pc:spChg>
        <pc:spChg chg="add mod">
          <ac:chgData name="Sarah Balian" userId="b3b060d9-4d34-479b-ad68-688eaebf93c5" providerId="ADAL" clId="{9B042DA4-0ADD-48D5-BFB4-C5A0B63E9E97}" dt="2022-12-20T18:06:29.919" v="397" actId="1076"/>
          <ac:spMkLst>
            <pc:docMk/>
            <pc:sldMk cId="3502258445" sldId="283"/>
            <ac:spMk id="14" creationId="{97516DBD-228E-71D7-395F-84A0E196B6CC}"/>
          </ac:spMkLst>
        </pc:spChg>
        <pc:spChg chg="del">
          <ac:chgData name="Sarah Balian" userId="b3b060d9-4d34-479b-ad68-688eaebf93c5" providerId="ADAL" clId="{9B042DA4-0ADD-48D5-BFB4-C5A0B63E9E97}" dt="2022-12-20T18:05:52.137" v="383" actId="478"/>
          <ac:spMkLst>
            <pc:docMk/>
            <pc:sldMk cId="3502258445" sldId="283"/>
            <ac:spMk id="17" creationId="{5C6B47CA-107B-B3FF-2202-F69F83513340}"/>
          </ac:spMkLst>
        </pc:spChg>
        <pc:graphicFrameChg chg="add mod">
          <ac:chgData name="Sarah Balian" userId="b3b060d9-4d34-479b-ad68-688eaebf93c5" providerId="ADAL" clId="{9B042DA4-0ADD-48D5-BFB4-C5A0B63E9E97}" dt="2022-12-20T18:05:21.182" v="382" actId="207"/>
          <ac:graphicFrameMkLst>
            <pc:docMk/>
            <pc:sldMk cId="3502258445" sldId="283"/>
            <ac:graphicFrameMk id="2" creationId="{3E5EB191-604B-5D0C-0A19-100096219C99}"/>
          </ac:graphicFrameMkLst>
        </pc:graphicFrameChg>
        <pc:graphicFrameChg chg="del">
          <ac:chgData name="Sarah Balian" userId="b3b060d9-4d34-479b-ad68-688eaebf93c5" providerId="ADAL" clId="{9B042DA4-0ADD-48D5-BFB4-C5A0B63E9E97}" dt="2022-12-20T18:02:18.849" v="346" actId="478"/>
          <ac:graphicFrameMkLst>
            <pc:docMk/>
            <pc:sldMk cId="3502258445" sldId="283"/>
            <ac:graphicFrameMk id="9" creationId="{16BB2B36-D329-083C-5198-BEEC5AC12CFA}"/>
          </ac:graphicFrameMkLst>
        </pc:graphicFrameChg>
        <pc:picChg chg="add mod">
          <ac:chgData name="Sarah Balian" userId="b3b060d9-4d34-479b-ad68-688eaebf93c5" providerId="ADAL" clId="{9B042DA4-0ADD-48D5-BFB4-C5A0B63E9E97}" dt="2022-12-20T18:06:34.279" v="398"/>
          <ac:picMkLst>
            <pc:docMk/>
            <pc:sldMk cId="3502258445" sldId="283"/>
            <ac:picMk id="15" creationId="{9A006126-C808-E47C-A1CD-8DF90026E87E}"/>
          </ac:picMkLst>
        </pc:picChg>
      </pc:sldChg>
      <pc:sldChg chg="modSp mod">
        <pc:chgData name="Sarah Balian" userId="b3b060d9-4d34-479b-ad68-688eaebf93c5" providerId="ADAL" clId="{9B042DA4-0ADD-48D5-BFB4-C5A0B63E9E97}" dt="2022-12-21T17:16:25.022" v="3497" actId="6549"/>
        <pc:sldMkLst>
          <pc:docMk/>
          <pc:sldMk cId="1821595124" sldId="286"/>
        </pc:sldMkLst>
        <pc:spChg chg="mod">
          <ac:chgData name="Sarah Balian" userId="b3b060d9-4d34-479b-ad68-688eaebf93c5" providerId="ADAL" clId="{9B042DA4-0ADD-48D5-BFB4-C5A0B63E9E97}" dt="2022-12-21T16:57:33.244" v="3341" actId="20577"/>
          <ac:spMkLst>
            <pc:docMk/>
            <pc:sldMk cId="1821595124" sldId="286"/>
            <ac:spMk id="2" creationId="{F6245169-1799-41CD-B28E-D2D20D16AD73}"/>
          </ac:spMkLst>
        </pc:spChg>
        <pc:spChg chg="mod">
          <ac:chgData name="Sarah Balian" userId="b3b060d9-4d34-479b-ad68-688eaebf93c5" providerId="ADAL" clId="{9B042DA4-0ADD-48D5-BFB4-C5A0B63E9E97}" dt="2022-12-21T17:16:25.022" v="3497" actId="6549"/>
          <ac:spMkLst>
            <pc:docMk/>
            <pc:sldMk cId="1821595124" sldId="286"/>
            <ac:spMk id="3" creationId="{E4FD1E92-5DBC-B105-F246-2355E4FF9A74}"/>
          </ac:spMkLst>
        </pc:spChg>
        <pc:graphicFrameChg chg="mod">
          <ac:chgData name="Sarah Balian" userId="b3b060d9-4d34-479b-ad68-688eaebf93c5" providerId="ADAL" clId="{9B042DA4-0ADD-48D5-BFB4-C5A0B63E9E97}" dt="2022-12-21T17:02:10.455" v="3419"/>
          <ac:graphicFrameMkLst>
            <pc:docMk/>
            <pc:sldMk cId="1821595124" sldId="286"/>
            <ac:graphicFrameMk id="8" creationId="{DE9A6772-C53F-EAE5-A902-BA86493CFD41}"/>
          </ac:graphicFrameMkLst>
        </pc:graphicFrameChg>
      </pc:sldChg>
      <pc:sldChg chg="modSp mod">
        <pc:chgData name="Sarah Balian" userId="b3b060d9-4d34-479b-ad68-688eaebf93c5" providerId="ADAL" clId="{9B042DA4-0ADD-48D5-BFB4-C5A0B63E9E97}" dt="2022-12-21T17:46:48.155" v="3978" actId="1076"/>
        <pc:sldMkLst>
          <pc:docMk/>
          <pc:sldMk cId="3475639167" sldId="289"/>
        </pc:sldMkLst>
        <pc:spChg chg="mod">
          <ac:chgData name="Sarah Balian" userId="b3b060d9-4d34-479b-ad68-688eaebf93c5" providerId="ADAL" clId="{9B042DA4-0ADD-48D5-BFB4-C5A0B63E9E97}" dt="2022-12-21T17:46:48.155" v="3978" actId="1076"/>
          <ac:spMkLst>
            <pc:docMk/>
            <pc:sldMk cId="3475639167" sldId="289"/>
            <ac:spMk id="6" creationId="{3178E49A-AB46-36D7-BE04-40013DE24A2A}"/>
          </ac:spMkLst>
        </pc:spChg>
      </pc:sldChg>
      <pc:sldChg chg="delSp modSp mod">
        <pc:chgData name="Sarah Balian" userId="b3b060d9-4d34-479b-ad68-688eaebf93c5" providerId="ADAL" clId="{9B042DA4-0ADD-48D5-BFB4-C5A0B63E9E97}" dt="2022-12-20T23:50:37.175" v="1283" actId="207"/>
        <pc:sldMkLst>
          <pc:docMk/>
          <pc:sldMk cId="3332005300" sldId="322"/>
        </pc:sldMkLst>
        <pc:spChg chg="mod">
          <ac:chgData name="Sarah Balian" userId="b3b060d9-4d34-479b-ad68-688eaebf93c5" providerId="ADAL" clId="{9B042DA4-0ADD-48D5-BFB4-C5A0B63E9E97}" dt="2022-12-20T23:37:25.797" v="1182" actId="1076"/>
          <ac:spMkLst>
            <pc:docMk/>
            <pc:sldMk cId="3332005300" sldId="322"/>
            <ac:spMk id="2" creationId="{F6245169-1799-41CD-B28E-D2D20D16AD73}"/>
          </ac:spMkLst>
        </pc:spChg>
        <pc:spChg chg="mod">
          <ac:chgData name="Sarah Balian" userId="b3b060d9-4d34-479b-ad68-688eaebf93c5" providerId="ADAL" clId="{9B042DA4-0ADD-48D5-BFB4-C5A0B63E9E97}" dt="2022-12-20T23:48:28.892" v="1266" actId="14100"/>
          <ac:spMkLst>
            <pc:docMk/>
            <pc:sldMk cId="3332005300" sldId="322"/>
            <ac:spMk id="3" creationId="{E4FD1E92-5DBC-B105-F246-2355E4FF9A74}"/>
          </ac:spMkLst>
        </pc:spChg>
        <pc:spChg chg="del">
          <ac:chgData name="Sarah Balian" userId="b3b060d9-4d34-479b-ad68-688eaebf93c5" providerId="ADAL" clId="{9B042DA4-0ADD-48D5-BFB4-C5A0B63E9E97}" dt="2022-12-20T23:36:41.989" v="1120" actId="478"/>
          <ac:spMkLst>
            <pc:docMk/>
            <pc:sldMk cId="3332005300" sldId="322"/>
            <ac:spMk id="5" creationId="{2DB53C78-DA00-2BC5-996C-8D5C0A276C42}"/>
          </ac:spMkLst>
        </pc:spChg>
        <pc:graphicFrameChg chg="mod">
          <ac:chgData name="Sarah Balian" userId="b3b060d9-4d34-479b-ad68-688eaebf93c5" providerId="ADAL" clId="{9B042DA4-0ADD-48D5-BFB4-C5A0B63E9E97}" dt="2022-12-20T23:50:37.175" v="1283" actId="207"/>
          <ac:graphicFrameMkLst>
            <pc:docMk/>
            <pc:sldMk cId="3332005300" sldId="322"/>
            <ac:graphicFrameMk id="6" creationId="{A9A8CC69-E7C7-8BF8-2D2D-ABB1A61EC758}"/>
          </ac:graphicFrameMkLst>
        </pc:graphicFrameChg>
      </pc:sldChg>
      <pc:sldChg chg="del">
        <pc:chgData name="Sarah Balian" userId="b3b060d9-4d34-479b-ad68-688eaebf93c5" providerId="ADAL" clId="{9B042DA4-0ADD-48D5-BFB4-C5A0B63E9E97}" dt="2022-12-20T17:54:43.849" v="229" actId="47"/>
        <pc:sldMkLst>
          <pc:docMk/>
          <pc:sldMk cId="1702557876" sldId="324"/>
        </pc:sldMkLst>
      </pc:sldChg>
      <pc:sldChg chg="addSp delSp modSp mod">
        <pc:chgData name="Sarah Balian" userId="b3b060d9-4d34-479b-ad68-688eaebf93c5" providerId="ADAL" clId="{9B042DA4-0ADD-48D5-BFB4-C5A0B63E9E97}" dt="2022-12-21T00:00:18.696" v="1501" actId="27636"/>
        <pc:sldMkLst>
          <pc:docMk/>
          <pc:sldMk cId="3364805724" sldId="339"/>
        </pc:sldMkLst>
        <pc:spChg chg="mod">
          <ac:chgData name="Sarah Balian" userId="b3b060d9-4d34-479b-ad68-688eaebf93c5" providerId="ADAL" clId="{9B042DA4-0ADD-48D5-BFB4-C5A0B63E9E97}" dt="2022-12-20T23:57:04.095" v="1449" actId="1076"/>
          <ac:spMkLst>
            <pc:docMk/>
            <pc:sldMk cId="3364805724" sldId="339"/>
            <ac:spMk id="2" creationId="{F050121B-D4A7-C426-32A4-BF0987433026}"/>
          </ac:spMkLst>
        </pc:spChg>
        <pc:spChg chg="mod">
          <ac:chgData name="Sarah Balian" userId="b3b060d9-4d34-479b-ad68-688eaebf93c5" providerId="ADAL" clId="{9B042DA4-0ADD-48D5-BFB4-C5A0B63E9E97}" dt="2022-12-21T00:00:18.696" v="1501" actId="27636"/>
          <ac:spMkLst>
            <pc:docMk/>
            <pc:sldMk cId="3364805724" sldId="339"/>
            <ac:spMk id="3" creationId="{B6340F88-FDE5-D8FA-4CB8-7065B97BFE6B}"/>
          </ac:spMkLst>
        </pc:spChg>
        <pc:picChg chg="add mod modCrop">
          <ac:chgData name="Sarah Balian" userId="b3b060d9-4d34-479b-ad68-688eaebf93c5" providerId="ADAL" clId="{9B042DA4-0ADD-48D5-BFB4-C5A0B63E9E97}" dt="2022-12-20T23:57:16.389" v="1450" actId="14100"/>
          <ac:picMkLst>
            <pc:docMk/>
            <pc:sldMk cId="3364805724" sldId="339"/>
            <ac:picMk id="5" creationId="{1F88B73B-EEE1-0183-F124-9B027958F712}"/>
          </ac:picMkLst>
        </pc:picChg>
        <pc:picChg chg="add mod">
          <ac:chgData name="Sarah Balian" userId="b3b060d9-4d34-479b-ad68-688eaebf93c5" providerId="ADAL" clId="{9B042DA4-0ADD-48D5-BFB4-C5A0B63E9E97}" dt="2022-12-20T23:57:16.389" v="1450" actId="14100"/>
          <ac:picMkLst>
            <pc:docMk/>
            <pc:sldMk cId="3364805724" sldId="339"/>
            <ac:picMk id="6" creationId="{AD77C697-B779-6D9D-158A-54003357BF8B}"/>
          </ac:picMkLst>
        </pc:picChg>
        <pc:picChg chg="add mod">
          <ac:chgData name="Sarah Balian" userId="b3b060d9-4d34-479b-ad68-688eaebf93c5" providerId="ADAL" clId="{9B042DA4-0ADD-48D5-BFB4-C5A0B63E9E97}" dt="2022-12-20T23:57:16.389" v="1450" actId="14100"/>
          <ac:picMkLst>
            <pc:docMk/>
            <pc:sldMk cId="3364805724" sldId="339"/>
            <ac:picMk id="7" creationId="{9C297817-C33F-3B47-9958-4CD758B3D999}"/>
          </ac:picMkLst>
        </pc:picChg>
        <pc:picChg chg="add del mod">
          <ac:chgData name="Sarah Balian" userId="b3b060d9-4d34-479b-ad68-688eaebf93c5" providerId="ADAL" clId="{9B042DA4-0ADD-48D5-BFB4-C5A0B63E9E97}" dt="2022-12-20T23:59:27.504" v="1491" actId="478"/>
          <ac:picMkLst>
            <pc:docMk/>
            <pc:sldMk cId="3364805724" sldId="339"/>
            <ac:picMk id="8" creationId="{7673C1B8-9AD6-729B-E684-B10B96A89E65}"/>
          </ac:picMkLst>
        </pc:picChg>
        <pc:picChg chg="add mod">
          <ac:chgData name="Sarah Balian" userId="b3b060d9-4d34-479b-ad68-688eaebf93c5" providerId="ADAL" clId="{9B042DA4-0ADD-48D5-BFB4-C5A0B63E9E97}" dt="2022-12-20T23:57:16.389" v="1450" actId="14100"/>
          <ac:picMkLst>
            <pc:docMk/>
            <pc:sldMk cId="3364805724" sldId="339"/>
            <ac:picMk id="9" creationId="{72BEDD55-7627-F03F-7F65-26D281E6D24B}"/>
          </ac:picMkLst>
        </pc:picChg>
        <pc:picChg chg="add mod">
          <ac:chgData name="Sarah Balian" userId="b3b060d9-4d34-479b-ad68-688eaebf93c5" providerId="ADAL" clId="{9B042DA4-0ADD-48D5-BFB4-C5A0B63E9E97}" dt="2022-12-20T23:57:25.937" v="1468" actId="1036"/>
          <ac:picMkLst>
            <pc:docMk/>
            <pc:sldMk cId="3364805724" sldId="339"/>
            <ac:picMk id="10" creationId="{5C899693-7CC1-8AD2-622E-315E0A3A2881}"/>
          </ac:picMkLst>
        </pc:picChg>
        <pc:picChg chg="add mod">
          <ac:chgData name="Sarah Balian" userId="b3b060d9-4d34-479b-ad68-688eaebf93c5" providerId="ADAL" clId="{9B042DA4-0ADD-48D5-BFB4-C5A0B63E9E97}" dt="2022-12-20T23:57:25.937" v="1468" actId="1036"/>
          <ac:picMkLst>
            <pc:docMk/>
            <pc:sldMk cId="3364805724" sldId="339"/>
            <ac:picMk id="11" creationId="{13889F12-9752-3E30-0276-3182DE0B35FD}"/>
          </ac:picMkLst>
        </pc:picChg>
        <pc:picChg chg="add mod">
          <ac:chgData name="Sarah Balian" userId="b3b060d9-4d34-479b-ad68-688eaebf93c5" providerId="ADAL" clId="{9B042DA4-0ADD-48D5-BFB4-C5A0B63E9E97}" dt="2022-12-20T23:57:25.937" v="1468" actId="1036"/>
          <ac:picMkLst>
            <pc:docMk/>
            <pc:sldMk cId="3364805724" sldId="339"/>
            <ac:picMk id="12" creationId="{81745FEF-8EF0-1D90-070F-7E8D2215A28A}"/>
          </ac:picMkLst>
        </pc:picChg>
        <pc:picChg chg="add mod">
          <ac:chgData name="Sarah Balian" userId="b3b060d9-4d34-479b-ad68-688eaebf93c5" providerId="ADAL" clId="{9B042DA4-0ADD-48D5-BFB4-C5A0B63E9E97}" dt="2022-12-20T23:57:25.937" v="1468" actId="1036"/>
          <ac:picMkLst>
            <pc:docMk/>
            <pc:sldMk cId="3364805724" sldId="339"/>
            <ac:picMk id="13" creationId="{A67CD6B7-75FB-E4D1-7199-72E21C446D10}"/>
          </ac:picMkLst>
        </pc:picChg>
        <pc:picChg chg="add mod">
          <ac:chgData name="Sarah Balian" userId="b3b060d9-4d34-479b-ad68-688eaebf93c5" providerId="ADAL" clId="{9B042DA4-0ADD-48D5-BFB4-C5A0B63E9E97}" dt="2022-12-20T23:57:25.937" v="1468" actId="1036"/>
          <ac:picMkLst>
            <pc:docMk/>
            <pc:sldMk cId="3364805724" sldId="339"/>
            <ac:picMk id="14" creationId="{779E8509-AA90-9C1E-818F-ACFE0164BD35}"/>
          </ac:picMkLst>
        </pc:picChg>
        <pc:picChg chg="add mod modCrop">
          <ac:chgData name="Sarah Balian" userId="b3b060d9-4d34-479b-ad68-688eaebf93c5" providerId="ADAL" clId="{9B042DA4-0ADD-48D5-BFB4-C5A0B63E9E97}" dt="2022-12-20T23:59:36.041" v="1493" actId="1076"/>
          <ac:picMkLst>
            <pc:docMk/>
            <pc:sldMk cId="3364805724" sldId="339"/>
            <ac:picMk id="16" creationId="{4C7F7417-7EC7-B932-F2D0-7AC68429426C}"/>
          </ac:picMkLst>
        </pc:picChg>
        <pc:picChg chg="add mod modCrop">
          <ac:chgData name="Sarah Balian" userId="b3b060d9-4d34-479b-ad68-688eaebf93c5" providerId="ADAL" clId="{9B042DA4-0ADD-48D5-BFB4-C5A0B63E9E97}" dt="2022-12-21T00:00:07.154" v="1499" actId="732"/>
          <ac:picMkLst>
            <pc:docMk/>
            <pc:sldMk cId="3364805724" sldId="339"/>
            <ac:picMk id="17" creationId="{F973C56C-7C50-0575-F0C7-114E0C85A538}"/>
          </ac:picMkLst>
        </pc:picChg>
      </pc:sldChg>
      <pc:sldChg chg="addSp delSp modSp mod">
        <pc:chgData name="Sarah Balian" userId="b3b060d9-4d34-479b-ad68-688eaebf93c5" providerId="ADAL" clId="{9B042DA4-0ADD-48D5-BFB4-C5A0B63E9E97}" dt="2022-12-20T20:53:46.284" v="679" actId="1076"/>
        <pc:sldMkLst>
          <pc:docMk/>
          <pc:sldMk cId="2781894779" sldId="343"/>
        </pc:sldMkLst>
        <pc:spChg chg="mod">
          <ac:chgData name="Sarah Balian" userId="b3b060d9-4d34-479b-ad68-688eaebf93c5" providerId="ADAL" clId="{9B042DA4-0ADD-48D5-BFB4-C5A0B63E9E97}" dt="2022-12-20T18:08:00.527" v="487" actId="20577"/>
          <ac:spMkLst>
            <pc:docMk/>
            <pc:sldMk cId="2781894779" sldId="343"/>
            <ac:spMk id="4" creationId="{2835B22F-59A0-D51F-5B6D-700079BFD428}"/>
          </ac:spMkLst>
        </pc:spChg>
        <pc:spChg chg="mod">
          <ac:chgData name="Sarah Balian" userId="b3b060d9-4d34-479b-ad68-688eaebf93c5" providerId="ADAL" clId="{9B042DA4-0ADD-48D5-BFB4-C5A0B63E9E97}" dt="2022-12-20T18:07:46.307" v="478" actId="20577"/>
          <ac:spMkLst>
            <pc:docMk/>
            <pc:sldMk cId="2781894779" sldId="343"/>
            <ac:spMk id="11" creationId="{FAE75C40-A01E-5362-9F7E-92B20DD3702C}"/>
          </ac:spMkLst>
        </pc:spChg>
        <pc:spChg chg="mod">
          <ac:chgData name="Sarah Balian" userId="b3b060d9-4d34-479b-ad68-688eaebf93c5" providerId="ADAL" clId="{9B042DA4-0ADD-48D5-BFB4-C5A0B63E9E97}" dt="2022-12-20T20:53:42.889" v="678" actId="207"/>
          <ac:spMkLst>
            <pc:docMk/>
            <pc:sldMk cId="2781894779" sldId="343"/>
            <ac:spMk id="17" creationId="{A26086BA-EB13-AEAF-5740-8696C7A3D23D}"/>
          </ac:spMkLst>
        </pc:spChg>
        <pc:spChg chg="mod">
          <ac:chgData name="Sarah Balian" userId="b3b060d9-4d34-479b-ad68-688eaebf93c5" providerId="ADAL" clId="{9B042DA4-0ADD-48D5-BFB4-C5A0B63E9E97}" dt="2022-12-20T20:52:43.856" v="669" actId="207"/>
          <ac:spMkLst>
            <pc:docMk/>
            <pc:sldMk cId="2781894779" sldId="343"/>
            <ac:spMk id="18" creationId="{6EB730F7-D11E-13E3-D394-591543F6F3F4}"/>
          </ac:spMkLst>
        </pc:spChg>
        <pc:spChg chg="mod">
          <ac:chgData name="Sarah Balian" userId="b3b060d9-4d34-479b-ad68-688eaebf93c5" providerId="ADAL" clId="{9B042DA4-0ADD-48D5-BFB4-C5A0B63E9E97}" dt="2022-12-20T20:53:03.779" v="671" actId="207"/>
          <ac:spMkLst>
            <pc:docMk/>
            <pc:sldMk cId="2781894779" sldId="343"/>
            <ac:spMk id="19" creationId="{82B27EF9-3FBD-309B-79E6-6DD1B396B7F2}"/>
          </ac:spMkLst>
        </pc:spChg>
        <pc:spChg chg="mod">
          <ac:chgData name="Sarah Balian" userId="b3b060d9-4d34-479b-ad68-688eaebf93c5" providerId="ADAL" clId="{9B042DA4-0ADD-48D5-BFB4-C5A0B63E9E97}" dt="2022-12-20T20:52:06.421" v="661" actId="207"/>
          <ac:spMkLst>
            <pc:docMk/>
            <pc:sldMk cId="2781894779" sldId="343"/>
            <ac:spMk id="20" creationId="{DFF4D7D1-5531-9052-3A86-E631897C3FF1}"/>
          </ac:spMkLst>
        </pc:spChg>
        <pc:spChg chg="mod">
          <ac:chgData name="Sarah Balian" userId="b3b060d9-4d34-479b-ad68-688eaebf93c5" providerId="ADAL" clId="{9B042DA4-0ADD-48D5-BFB4-C5A0B63E9E97}" dt="2022-12-20T20:51:59.193" v="658" actId="207"/>
          <ac:spMkLst>
            <pc:docMk/>
            <pc:sldMk cId="2781894779" sldId="343"/>
            <ac:spMk id="22" creationId="{79F7DE7F-B6FC-67E3-1062-6A6FF705070C}"/>
          </ac:spMkLst>
        </pc:spChg>
        <pc:spChg chg="mod">
          <ac:chgData name="Sarah Balian" userId="b3b060d9-4d34-479b-ad68-688eaebf93c5" providerId="ADAL" clId="{9B042DA4-0ADD-48D5-BFB4-C5A0B63E9E97}" dt="2022-12-20T20:52:08.861" v="662" actId="207"/>
          <ac:spMkLst>
            <pc:docMk/>
            <pc:sldMk cId="2781894779" sldId="343"/>
            <ac:spMk id="24" creationId="{C50532D2-86D1-EE8B-6A3E-06DE59632923}"/>
          </ac:spMkLst>
        </pc:spChg>
        <pc:spChg chg="mod">
          <ac:chgData name="Sarah Balian" userId="b3b060d9-4d34-479b-ad68-688eaebf93c5" providerId="ADAL" clId="{9B042DA4-0ADD-48D5-BFB4-C5A0B63E9E97}" dt="2022-12-20T20:52:03.701" v="660" actId="207"/>
          <ac:spMkLst>
            <pc:docMk/>
            <pc:sldMk cId="2781894779" sldId="343"/>
            <ac:spMk id="26" creationId="{0CE7C57C-079C-43BE-38DE-8556061A61F0}"/>
          </ac:spMkLst>
        </pc:spChg>
        <pc:spChg chg="mod">
          <ac:chgData name="Sarah Balian" userId="b3b060d9-4d34-479b-ad68-688eaebf93c5" providerId="ADAL" clId="{9B042DA4-0ADD-48D5-BFB4-C5A0B63E9E97}" dt="2022-12-20T20:52:35.115" v="668" actId="207"/>
          <ac:spMkLst>
            <pc:docMk/>
            <pc:sldMk cId="2781894779" sldId="343"/>
            <ac:spMk id="27" creationId="{3B2484F9-7DA9-3B58-5691-5C05CBB4911C}"/>
          </ac:spMkLst>
        </pc:spChg>
        <pc:spChg chg="mod">
          <ac:chgData name="Sarah Balian" userId="b3b060d9-4d34-479b-ad68-688eaebf93c5" providerId="ADAL" clId="{9B042DA4-0ADD-48D5-BFB4-C5A0B63E9E97}" dt="2022-12-20T20:52:20.809" v="664" actId="207"/>
          <ac:spMkLst>
            <pc:docMk/>
            <pc:sldMk cId="2781894779" sldId="343"/>
            <ac:spMk id="28" creationId="{086B88E6-B36D-DA23-F13A-221477F30255}"/>
          </ac:spMkLst>
        </pc:spChg>
        <pc:spChg chg="mod">
          <ac:chgData name="Sarah Balian" userId="b3b060d9-4d34-479b-ad68-688eaebf93c5" providerId="ADAL" clId="{9B042DA4-0ADD-48D5-BFB4-C5A0B63E9E97}" dt="2022-12-20T20:52:13.079" v="663" actId="207"/>
          <ac:spMkLst>
            <pc:docMk/>
            <pc:sldMk cId="2781894779" sldId="343"/>
            <ac:spMk id="29" creationId="{1BF5DB5A-462C-81A6-1C76-D1666FA63B95}"/>
          </ac:spMkLst>
        </pc:spChg>
        <pc:spChg chg="mod">
          <ac:chgData name="Sarah Balian" userId="b3b060d9-4d34-479b-ad68-688eaebf93c5" providerId="ADAL" clId="{9B042DA4-0ADD-48D5-BFB4-C5A0B63E9E97}" dt="2022-12-20T20:52:01.702" v="659" actId="207"/>
          <ac:spMkLst>
            <pc:docMk/>
            <pc:sldMk cId="2781894779" sldId="343"/>
            <ac:spMk id="32" creationId="{E978B757-63B9-7169-1890-A30CE86C7447}"/>
          </ac:spMkLst>
        </pc:spChg>
        <pc:spChg chg="mod">
          <ac:chgData name="Sarah Balian" userId="b3b060d9-4d34-479b-ad68-688eaebf93c5" providerId="ADAL" clId="{9B042DA4-0ADD-48D5-BFB4-C5A0B63E9E97}" dt="2022-12-20T20:53:20.604" v="674" actId="207"/>
          <ac:spMkLst>
            <pc:docMk/>
            <pc:sldMk cId="2781894779" sldId="343"/>
            <ac:spMk id="34" creationId="{DF95CE22-E860-1A14-1666-1A99D7D42037}"/>
          </ac:spMkLst>
        </pc:spChg>
        <pc:spChg chg="mod">
          <ac:chgData name="Sarah Balian" userId="b3b060d9-4d34-479b-ad68-688eaebf93c5" providerId="ADAL" clId="{9B042DA4-0ADD-48D5-BFB4-C5A0B63E9E97}" dt="2022-12-20T20:52:31.214" v="667" actId="207"/>
          <ac:spMkLst>
            <pc:docMk/>
            <pc:sldMk cId="2781894779" sldId="343"/>
            <ac:spMk id="38" creationId="{AD04D305-2F1B-09A1-7316-2CA8AE0B75EB}"/>
          </ac:spMkLst>
        </pc:spChg>
        <pc:spChg chg="mod">
          <ac:chgData name="Sarah Balian" userId="b3b060d9-4d34-479b-ad68-688eaebf93c5" providerId="ADAL" clId="{9B042DA4-0ADD-48D5-BFB4-C5A0B63E9E97}" dt="2022-12-20T20:52:28.292" v="666" actId="207"/>
          <ac:spMkLst>
            <pc:docMk/>
            <pc:sldMk cId="2781894779" sldId="343"/>
            <ac:spMk id="39" creationId="{E8EB246B-21B0-3706-9009-9F756AA23DB1}"/>
          </ac:spMkLst>
        </pc:spChg>
        <pc:spChg chg="mod">
          <ac:chgData name="Sarah Balian" userId="b3b060d9-4d34-479b-ad68-688eaebf93c5" providerId="ADAL" clId="{9B042DA4-0ADD-48D5-BFB4-C5A0B63E9E97}" dt="2022-12-20T20:52:23.744" v="665" actId="207"/>
          <ac:spMkLst>
            <pc:docMk/>
            <pc:sldMk cId="2781894779" sldId="343"/>
            <ac:spMk id="40" creationId="{6A2D8D17-55A6-5F49-0564-5524CA389360}"/>
          </ac:spMkLst>
        </pc:spChg>
        <pc:spChg chg="mod">
          <ac:chgData name="Sarah Balian" userId="b3b060d9-4d34-479b-ad68-688eaebf93c5" providerId="ADAL" clId="{9B042DA4-0ADD-48D5-BFB4-C5A0B63E9E97}" dt="2022-12-20T20:48:17.156" v="642" actId="20577"/>
          <ac:spMkLst>
            <pc:docMk/>
            <pc:sldMk cId="2781894779" sldId="343"/>
            <ac:spMk id="41" creationId="{D668D04A-DECC-8646-63D2-86090C0B6EC2}"/>
          </ac:spMkLst>
        </pc:spChg>
        <pc:spChg chg="mod">
          <ac:chgData name="Sarah Balian" userId="b3b060d9-4d34-479b-ad68-688eaebf93c5" providerId="ADAL" clId="{9B042DA4-0ADD-48D5-BFB4-C5A0B63E9E97}" dt="2022-12-20T20:48:48.293" v="646" actId="20577"/>
          <ac:spMkLst>
            <pc:docMk/>
            <pc:sldMk cId="2781894779" sldId="343"/>
            <ac:spMk id="42" creationId="{CF8A5421-9323-A745-9033-6B0858E056E5}"/>
          </ac:spMkLst>
        </pc:spChg>
        <pc:spChg chg="mod">
          <ac:chgData name="Sarah Balian" userId="b3b060d9-4d34-479b-ad68-688eaebf93c5" providerId="ADAL" clId="{9B042DA4-0ADD-48D5-BFB4-C5A0B63E9E97}" dt="2022-12-20T20:47:53.222" v="632" actId="20577"/>
          <ac:spMkLst>
            <pc:docMk/>
            <pc:sldMk cId="2781894779" sldId="343"/>
            <ac:spMk id="43" creationId="{B7FC13D1-752F-56B6-5609-2A21E3445535}"/>
          </ac:spMkLst>
        </pc:spChg>
        <pc:spChg chg="mod">
          <ac:chgData name="Sarah Balian" userId="b3b060d9-4d34-479b-ad68-688eaebf93c5" providerId="ADAL" clId="{9B042DA4-0ADD-48D5-BFB4-C5A0B63E9E97}" dt="2022-12-20T20:50:19.316" v="650" actId="20577"/>
          <ac:spMkLst>
            <pc:docMk/>
            <pc:sldMk cId="2781894779" sldId="343"/>
            <ac:spMk id="44" creationId="{4BC63EFC-51D8-5205-E29F-01514C838175}"/>
          </ac:spMkLst>
        </pc:spChg>
        <pc:spChg chg="mod">
          <ac:chgData name="Sarah Balian" userId="b3b060d9-4d34-479b-ad68-688eaebf93c5" providerId="ADAL" clId="{9B042DA4-0ADD-48D5-BFB4-C5A0B63E9E97}" dt="2022-12-20T20:33:39.113" v="605" actId="20577"/>
          <ac:spMkLst>
            <pc:docMk/>
            <pc:sldMk cId="2781894779" sldId="343"/>
            <ac:spMk id="45" creationId="{BBE6A571-B611-7C03-DEE0-82AB9841B25B}"/>
          </ac:spMkLst>
        </pc:spChg>
        <pc:spChg chg="mod">
          <ac:chgData name="Sarah Balian" userId="b3b060d9-4d34-479b-ad68-688eaebf93c5" providerId="ADAL" clId="{9B042DA4-0ADD-48D5-BFB4-C5A0B63E9E97}" dt="2022-12-20T20:48:26.724" v="644" actId="20577"/>
          <ac:spMkLst>
            <pc:docMk/>
            <pc:sldMk cId="2781894779" sldId="343"/>
            <ac:spMk id="46" creationId="{42DF423A-99C8-4EB4-85E6-B227F5AC86CF}"/>
          </ac:spMkLst>
        </pc:spChg>
        <pc:spChg chg="mod">
          <ac:chgData name="Sarah Balian" userId="b3b060d9-4d34-479b-ad68-688eaebf93c5" providerId="ADAL" clId="{9B042DA4-0ADD-48D5-BFB4-C5A0B63E9E97}" dt="2022-12-20T20:46:56.418" v="623" actId="20577"/>
          <ac:spMkLst>
            <pc:docMk/>
            <pc:sldMk cId="2781894779" sldId="343"/>
            <ac:spMk id="47" creationId="{1A54FE55-9EA8-7040-3CAE-58A0BC0B5A7A}"/>
          </ac:spMkLst>
        </pc:spChg>
        <pc:spChg chg="mod">
          <ac:chgData name="Sarah Balian" userId="b3b060d9-4d34-479b-ad68-688eaebf93c5" providerId="ADAL" clId="{9B042DA4-0ADD-48D5-BFB4-C5A0B63E9E97}" dt="2022-12-20T20:47:26.142" v="628" actId="20577"/>
          <ac:spMkLst>
            <pc:docMk/>
            <pc:sldMk cId="2781894779" sldId="343"/>
            <ac:spMk id="48" creationId="{C745E97A-7FD6-1663-C9EC-826AD8D437D1}"/>
          </ac:spMkLst>
        </pc:spChg>
        <pc:spChg chg="mod">
          <ac:chgData name="Sarah Balian" userId="b3b060d9-4d34-479b-ad68-688eaebf93c5" providerId="ADAL" clId="{9B042DA4-0ADD-48D5-BFB4-C5A0B63E9E97}" dt="2022-12-20T20:47:33.413" v="630" actId="20577"/>
          <ac:spMkLst>
            <pc:docMk/>
            <pc:sldMk cId="2781894779" sldId="343"/>
            <ac:spMk id="49" creationId="{5A089B96-6EB7-40E6-B695-CA14F03E510E}"/>
          </ac:spMkLst>
        </pc:spChg>
        <pc:spChg chg="mod">
          <ac:chgData name="Sarah Balian" userId="b3b060d9-4d34-479b-ad68-688eaebf93c5" providerId="ADAL" clId="{9B042DA4-0ADD-48D5-BFB4-C5A0B63E9E97}" dt="2022-12-20T20:53:46.284" v="679" actId="1076"/>
          <ac:spMkLst>
            <pc:docMk/>
            <pc:sldMk cId="2781894779" sldId="343"/>
            <ac:spMk id="50" creationId="{B4A38A1D-ED77-E4A3-DF60-1B2D80DD4252}"/>
          </ac:spMkLst>
        </pc:spChg>
        <pc:spChg chg="mod">
          <ac:chgData name="Sarah Balian" userId="b3b060d9-4d34-479b-ad68-688eaebf93c5" providerId="ADAL" clId="{9B042DA4-0ADD-48D5-BFB4-C5A0B63E9E97}" dt="2022-12-20T20:46:27.976" v="618" actId="20577"/>
          <ac:spMkLst>
            <pc:docMk/>
            <pc:sldMk cId="2781894779" sldId="343"/>
            <ac:spMk id="51" creationId="{3D949BF7-3246-03FC-D71D-FF2B194A5867}"/>
          </ac:spMkLst>
        </pc:spChg>
        <pc:spChg chg="mod">
          <ac:chgData name="Sarah Balian" userId="b3b060d9-4d34-479b-ad68-688eaebf93c5" providerId="ADAL" clId="{9B042DA4-0ADD-48D5-BFB4-C5A0B63E9E97}" dt="2022-12-20T20:46:34.812" v="620" actId="20577"/>
          <ac:spMkLst>
            <pc:docMk/>
            <pc:sldMk cId="2781894779" sldId="343"/>
            <ac:spMk id="52" creationId="{D73A6417-5A8E-992C-44F0-86E234C17E10}"/>
          </ac:spMkLst>
        </pc:spChg>
        <pc:spChg chg="mod">
          <ac:chgData name="Sarah Balian" userId="b3b060d9-4d34-479b-ad68-688eaebf93c5" providerId="ADAL" clId="{9B042DA4-0ADD-48D5-BFB4-C5A0B63E9E97}" dt="2022-12-20T20:48:10.531" v="640" actId="20577"/>
          <ac:spMkLst>
            <pc:docMk/>
            <pc:sldMk cId="2781894779" sldId="343"/>
            <ac:spMk id="53" creationId="{34E58A3B-6C41-24E5-AFB9-0CC8E52DFFBF}"/>
          </ac:spMkLst>
        </pc:spChg>
        <pc:spChg chg="mod">
          <ac:chgData name="Sarah Balian" userId="b3b060d9-4d34-479b-ad68-688eaebf93c5" providerId="ADAL" clId="{9B042DA4-0ADD-48D5-BFB4-C5A0B63E9E97}" dt="2022-12-20T20:46:15.206" v="617" actId="20577"/>
          <ac:spMkLst>
            <pc:docMk/>
            <pc:sldMk cId="2781894779" sldId="343"/>
            <ac:spMk id="54" creationId="{3C62B939-790C-DB0F-0CF6-1E2C6F585ED4}"/>
          </ac:spMkLst>
        </pc:spChg>
        <pc:spChg chg="mod">
          <ac:chgData name="Sarah Balian" userId="b3b060d9-4d34-479b-ad68-688eaebf93c5" providerId="ADAL" clId="{9B042DA4-0ADD-48D5-BFB4-C5A0B63E9E97}" dt="2022-12-20T20:50:51.314" v="653" actId="20577"/>
          <ac:spMkLst>
            <pc:docMk/>
            <pc:sldMk cId="2781894779" sldId="343"/>
            <ac:spMk id="55" creationId="{16C6B6BA-7222-2A46-CA43-30A3DC2F40E5}"/>
          </ac:spMkLst>
        </pc:spChg>
        <pc:spChg chg="del">
          <ac:chgData name="Sarah Balian" userId="b3b060d9-4d34-479b-ad68-688eaebf93c5" providerId="ADAL" clId="{9B042DA4-0ADD-48D5-BFB4-C5A0B63E9E97}" dt="2022-12-20T18:08:24.453" v="534" actId="478"/>
          <ac:spMkLst>
            <pc:docMk/>
            <pc:sldMk cId="2781894779" sldId="343"/>
            <ac:spMk id="56" creationId="{86DA3428-A2E6-7961-02DF-4DFFA860A7F2}"/>
          </ac:spMkLst>
        </pc:spChg>
        <pc:spChg chg="mod">
          <ac:chgData name="Sarah Balian" userId="b3b060d9-4d34-479b-ad68-688eaebf93c5" providerId="ADAL" clId="{9B042DA4-0ADD-48D5-BFB4-C5A0B63E9E97}" dt="2022-12-20T20:51:15.262" v="657" actId="20577"/>
          <ac:spMkLst>
            <pc:docMk/>
            <pc:sldMk cId="2781894779" sldId="343"/>
            <ac:spMk id="59" creationId="{4D135624-874F-7303-6186-F1323F30C5AA}"/>
          </ac:spMkLst>
        </pc:spChg>
        <pc:spChg chg="mod">
          <ac:chgData name="Sarah Balian" userId="b3b060d9-4d34-479b-ad68-688eaebf93c5" providerId="ADAL" clId="{9B042DA4-0ADD-48D5-BFB4-C5A0B63E9E97}" dt="2022-12-20T20:53:09.348" v="672" actId="1076"/>
          <ac:spMkLst>
            <pc:docMk/>
            <pc:sldMk cId="2781894779" sldId="343"/>
            <ac:spMk id="60" creationId="{283A431F-66DE-56D0-6F8C-E197CA434994}"/>
          </ac:spMkLst>
        </pc:spChg>
        <pc:spChg chg="mod">
          <ac:chgData name="Sarah Balian" userId="b3b060d9-4d34-479b-ad68-688eaebf93c5" providerId="ADAL" clId="{9B042DA4-0ADD-48D5-BFB4-C5A0B63E9E97}" dt="2022-12-20T20:48:35.672" v="645" actId="20577"/>
          <ac:spMkLst>
            <pc:docMk/>
            <pc:sldMk cId="2781894779" sldId="343"/>
            <ac:spMk id="61" creationId="{13D1EBF7-3808-CC4B-C914-B34A82C02B00}"/>
          </ac:spMkLst>
        </pc:spChg>
        <pc:spChg chg="mod">
          <ac:chgData name="Sarah Balian" userId="b3b060d9-4d34-479b-ad68-688eaebf93c5" providerId="ADAL" clId="{9B042DA4-0ADD-48D5-BFB4-C5A0B63E9E97}" dt="2022-12-20T20:53:27.599" v="675" actId="1076"/>
          <ac:spMkLst>
            <pc:docMk/>
            <pc:sldMk cId="2781894779" sldId="343"/>
            <ac:spMk id="1033" creationId="{3CD9B410-05B2-6138-6911-D2332C745AC9}"/>
          </ac:spMkLst>
        </pc:spChg>
        <pc:spChg chg="mod">
          <ac:chgData name="Sarah Balian" userId="b3b060d9-4d34-479b-ad68-688eaebf93c5" providerId="ADAL" clId="{9B042DA4-0ADD-48D5-BFB4-C5A0B63E9E97}" dt="2022-12-20T20:53:30.118" v="676" actId="1076"/>
          <ac:spMkLst>
            <pc:docMk/>
            <pc:sldMk cId="2781894779" sldId="343"/>
            <ac:spMk id="1034" creationId="{7DB997D1-C003-D6C6-1F18-F0F31FEDDA4D}"/>
          </ac:spMkLst>
        </pc:spChg>
        <pc:spChg chg="mod">
          <ac:chgData name="Sarah Balian" userId="b3b060d9-4d34-479b-ad68-688eaebf93c5" providerId="ADAL" clId="{9B042DA4-0ADD-48D5-BFB4-C5A0B63E9E97}" dt="2022-12-20T20:50:13.176" v="649" actId="20577"/>
          <ac:spMkLst>
            <pc:docMk/>
            <pc:sldMk cId="2781894779" sldId="343"/>
            <ac:spMk id="1035" creationId="{505D2889-80F3-69CB-1B35-181142E76EFB}"/>
          </ac:spMkLst>
        </pc:spChg>
        <pc:spChg chg="mod">
          <ac:chgData name="Sarah Balian" userId="b3b060d9-4d34-479b-ad68-688eaebf93c5" providerId="ADAL" clId="{9B042DA4-0ADD-48D5-BFB4-C5A0B63E9E97}" dt="2022-12-20T20:47:18.325" v="627" actId="20577"/>
          <ac:spMkLst>
            <pc:docMk/>
            <pc:sldMk cId="2781894779" sldId="343"/>
            <ac:spMk id="1036" creationId="{857DBFB8-A839-2B3D-F992-3D5B522A6EDA}"/>
          </ac:spMkLst>
        </pc:spChg>
        <pc:spChg chg="mod">
          <ac:chgData name="Sarah Balian" userId="b3b060d9-4d34-479b-ad68-688eaebf93c5" providerId="ADAL" clId="{9B042DA4-0ADD-48D5-BFB4-C5A0B63E9E97}" dt="2022-12-20T20:48:00.860" v="635" actId="20577"/>
          <ac:spMkLst>
            <pc:docMk/>
            <pc:sldMk cId="2781894779" sldId="343"/>
            <ac:spMk id="1037" creationId="{A619D19B-59AC-7D09-4061-FA84E7FB471A}"/>
          </ac:spMkLst>
        </pc:spChg>
        <pc:spChg chg="mod">
          <ac:chgData name="Sarah Balian" userId="b3b060d9-4d34-479b-ad68-688eaebf93c5" providerId="ADAL" clId="{9B042DA4-0ADD-48D5-BFB4-C5A0B63E9E97}" dt="2022-12-20T20:50:04.076" v="648" actId="20577"/>
          <ac:spMkLst>
            <pc:docMk/>
            <pc:sldMk cId="2781894779" sldId="343"/>
            <ac:spMk id="1038" creationId="{5909F8BF-9101-628B-51F4-11674CFA84EF}"/>
          </ac:spMkLst>
        </pc:spChg>
        <pc:spChg chg="mod">
          <ac:chgData name="Sarah Balian" userId="b3b060d9-4d34-479b-ad68-688eaebf93c5" providerId="ADAL" clId="{9B042DA4-0ADD-48D5-BFB4-C5A0B63E9E97}" dt="2022-12-20T20:47:42.395" v="631" actId="6549"/>
          <ac:spMkLst>
            <pc:docMk/>
            <pc:sldMk cId="2781894779" sldId="343"/>
            <ac:spMk id="1041" creationId="{EDDDA1C2-40F2-C465-D3BB-2E406CC881AB}"/>
          </ac:spMkLst>
        </pc:spChg>
        <pc:spChg chg="mod">
          <ac:chgData name="Sarah Balian" userId="b3b060d9-4d34-479b-ad68-688eaebf93c5" providerId="ADAL" clId="{9B042DA4-0ADD-48D5-BFB4-C5A0B63E9E97}" dt="2022-12-20T20:33:22.277" v="604" actId="20577"/>
          <ac:spMkLst>
            <pc:docMk/>
            <pc:sldMk cId="2781894779" sldId="343"/>
            <ac:spMk id="1046" creationId="{8A57591F-F75D-FBB3-BD7E-757A1AFC2F44}"/>
          </ac:spMkLst>
        </pc:spChg>
        <pc:picChg chg="add mod">
          <ac:chgData name="Sarah Balian" userId="b3b060d9-4d34-479b-ad68-688eaebf93c5" providerId="ADAL" clId="{9B042DA4-0ADD-48D5-BFB4-C5A0B63E9E97}" dt="2022-12-20T18:07:26.406" v="444"/>
          <ac:picMkLst>
            <pc:docMk/>
            <pc:sldMk cId="2781894779" sldId="343"/>
            <ac:picMk id="2" creationId="{9F71A652-D374-CF22-D24D-00A3F91BD05B}"/>
          </ac:picMkLst>
        </pc:picChg>
      </pc:sldChg>
      <pc:sldChg chg="addSp delSp modSp mod">
        <pc:chgData name="Sarah Balian" userId="b3b060d9-4d34-479b-ad68-688eaebf93c5" providerId="ADAL" clId="{9B042DA4-0ADD-48D5-BFB4-C5A0B63E9E97}" dt="2022-12-20T17:57:18.783" v="276" actId="1076"/>
        <pc:sldMkLst>
          <pc:docMk/>
          <pc:sldMk cId="587045458" sldId="351"/>
        </pc:sldMkLst>
        <pc:spChg chg="mod">
          <ac:chgData name="Sarah Balian" userId="b3b060d9-4d34-479b-ad68-688eaebf93c5" providerId="ADAL" clId="{9B042DA4-0ADD-48D5-BFB4-C5A0B63E9E97}" dt="2022-12-20T17:55:23.461" v="261" actId="14100"/>
          <ac:spMkLst>
            <pc:docMk/>
            <pc:sldMk cId="587045458" sldId="351"/>
            <ac:spMk id="2" creationId="{F6245169-1799-41CD-B28E-D2D20D16AD73}"/>
          </ac:spMkLst>
        </pc:spChg>
        <pc:spChg chg="del">
          <ac:chgData name="Sarah Balian" userId="b3b060d9-4d34-479b-ad68-688eaebf93c5" providerId="ADAL" clId="{9B042DA4-0ADD-48D5-BFB4-C5A0B63E9E97}" dt="2022-12-20T17:55:04.159" v="255" actId="478"/>
          <ac:spMkLst>
            <pc:docMk/>
            <pc:sldMk cId="587045458" sldId="351"/>
            <ac:spMk id="3" creationId="{E4FD1E92-5DBC-B105-F246-2355E4FF9A74}"/>
          </ac:spMkLst>
        </pc:spChg>
        <pc:spChg chg="del">
          <ac:chgData name="Sarah Balian" userId="b3b060d9-4d34-479b-ad68-688eaebf93c5" providerId="ADAL" clId="{9B042DA4-0ADD-48D5-BFB4-C5A0B63E9E97}" dt="2022-12-20T17:54:50.076" v="230" actId="478"/>
          <ac:spMkLst>
            <pc:docMk/>
            <pc:sldMk cId="587045458" sldId="351"/>
            <ac:spMk id="5" creationId="{355175CA-46B0-BA63-25E8-590B108C08AC}"/>
          </ac:spMkLst>
        </pc:spChg>
        <pc:spChg chg="del">
          <ac:chgData name="Sarah Balian" userId="b3b060d9-4d34-479b-ad68-688eaebf93c5" providerId="ADAL" clId="{9B042DA4-0ADD-48D5-BFB4-C5A0B63E9E97}" dt="2022-12-20T17:54:54.594" v="233" actId="478"/>
          <ac:spMkLst>
            <pc:docMk/>
            <pc:sldMk cId="587045458" sldId="351"/>
            <ac:spMk id="6" creationId="{E2176CB9-D0A7-65C2-5536-CC45BF10399E}"/>
          </ac:spMkLst>
        </pc:spChg>
        <pc:spChg chg="add del mod">
          <ac:chgData name="Sarah Balian" userId="b3b060d9-4d34-479b-ad68-688eaebf93c5" providerId="ADAL" clId="{9B042DA4-0ADD-48D5-BFB4-C5A0B63E9E97}" dt="2022-12-20T17:55:08.671" v="258" actId="478"/>
          <ac:spMkLst>
            <pc:docMk/>
            <pc:sldMk cId="587045458" sldId="351"/>
            <ac:spMk id="11" creationId="{90E9720D-40B4-0DE9-15A4-DD393082D45D}"/>
          </ac:spMkLst>
        </pc:spChg>
        <pc:spChg chg="add mod">
          <ac:chgData name="Sarah Balian" userId="b3b060d9-4d34-479b-ad68-688eaebf93c5" providerId="ADAL" clId="{9B042DA4-0ADD-48D5-BFB4-C5A0B63E9E97}" dt="2022-12-20T17:57:18.783" v="276" actId="1076"/>
          <ac:spMkLst>
            <pc:docMk/>
            <pc:sldMk cId="587045458" sldId="351"/>
            <ac:spMk id="12" creationId="{143DDE12-C2E7-AE3E-25D3-4C0553EC6B18}"/>
          </ac:spMkLst>
        </pc:spChg>
        <pc:graphicFrameChg chg="add del mod">
          <ac:chgData name="Sarah Balian" userId="b3b060d9-4d34-479b-ad68-688eaebf93c5" providerId="ADAL" clId="{9B042DA4-0ADD-48D5-BFB4-C5A0B63E9E97}" dt="2022-12-20T17:56:51.103" v="275"/>
          <ac:graphicFrameMkLst>
            <pc:docMk/>
            <pc:sldMk cId="587045458" sldId="351"/>
            <ac:graphicFrameMk id="9" creationId="{16BB2B36-D329-083C-5198-BEEC5AC12CFA}"/>
          </ac:graphicFrameMkLst>
        </pc:graphicFrameChg>
        <pc:cxnChg chg="del">
          <ac:chgData name="Sarah Balian" userId="b3b060d9-4d34-479b-ad68-688eaebf93c5" providerId="ADAL" clId="{9B042DA4-0ADD-48D5-BFB4-C5A0B63E9E97}" dt="2022-12-20T17:54:51.295" v="231" actId="478"/>
          <ac:cxnSpMkLst>
            <pc:docMk/>
            <pc:sldMk cId="587045458" sldId="351"/>
            <ac:cxnSpMk id="8" creationId="{242B6FC0-FAF7-B549-2D1D-27B3A155C80A}"/>
          </ac:cxnSpMkLst>
        </pc:cxnChg>
        <pc:cxnChg chg="del">
          <ac:chgData name="Sarah Balian" userId="b3b060d9-4d34-479b-ad68-688eaebf93c5" providerId="ADAL" clId="{9B042DA4-0ADD-48D5-BFB4-C5A0B63E9E97}" dt="2022-12-20T17:54:53.017" v="232" actId="478"/>
          <ac:cxnSpMkLst>
            <pc:docMk/>
            <pc:sldMk cId="587045458" sldId="351"/>
            <ac:cxnSpMk id="10" creationId="{AE7C3343-9B98-6473-58CC-689CAA71F9A3}"/>
          </ac:cxnSpMkLst>
        </pc:cxnChg>
      </pc:sldChg>
      <pc:sldChg chg="del">
        <pc:chgData name="Sarah Balian" userId="b3b060d9-4d34-479b-ad68-688eaebf93c5" providerId="ADAL" clId="{9B042DA4-0ADD-48D5-BFB4-C5A0B63E9E97}" dt="2022-12-21T14:45:49.297" v="2319" actId="47"/>
        <pc:sldMkLst>
          <pc:docMk/>
          <pc:sldMk cId="2848752032" sldId="352"/>
        </pc:sldMkLst>
      </pc:sldChg>
      <pc:sldChg chg="addSp modSp mod ord">
        <pc:chgData name="Sarah Balian" userId="b3b060d9-4d34-479b-ad68-688eaebf93c5" providerId="ADAL" clId="{9B042DA4-0ADD-48D5-BFB4-C5A0B63E9E97}" dt="2022-12-21T14:18:49.663" v="2015" actId="20577"/>
        <pc:sldMkLst>
          <pc:docMk/>
          <pc:sldMk cId="3383364338" sldId="353"/>
        </pc:sldMkLst>
        <pc:spChg chg="mod">
          <ac:chgData name="Sarah Balian" userId="b3b060d9-4d34-479b-ad68-688eaebf93c5" providerId="ADAL" clId="{9B042DA4-0ADD-48D5-BFB4-C5A0B63E9E97}" dt="2022-12-21T00:36:52.958" v="1859" actId="20577"/>
          <ac:spMkLst>
            <pc:docMk/>
            <pc:sldMk cId="3383364338" sldId="353"/>
            <ac:spMk id="2" creationId="{F6245169-1799-41CD-B28E-D2D20D16AD73}"/>
          </ac:spMkLst>
        </pc:spChg>
        <pc:spChg chg="add mod">
          <ac:chgData name="Sarah Balian" userId="b3b060d9-4d34-479b-ad68-688eaebf93c5" providerId="ADAL" clId="{9B042DA4-0ADD-48D5-BFB4-C5A0B63E9E97}" dt="2022-12-21T14:18:37.050" v="2011" actId="1076"/>
          <ac:spMkLst>
            <pc:docMk/>
            <pc:sldMk cId="3383364338" sldId="353"/>
            <ac:spMk id="3" creationId="{D5D865AD-CC70-8F27-D0C3-D86B160B9B62}"/>
          </ac:spMkLst>
        </pc:spChg>
        <pc:spChg chg="mod">
          <ac:chgData name="Sarah Balian" userId="b3b060d9-4d34-479b-ad68-688eaebf93c5" providerId="ADAL" clId="{9B042DA4-0ADD-48D5-BFB4-C5A0B63E9E97}" dt="2022-12-21T00:42:42.026" v="1895" actId="20577"/>
          <ac:spMkLst>
            <pc:docMk/>
            <pc:sldMk cId="3383364338" sldId="353"/>
            <ac:spMk id="8" creationId="{3EFE8A50-771E-49B9-ECC6-CDA29387FFE8}"/>
          </ac:spMkLst>
        </pc:spChg>
        <pc:spChg chg="add mod">
          <ac:chgData name="Sarah Balian" userId="b3b060d9-4d34-479b-ad68-688eaebf93c5" providerId="ADAL" clId="{9B042DA4-0ADD-48D5-BFB4-C5A0B63E9E97}" dt="2022-12-21T14:18:19.380" v="2008" actId="1076"/>
          <ac:spMkLst>
            <pc:docMk/>
            <pc:sldMk cId="3383364338" sldId="353"/>
            <ac:spMk id="9" creationId="{82178695-9D8A-F30D-E387-76A46539E30F}"/>
          </ac:spMkLst>
        </pc:spChg>
        <pc:spChg chg="add mod">
          <ac:chgData name="Sarah Balian" userId="b3b060d9-4d34-479b-ad68-688eaebf93c5" providerId="ADAL" clId="{9B042DA4-0ADD-48D5-BFB4-C5A0B63E9E97}" dt="2022-12-21T14:18:49.663" v="2015" actId="20577"/>
          <ac:spMkLst>
            <pc:docMk/>
            <pc:sldMk cId="3383364338" sldId="353"/>
            <ac:spMk id="10" creationId="{06DCD10B-32F6-455C-28EB-CC926E3C292F}"/>
          </ac:spMkLst>
        </pc:spChg>
        <pc:graphicFrameChg chg="mod">
          <ac:chgData name="Sarah Balian" userId="b3b060d9-4d34-479b-ad68-688eaebf93c5" providerId="ADAL" clId="{9B042DA4-0ADD-48D5-BFB4-C5A0B63E9E97}" dt="2022-12-21T14:18:25.815" v="2010" actId="1076"/>
          <ac:graphicFrameMkLst>
            <pc:docMk/>
            <pc:sldMk cId="3383364338" sldId="353"/>
            <ac:graphicFrameMk id="21" creationId="{9673CC04-08CC-5578-D046-2CD1CE6E0EBA}"/>
          </ac:graphicFrameMkLst>
        </pc:graphicFrameChg>
        <pc:cxnChg chg="add mod">
          <ac:chgData name="Sarah Balian" userId="b3b060d9-4d34-479b-ad68-688eaebf93c5" providerId="ADAL" clId="{9B042DA4-0ADD-48D5-BFB4-C5A0B63E9E97}" dt="2022-12-21T14:15:47.683" v="1967" actId="14100"/>
          <ac:cxnSpMkLst>
            <pc:docMk/>
            <pc:sldMk cId="3383364338" sldId="353"/>
            <ac:cxnSpMk id="4" creationId="{D04B9959-8687-5C2A-5663-2AA8309F2D66}"/>
          </ac:cxnSpMkLst>
        </pc:cxnChg>
      </pc:sldChg>
      <pc:sldChg chg="addSp delSp modSp add mod">
        <pc:chgData name="Sarah Balian" userId="b3b060d9-4d34-479b-ad68-688eaebf93c5" providerId="ADAL" clId="{9B042DA4-0ADD-48D5-BFB4-C5A0B63E9E97}" dt="2022-12-20T21:26:12.036" v="729" actId="1076"/>
        <pc:sldMkLst>
          <pc:docMk/>
          <pc:sldMk cId="2042778756" sldId="354"/>
        </pc:sldMkLst>
        <pc:spChg chg="mod">
          <ac:chgData name="Sarah Balian" userId="b3b060d9-4d34-479b-ad68-688eaebf93c5" providerId="ADAL" clId="{9B042DA4-0ADD-48D5-BFB4-C5A0B63E9E97}" dt="2022-12-20T18:08:08.421" v="498" actId="20577"/>
          <ac:spMkLst>
            <pc:docMk/>
            <pc:sldMk cId="2042778756" sldId="354"/>
            <ac:spMk id="4" creationId="{2835B22F-59A0-D51F-5B6D-700079BFD428}"/>
          </ac:spMkLst>
        </pc:spChg>
        <pc:spChg chg="mod">
          <ac:chgData name="Sarah Balian" userId="b3b060d9-4d34-479b-ad68-688eaebf93c5" providerId="ADAL" clId="{9B042DA4-0ADD-48D5-BFB4-C5A0B63E9E97}" dt="2022-12-20T18:08:16.344" v="532" actId="20577"/>
          <ac:spMkLst>
            <pc:docMk/>
            <pc:sldMk cId="2042778756" sldId="354"/>
            <ac:spMk id="11" creationId="{FAE75C40-A01E-5362-9F7E-92B20DD3702C}"/>
          </ac:spMkLst>
        </pc:spChg>
        <pc:spChg chg="mod">
          <ac:chgData name="Sarah Balian" userId="b3b060d9-4d34-479b-ad68-688eaebf93c5" providerId="ADAL" clId="{9B042DA4-0ADD-48D5-BFB4-C5A0B63E9E97}" dt="2022-12-20T21:25:44.694" v="725" actId="207"/>
          <ac:spMkLst>
            <pc:docMk/>
            <pc:sldMk cId="2042778756" sldId="354"/>
            <ac:spMk id="17" creationId="{A26086BA-EB13-AEAF-5740-8696C7A3D23D}"/>
          </ac:spMkLst>
        </pc:spChg>
        <pc:spChg chg="mod">
          <ac:chgData name="Sarah Balian" userId="b3b060d9-4d34-479b-ad68-688eaebf93c5" providerId="ADAL" clId="{9B042DA4-0ADD-48D5-BFB4-C5A0B63E9E97}" dt="2022-12-20T21:25:21.598" v="720" actId="207"/>
          <ac:spMkLst>
            <pc:docMk/>
            <pc:sldMk cId="2042778756" sldId="354"/>
            <ac:spMk id="19" creationId="{82B27EF9-3FBD-309B-79E6-6DD1B396B7F2}"/>
          </ac:spMkLst>
        </pc:spChg>
        <pc:spChg chg="mod">
          <ac:chgData name="Sarah Balian" userId="b3b060d9-4d34-479b-ad68-688eaebf93c5" providerId="ADAL" clId="{9B042DA4-0ADD-48D5-BFB4-C5A0B63E9E97}" dt="2022-12-20T21:24:48.470" v="714" actId="207"/>
          <ac:spMkLst>
            <pc:docMk/>
            <pc:sldMk cId="2042778756" sldId="354"/>
            <ac:spMk id="20" creationId="{DFF4D7D1-5531-9052-3A86-E631897C3FF1}"/>
          </ac:spMkLst>
        </pc:spChg>
        <pc:spChg chg="mod">
          <ac:chgData name="Sarah Balian" userId="b3b060d9-4d34-479b-ad68-688eaebf93c5" providerId="ADAL" clId="{9B042DA4-0ADD-48D5-BFB4-C5A0B63E9E97}" dt="2022-12-20T21:24:44.532" v="713" actId="207"/>
          <ac:spMkLst>
            <pc:docMk/>
            <pc:sldMk cId="2042778756" sldId="354"/>
            <ac:spMk id="23" creationId="{FB08A05E-566E-4B8C-CEE8-9AB1A3EC8EFD}"/>
          </ac:spMkLst>
        </pc:spChg>
        <pc:spChg chg="mod">
          <ac:chgData name="Sarah Balian" userId="b3b060d9-4d34-479b-ad68-688eaebf93c5" providerId="ADAL" clId="{9B042DA4-0ADD-48D5-BFB4-C5A0B63E9E97}" dt="2022-12-20T21:25:31.824" v="722" actId="207"/>
          <ac:spMkLst>
            <pc:docMk/>
            <pc:sldMk cId="2042778756" sldId="354"/>
            <ac:spMk id="24" creationId="{C50532D2-86D1-EE8B-6A3E-06DE59632923}"/>
          </ac:spMkLst>
        </pc:spChg>
        <pc:spChg chg="mod">
          <ac:chgData name="Sarah Balian" userId="b3b060d9-4d34-479b-ad68-688eaebf93c5" providerId="ADAL" clId="{9B042DA4-0ADD-48D5-BFB4-C5A0B63E9E97}" dt="2022-12-20T21:25:58.426" v="727" actId="207"/>
          <ac:spMkLst>
            <pc:docMk/>
            <pc:sldMk cId="2042778756" sldId="354"/>
            <ac:spMk id="25" creationId="{9286E2F4-7211-1053-F8E4-62BDD171BC13}"/>
          </ac:spMkLst>
        </pc:spChg>
        <pc:spChg chg="mod">
          <ac:chgData name="Sarah Balian" userId="b3b060d9-4d34-479b-ad68-688eaebf93c5" providerId="ADAL" clId="{9B042DA4-0ADD-48D5-BFB4-C5A0B63E9E97}" dt="2022-12-20T21:24:54.340" v="715" actId="207"/>
          <ac:spMkLst>
            <pc:docMk/>
            <pc:sldMk cId="2042778756" sldId="354"/>
            <ac:spMk id="27" creationId="{3B2484F9-7DA9-3B58-5691-5C05CBB4911C}"/>
          </ac:spMkLst>
        </pc:spChg>
        <pc:spChg chg="mod">
          <ac:chgData name="Sarah Balian" userId="b3b060d9-4d34-479b-ad68-688eaebf93c5" providerId="ADAL" clId="{9B042DA4-0ADD-48D5-BFB4-C5A0B63E9E97}" dt="2022-12-20T21:25:00.085" v="716" actId="207"/>
          <ac:spMkLst>
            <pc:docMk/>
            <pc:sldMk cId="2042778756" sldId="354"/>
            <ac:spMk id="30" creationId="{70AA0F01-213A-E2F6-7512-A7938C78CB69}"/>
          </ac:spMkLst>
        </pc:spChg>
        <pc:spChg chg="mod">
          <ac:chgData name="Sarah Balian" userId="b3b060d9-4d34-479b-ad68-688eaebf93c5" providerId="ADAL" clId="{9B042DA4-0ADD-48D5-BFB4-C5A0B63E9E97}" dt="2022-12-20T21:26:04.401" v="728" actId="207"/>
          <ac:spMkLst>
            <pc:docMk/>
            <pc:sldMk cId="2042778756" sldId="354"/>
            <ac:spMk id="31" creationId="{A67A114E-0910-BD77-04C3-779B7C7BED6A}"/>
          </ac:spMkLst>
        </pc:spChg>
        <pc:spChg chg="mod">
          <ac:chgData name="Sarah Balian" userId="b3b060d9-4d34-479b-ad68-688eaebf93c5" providerId="ADAL" clId="{9B042DA4-0ADD-48D5-BFB4-C5A0B63E9E97}" dt="2022-12-20T21:24:41.193" v="712" actId="207"/>
          <ac:spMkLst>
            <pc:docMk/>
            <pc:sldMk cId="2042778756" sldId="354"/>
            <ac:spMk id="32" creationId="{E978B757-63B9-7169-1890-A30CE86C7447}"/>
          </ac:spMkLst>
        </pc:spChg>
        <pc:spChg chg="mod">
          <ac:chgData name="Sarah Balian" userId="b3b060d9-4d34-479b-ad68-688eaebf93c5" providerId="ADAL" clId="{9B042DA4-0ADD-48D5-BFB4-C5A0B63E9E97}" dt="2022-12-20T21:25:13.130" v="718" actId="207"/>
          <ac:spMkLst>
            <pc:docMk/>
            <pc:sldMk cId="2042778756" sldId="354"/>
            <ac:spMk id="34" creationId="{DF95CE22-E860-1A14-1666-1A99D7D42037}"/>
          </ac:spMkLst>
        </pc:spChg>
        <pc:spChg chg="mod">
          <ac:chgData name="Sarah Balian" userId="b3b060d9-4d34-479b-ad68-688eaebf93c5" providerId="ADAL" clId="{9B042DA4-0ADD-48D5-BFB4-C5A0B63E9E97}" dt="2022-12-20T21:25:17.583" v="719" actId="207"/>
          <ac:spMkLst>
            <pc:docMk/>
            <pc:sldMk cId="2042778756" sldId="354"/>
            <ac:spMk id="39" creationId="{E8EB246B-21B0-3706-9009-9F756AA23DB1}"/>
          </ac:spMkLst>
        </pc:spChg>
        <pc:spChg chg="mod">
          <ac:chgData name="Sarah Balian" userId="b3b060d9-4d34-479b-ad68-688eaebf93c5" providerId="ADAL" clId="{9B042DA4-0ADD-48D5-BFB4-C5A0B63E9E97}" dt="2022-12-20T21:21:58.880" v="698" actId="20577"/>
          <ac:spMkLst>
            <pc:docMk/>
            <pc:sldMk cId="2042778756" sldId="354"/>
            <ac:spMk id="41" creationId="{D668D04A-DECC-8646-63D2-86090C0B6EC2}"/>
          </ac:spMkLst>
        </pc:spChg>
        <pc:spChg chg="mod">
          <ac:chgData name="Sarah Balian" userId="b3b060d9-4d34-479b-ad68-688eaebf93c5" providerId="ADAL" clId="{9B042DA4-0ADD-48D5-BFB4-C5A0B63E9E97}" dt="2022-12-20T21:22:25.373" v="704" actId="20577"/>
          <ac:spMkLst>
            <pc:docMk/>
            <pc:sldMk cId="2042778756" sldId="354"/>
            <ac:spMk id="42" creationId="{CF8A5421-9323-A745-9033-6B0858E056E5}"/>
          </ac:spMkLst>
        </pc:spChg>
        <pc:spChg chg="mod">
          <ac:chgData name="Sarah Balian" userId="b3b060d9-4d34-479b-ad68-688eaebf93c5" providerId="ADAL" clId="{9B042DA4-0ADD-48D5-BFB4-C5A0B63E9E97}" dt="2022-12-20T21:21:11.743" v="694" actId="20577"/>
          <ac:spMkLst>
            <pc:docMk/>
            <pc:sldMk cId="2042778756" sldId="354"/>
            <ac:spMk id="43" creationId="{B7FC13D1-752F-56B6-5609-2A21E3445535}"/>
          </ac:spMkLst>
        </pc:spChg>
        <pc:spChg chg="mod">
          <ac:chgData name="Sarah Balian" userId="b3b060d9-4d34-479b-ad68-688eaebf93c5" providerId="ADAL" clId="{9B042DA4-0ADD-48D5-BFB4-C5A0B63E9E97}" dt="2022-12-20T21:25:37.288" v="723" actId="1076"/>
          <ac:spMkLst>
            <pc:docMk/>
            <pc:sldMk cId="2042778756" sldId="354"/>
            <ac:spMk id="44" creationId="{4BC63EFC-51D8-5205-E29F-01514C838175}"/>
          </ac:spMkLst>
        </pc:spChg>
        <pc:spChg chg="mod">
          <ac:chgData name="Sarah Balian" userId="b3b060d9-4d34-479b-ad68-688eaebf93c5" providerId="ADAL" clId="{9B042DA4-0ADD-48D5-BFB4-C5A0B63E9E97}" dt="2022-12-20T21:01:35.726" v="681" actId="20577"/>
          <ac:spMkLst>
            <pc:docMk/>
            <pc:sldMk cId="2042778756" sldId="354"/>
            <ac:spMk id="45" creationId="{BBE6A571-B611-7C03-DEE0-82AB9841B25B}"/>
          </ac:spMkLst>
        </pc:spChg>
        <pc:spChg chg="mod">
          <ac:chgData name="Sarah Balian" userId="b3b060d9-4d34-479b-ad68-688eaebf93c5" providerId="ADAL" clId="{9B042DA4-0ADD-48D5-BFB4-C5A0B63E9E97}" dt="2022-12-20T21:22:06.505" v="699" actId="20577"/>
          <ac:spMkLst>
            <pc:docMk/>
            <pc:sldMk cId="2042778756" sldId="354"/>
            <ac:spMk id="46" creationId="{42DF423A-99C8-4EB4-85E6-B227F5AC86CF}"/>
          </ac:spMkLst>
        </pc:spChg>
        <pc:spChg chg="mod">
          <ac:chgData name="Sarah Balian" userId="b3b060d9-4d34-479b-ad68-688eaebf93c5" providerId="ADAL" clId="{9B042DA4-0ADD-48D5-BFB4-C5A0B63E9E97}" dt="2022-12-20T21:06:16.759" v="686" actId="20577"/>
          <ac:spMkLst>
            <pc:docMk/>
            <pc:sldMk cId="2042778756" sldId="354"/>
            <ac:spMk id="47" creationId="{1A54FE55-9EA8-7040-3CAE-58A0BC0B5A7A}"/>
          </ac:spMkLst>
        </pc:spChg>
        <pc:spChg chg="mod">
          <ac:chgData name="Sarah Balian" userId="b3b060d9-4d34-479b-ad68-688eaebf93c5" providerId="ADAL" clId="{9B042DA4-0ADD-48D5-BFB4-C5A0B63E9E97}" dt="2022-12-20T21:20:39.332" v="691" actId="6549"/>
          <ac:spMkLst>
            <pc:docMk/>
            <pc:sldMk cId="2042778756" sldId="354"/>
            <ac:spMk id="48" creationId="{C745E97A-7FD6-1663-C9EC-826AD8D437D1}"/>
          </ac:spMkLst>
        </pc:spChg>
        <pc:spChg chg="mod">
          <ac:chgData name="Sarah Balian" userId="b3b060d9-4d34-479b-ad68-688eaebf93c5" providerId="ADAL" clId="{9B042DA4-0ADD-48D5-BFB4-C5A0B63E9E97}" dt="2022-12-20T21:20:48.103" v="692" actId="20577"/>
          <ac:spMkLst>
            <pc:docMk/>
            <pc:sldMk cId="2042778756" sldId="354"/>
            <ac:spMk id="49" creationId="{5A089B96-6EB7-40E6-B695-CA14F03E510E}"/>
          </ac:spMkLst>
        </pc:spChg>
        <pc:spChg chg="mod">
          <ac:chgData name="Sarah Balian" userId="b3b060d9-4d34-479b-ad68-688eaebf93c5" providerId="ADAL" clId="{9B042DA4-0ADD-48D5-BFB4-C5A0B63E9E97}" dt="2022-12-20T21:25:48.859" v="726" actId="1076"/>
          <ac:spMkLst>
            <pc:docMk/>
            <pc:sldMk cId="2042778756" sldId="354"/>
            <ac:spMk id="50" creationId="{B4A38A1D-ED77-E4A3-DF60-1B2D80DD4252}"/>
          </ac:spMkLst>
        </pc:spChg>
        <pc:spChg chg="mod">
          <ac:chgData name="Sarah Balian" userId="b3b060d9-4d34-479b-ad68-688eaebf93c5" providerId="ADAL" clId="{9B042DA4-0ADD-48D5-BFB4-C5A0B63E9E97}" dt="2022-12-20T21:01:51.406" v="683" actId="20577"/>
          <ac:spMkLst>
            <pc:docMk/>
            <pc:sldMk cId="2042778756" sldId="354"/>
            <ac:spMk id="51" creationId="{3D949BF7-3246-03FC-D71D-FF2B194A5867}"/>
          </ac:spMkLst>
        </pc:spChg>
        <pc:spChg chg="mod">
          <ac:chgData name="Sarah Balian" userId="b3b060d9-4d34-479b-ad68-688eaebf93c5" providerId="ADAL" clId="{9B042DA4-0ADD-48D5-BFB4-C5A0B63E9E97}" dt="2022-12-20T21:05:19.962" v="684" actId="20577"/>
          <ac:spMkLst>
            <pc:docMk/>
            <pc:sldMk cId="2042778756" sldId="354"/>
            <ac:spMk id="52" creationId="{D73A6417-5A8E-992C-44F0-86E234C17E10}"/>
          </ac:spMkLst>
        </pc:spChg>
        <pc:spChg chg="mod">
          <ac:chgData name="Sarah Balian" userId="b3b060d9-4d34-479b-ad68-688eaebf93c5" providerId="ADAL" clId="{9B042DA4-0ADD-48D5-BFB4-C5A0B63E9E97}" dt="2022-12-20T21:21:51.667" v="697" actId="20577"/>
          <ac:spMkLst>
            <pc:docMk/>
            <pc:sldMk cId="2042778756" sldId="354"/>
            <ac:spMk id="53" creationId="{34E58A3B-6C41-24E5-AFB9-0CC8E52DFFBF}"/>
          </ac:spMkLst>
        </pc:spChg>
        <pc:spChg chg="mod">
          <ac:chgData name="Sarah Balian" userId="b3b060d9-4d34-479b-ad68-688eaebf93c5" providerId="ADAL" clId="{9B042DA4-0ADD-48D5-BFB4-C5A0B63E9E97}" dt="2022-12-20T21:01:43.853" v="682" actId="20577"/>
          <ac:spMkLst>
            <pc:docMk/>
            <pc:sldMk cId="2042778756" sldId="354"/>
            <ac:spMk id="54" creationId="{3C62B939-790C-DB0F-0CF6-1E2C6F585ED4}"/>
          </ac:spMkLst>
        </pc:spChg>
        <pc:spChg chg="mod">
          <ac:chgData name="Sarah Balian" userId="b3b060d9-4d34-479b-ad68-688eaebf93c5" providerId="ADAL" clId="{9B042DA4-0ADD-48D5-BFB4-C5A0B63E9E97}" dt="2022-12-20T21:23:06.756" v="709" actId="20577"/>
          <ac:spMkLst>
            <pc:docMk/>
            <pc:sldMk cId="2042778756" sldId="354"/>
            <ac:spMk id="55" creationId="{16C6B6BA-7222-2A46-CA43-30A3DC2F40E5}"/>
          </ac:spMkLst>
        </pc:spChg>
        <pc:spChg chg="del">
          <ac:chgData name="Sarah Balian" userId="b3b060d9-4d34-479b-ad68-688eaebf93c5" providerId="ADAL" clId="{9B042DA4-0ADD-48D5-BFB4-C5A0B63E9E97}" dt="2022-12-20T18:08:19.333" v="533" actId="478"/>
          <ac:spMkLst>
            <pc:docMk/>
            <pc:sldMk cId="2042778756" sldId="354"/>
            <ac:spMk id="56" creationId="{86DA3428-A2E6-7961-02DF-4DFFA860A7F2}"/>
          </ac:spMkLst>
        </pc:spChg>
        <pc:spChg chg="mod">
          <ac:chgData name="Sarah Balian" userId="b3b060d9-4d34-479b-ad68-688eaebf93c5" providerId="ADAL" clId="{9B042DA4-0ADD-48D5-BFB4-C5A0B63E9E97}" dt="2022-12-20T21:20:28.963" v="690" actId="20577"/>
          <ac:spMkLst>
            <pc:docMk/>
            <pc:sldMk cId="2042778756" sldId="354"/>
            <ac:spMk id="59" creationId="{4D135624-874F-7303-6186-F1323F30C5AA}"/>
          </ac:spMkLst>
        </pc:spChg>
        <pc:spChg chg="mod">
          <ac:chgData name="Sarah Balian" userId="b3b060d9-4d34-479b-ad68-688eaebf93c5" providerId="ADAL" clId="{9B042DA4-0ADD-48D5-BFB4-C5A0B63E9E97}" dt="2022-12-20T21:05:31" v="685" actId="20577"/>
          <ac:spMkLst>
            <pc:docMk/>
            <pc:sldMk cId="2042778756" sldId="354"/>
            <ac:spMk id="60" creationId="{283A431F-66DE-56D0-6F8C-E197CA434994}"/>
          </ac:spMkLst>
        </pc:spChg>
        <pc:spChg chg="mod">
          <ac:chgData name="Sarah Balian" userId="b3b060d9-4d34-479b-ad68-688eaebf93c5" providerId="ADAL" clId="{9B042DA4-0ADD-48D5-BFB4-C5A0B63E9E97}" dt="2022-12-20T21:22:16.316" v="702" actId="20577"/>
          <ac:spMkLst>
            <pc:docMk/>
            <pc:sldMk cId="2042778756" sldId="354"/>
            <ac:spMk id="61" creationId="{13D1EBF7-3808-CC4B-C914-B34A82C02B00}"/>
          </ac:spMkLst>
        </pc:spChg>
        <pc:spChg chg="mod">
          <ac:chgData name="Sarah Balian" userId="b3b060d9-4d34-479b-ad68-688eaebf93c5" providerId="ADAL" clId="{9B042DA4-0ADD-48D5-BFB4-C5A0B63E9E97}" dt="2022-12-20T21:25:06.355" v="717" actId="1076"/>
          <ac:spMkLst>
            <pc:docMk/>
            <pc:sldMk cId="2042778756" sldId="354"/>
            <ac:spMk id="1033" creationId="{3CD9B410-05B2-6138-6911-D2332C745AC9}"/>
          </ac:spMkLst>
        </pc:spChg>
        <pc:spChg chg="mod">
          <ac:chgData name="Sarah Balian" userId="b3b060d9-4d34-479b-ad68-688eaebf93c5" providerId="ADAL" clId="{9B042DA4-0ADD-48D5-BFB4-C5A0B63E9E97}" dt="2022-12-20T21:22:57.823" v="708" actId="20577"/>
          <ac:spMkLst>
            <pc:docMk/>
            <pc:sldMk cId="2042778756" sldId="354"/>
            <ac:spMk id="1034" creationId="{7DB997D1-C003-D6C6-1F18-F0F31FEDDA4D}"/>
          </ac:spMkLst>
        </pc:spChg>
        <pc:spChg chg="mod">
          <ac:chgData name="Sarah Balian" userId="b3b060d9-4d34-479b-ad68-688eaebf93c5" providerId="ADAL" clId="{9B042DA4-0ADD-48D5-BFB4-C5A0B63E9E97}" dt="2022-12-20T21:22:47.093" v="706" actId="6549"/>
          <ac:spMkLst>
            <pc:docMk/>
            <pc:sldMk cId="2042778756" sldId="354"/>
            <ac:spMk id="1035" creationId="{505D2889-80F3-69CB-1B35-181142E76EFB}"/>
          </ac:spMkLst>
        </pc:spChg>
        <pc:spChg chg="mod">
          <ac:chgData name="Sarah Balian" userId="b3b060d9-4d34-479b-ad68-688eaebf93c5" providerId="ADAL" clId="{9B042DA4-0ADD-48D5-BFB4-C5A0B63E9E97}" dt="2022-12-20T21:26:12.036" v="729" actId="1076"/>
          <ac:spMkLst>
            <pc:docMk/>
            <pc:sldMk cId="2042778756" sldId="354"/>
            <ac:spMk id="1036" creationId="{857DBFB8-A839-2B3D-F992-3D5B522A6EDA}"/>
          </ac:spMkLst>
        </pc:spChg>
        <pc:spChg chg="mod">
          <ac:chgData name="Sarah Balian" userId="b3b060d9-4d34-479b-ad68-688eaebf93c5" providerId="ADAL" clId="{9B042DA4-0ADD-48D5-BFB4-C5A0B63E9E97}" dt="2022-12-20T21:21:21.411" v="695" actId="20577"/>
          <ac:spMkLst>
            <pc:docMk/>
            <pc:sldMk cId="2042778756" sldId="354"/>
            <ac:spMk id="1037" creationId="{A619D19B-59AC-7D09-4061-FA84E7FB471A}"/>
          </ac:spMkLst>
        </pc:spChg>
        <pc:spChg chg="mod">
          <ac:chgData name="Sarah Balian" userId="b3b060d9-4d34-479b-ad68-688eaebf93c5" providerId="ADAL" clId="{9B042DA4-0ADD-48D5-BFB4-C5A0B63E9E97}" dt="2022-12-20T21:22:33.409" v="705" actId="20577"/>
          <ac:spMkLst>
            <pc:docMk/>
            <pc:sldMk cId="2042778756" sldId="354"/>
            <ac:spMk id="1038" creationId="{5909F8BF-9101-628B-51F4-11674CFA84EF}"/>
          </ac:spMkLst>
        </pc:spChg>
        <pc:spChg chg="mod">
          <ac:chgData name="Sarah Balian" userId="b3b060d9-4d34-479b-ad68-688eaebf93c5" providerId="ADAL" clId="{9B042DA4-0ADD-48D5-BFB4-C5A0B63E9E97}" dt="2022-12-20T21:20:59.142" v="693" actId="6549"/>
          <ac:spMkLst>
            <pc:docMk/>
            <pc:sldMk cId="2042778756" sldId="354"/>
            <ac:spMk id="1041" creationId="{EDDDA1C2-40F2-C465-D3BB-2E406CC881AB}"/>
          </ac:spMkLst>
        </pc:spChg>
        <pc:spChg chg="mod">
          <ac:chgData name="Sarah Balian" userId="b3b060d9-4d34-479b-ad68-688eaebf93c5" providerId="ADAL" clId="{9B042DA4-0ADD-48D5-BFB4-C5A0B63E9E97}" dt="2022-12-20T20:54:02.119" v="680" actId="20577"/>
          <ac:spMkLst>
            <pc:docMk/>
            <pc:sldMk cId="2042778756" sldId="354"/>
            <ac:spMk id="1046" creationId="{8A57591F-F75D-FBB3-BD7E-757A1AFC2F44}"/>
          </ac:spMkLst>
        </pc:spChg>
        <pc:picChg chg="add mod">
          <ac:chgData name="Sarah Balian" userId="b3b060d9-4d34-479b-ad68-688eaebf93c5" providerId="ADAL" clId="{9B042DA4-0ADD-48D5-BFB4-C5A0B63E9E97}" dt="2022-12-20T18:07:27.744" v="445"/>
          <ac:picMkLst>
            <pc:docMk/>
            <pc:sldMk cId="2042778756" sldId="354"/>
            <ac:picMk id="2" creationId="{612B2EF6-7254-4954-F9C1-DAFFDFF1E0AE}"/>
          </ac:picMkLst>
        </pc:picChg>
      </pc:sldChg>
      <pc:sldChg chg="addSp delSp modSp add mod ord">
        <pc:chgData name="Sarah Balian" userId="b3b060d9-4d34-479b-ad68-688eaebf93c5" providerId="ADAL" clId="{9B042DA4-0ADD-48D5-BFB4-C5A0B63E9E97}" dt="2022-12-20T20:20:43.885" v="602" actId="207"/>
        <pc:sldMkLst>
          <pc:docMk/>
          <pc:sldMk cId="564221537" sldId="355"/>
        </pc:sldMkLst>
        <pc:spChg chg="mod">
          <ac:chgData name="Sarah Balian" userId="b3b060d9-4d34-479b-ad68-688eaebf93c5" providerId="ADAL" clId="{9B042DA4-0ADD-48D5-BFB4-C5A0B63E9E97}" dt="2022-12-20T18:07:07.367" v="415" actId="20577"/>
          <ac:spMkLst>
            <pc:docMk/>
            <pc:sldMk cId="564221537" sldId="355"/>
            <ac:spMk id="4" creationId="{2835B22F-59A0-D51F-5B6D-700079BFD428}"/>
          </ac:spMkLst>
        </pc:spChg>
        <pc:spChg chg="mod">
          <ac:chgData name="Sarah Balian" userId="b3b060d9-4d34-479b-ad68-688eaebf93c5" providerId="ADAL" clId="{9B042DA4-0ADD-48D5-BFB4-C5A0B63E9E97}" dt="2022-12-20T18:07:17.654" v="442" actId="20577"/>
          <ac:spMkLst>
            <pc:docMk/>
            <pc:sldMk cId="564221537" sldId="355"/>
            <ac:spMk id="11" creationId="{FAE75C40-A01E-5362-9F7E-92B20DD3702C}"/>
          </ac:spMkLst>
        </pc:spChg>
        <pc:spChg chg="mod">
          <ac:chgData name="Sarah Balian" userId="b3b060d9-4d34-479b-ad68-688eaebf93c5" providerId="ADAL" clId="{9B042DA4-0ADD-48D5-BFB4-C5A0B63E9E97}" dt="2022-12-20T20:20:43.885" v="602" actId="207"/>
          <ac:spMkLst>
            <pc:docMk/>
            <pc:sldMk cId="564221537" sldId="355"/>
            <ac:spMk id="17" creationId="{A26086BA-EB13-AEAF-5740-8696C7A3D23D}"/>
          </ac:spMkLst>
        </pc:spChg>
        <pc:spChg chg="mod">
          <ac:chgData name="Sarah Balian" userId="b3b060d9-4d34-479b-ad68-688eaebf93c5" providerId="ADAL" clId="{9B042DA4-0ADD-48D5-BFB4-C5A0B63E9E97}" dt="2022-12-20T20:19:35.452" v="595" actId="207"/>
          <ac:spMkLst>
            <pc:docMk/>
            <pc:sldMk cId="564221537" sldId="355"/>
            <ac:spMk id="22" creationId="{79F7DE7F-B6FC-67E3-1062-6A6FF705070C}"/>
          </ac:spMkLst>
        </pc:spChg>
        <pc:spChg chg="mod">
          <ac:chgData name="Sarah Balian" userId="b3b060d9-4d34-479b-ad68-688eaebf93c5" providerId="ADAL" clId="{9B042DA4-0ADD-48D5-BFB4-C5A0B63E9E97}" dt="2022-12-20T20:19:14.058" v="592" actId="207"/>
          <ac:spMkLst>
            <pc:docMk/>
            <pc:sldMk cId="564221537" sldId="355"/>
            <ac:spMk id="24" creationId="{C50532D2-86D1-EE8B-6A3E-06DE59632923}"/>
          </ac:spMkLst>
        </pc:spChg>
        <pc:spChg chg="mod">
          <ac:chgData name="Sarah Balian" userId="b3b060d9-4d34-479b-ad68-688eaebf93c5" providerId="ADAL" clId="{9B042DA4-0ADD-48D5-BFB4-C5A0B63E9E97}" dt="2022-12-20T20:20:35.498" v="600" actId="207"/>
          <ac:spMkLst>
            <pc:docMk/>
            <pc:sldMk cId="564221537" sldId="355"/>
            <ac:spMk id="27" creationId="{3B2484F9-7DA9-3B58-5691-5C05CBB4911C}"/>
          </ac:spMkLst>
        </pc:spChg>
        <pc:spChg chg="mod">
          <ac:chgData name="Sarah Balian" userId="b3b060d9-4d34-479b-ad68-688eaebf93c5" providerId="ADAL" clId="{9B042DA4-0ADD-48D5-BFB4-C5A0B63E9E97}" dt="2022-12-20T20:20:14.595" v="598" actId="207"/>
          <ac:spMkLst>
            <pc:docMk/>
            <pc:sldMk cId="564221537" sldId="355"/>
            <ac:spMk id="28" creationId="{086B88E6-B36D-DA23-F13A-221477F30255}"/>
          </ac:spMkLst>
        </pc:spChg>
        <pc:spChg chg="mod">
          <ac:chgData name="Sarah Balian" userId="b3b060d9-4d34-479b-ad68-688eaebf93c5" providerId="ADAL" clId="{9B042DA4-0ADD-48D5-BFB4-C5A0B63E9E97}" dt="2022-12-20T20:20:04.868" v="596" actId="207"/>
          <ac:spMkLst>
            <pc:docMk/>
            <pc:sldMk cId="564221537" sldId="355"/>
            <ac:spMk id="29" creationId="{1BF5DB5A-462C-81A6-1C76-D1666FA63B95}"/>
          </ac:spMkLst>
        </pc:spChg>
        <pc:spChg chg="mod">
          <ac:chgData name="Sarah Balian" userId="b3b060d9-4d34-479b-ad68-688eaebf93c5" providerId="ADAL" clId="{9B042DA4-0ADD-48D5-BFB4-C5A0B63E9E97}" dt="2022-12-20T20:20:29.552" v="599" actId="207"/>
          <ac:spMkLst>
            <pc:docMk/>
            <pc:sldMk cId="564221537" sldId="355"/>
            <ac:spMk id="31" creationId="{A67A114E-0910-BD77-04C3-779B7C7BED6A}"/>
          </ac:spMkLst>
        </pc:spChg>
        <pc:spChg chg="mod">
          <ac:chgData name="Sarah Balian" userId="b3b060d9-4d34-479b-ad68-688eaebf93c5" providerId="ADAL" clId="{9B042DA4-0ADD-48D5-BFB4-C5A0B63E9E97}" dt="2022-12-20T20:20:37.865" v="601" actId="207"/>
          <ac:spMkLst>
            <pc:docMk/>
            <pc:sldMk cId="564221537" sldId="355"/>
            <ac:spMk id="36" creationId="{3A6045E7-8748-CF8A-A9B5-1479A6021893}"/>
          </ac:spMkLst>
        </pc:spChg>
        <pc:spChg chg="mod">
          <ac:chgData name="Sarah Balian" userId="b3b060d9-4d34-479b-ad68-688eaebf93c5" providerId="ADAL" clId="{9B042DA4-0ADD-48D5-BFB4-C5A0B63E9E97}" dt="2022-12-20T20:20:10.881" v="597" actId="207"/>
          <ac:spMkLst>
            <pc:docMk/>
            <pc:sldMk cId="564221537" sldId="355"/>
            <ac:spMk id="40" creationId="{6A2D8D17-55A6-5F49-0564-5524CA389360}"/>
          </ac:spMkLst>
        </pc:spChg>
        <pc:spChg chg="mod">
          <ac:chgData name="Sarah Balian" userId="b3b060d9-4d34-479b-ad68-688eaebf93c5" providerId="ADAL" clId="{9B042DA4-0ADD-48D5-BFB4-C5A0B63E9E97}" dt="2022-12-20T20:15:32.003" v="568" actId="20577"/>
          <ac:spMkLst>
            <pc:docMk/>
            <pc:sldMk cId="564221537" sldId="355"/>
            <ac:spMk id="41" creationId="{D668D04A-DECC-8646-63D2-86090C0B6EC2}"/>
          </ac:spMkLst>
        </pc:spChg>
        <pc:spChg chg="mod">
          <ac:chgData name="Sarah Balian" userId="b3b060d9-4d34-479b-ad68-688eaebf93c5" providerId="ADAL" clId="{9B042DA4-0ADD-48D5-BFB4-C5A0B63E9E97}" dt="2022-12-20T20:16:00.079" v="574" actId="20577"/>
          <ac:spMkLst>
            <pc:docMk/>
            <pc:sldMk cId="564221537" sldId="355"/>
            <ac:spMk id="42" creationId="{CF8A5421-9323-A745-9033-6B0858E056E5}"/>
          </ac:spMkLst>
        </pc:spChg>
        <pc:spChg chg="mod">
          <ac:chgData name="Sarah Balian" userId="b3b060d9-4d34-479b-ad68-688eaebf93c5" providerId="ADAL" clId="{9B042DA4-0ADD-48D5-BFB4-C5A0B63E9E97}" dt="2022-12-20T20:14:51.433" v="561" actId="20577"/>
          <ac:spMkLst>
            <pc:docMk/>
            <pc:sldMk cId="564221537" sldId="355"/>
            <ac:spMk id="43" creationId="{B7FC13D1-752F-56B6-5609-2A21E3445535}"/>
          </ac:spMkLst>
        </pc:spChg>
        <pc:spChg chg="mod">
          <ac:chgData name="Sarah Balian" userId="b3b060d9-4d34-479b-ad68-688eaebf93c5" providerId="ADAL" clId="{9B042DA4-0ADD-48D5-BFB4-C5A0B63E9E97}" dt="2022-12-20T20:19:21.937" v="593" actId="1076"/>
          <ac:spMkLst>
            <pc:docMk/>
            <pc:sldMk cId="564221537" sldId="355"/>
            <ac:spMk id="44" creationId="{4BC63EFC-51D8-5205-E29F-01514C838175}"/>
          </ac:spMkLst>
        </pc:spChg>
        <pc:spChg chg="mod">
          <ac:chgData name="Sarah Balian" userId="b3b060d9-4d34-479b-ad68-688eaebf93c5" providerId="ADAL" clId="{9B042DA4-0ADD-48D5-BFB4-C5A0B63E9E97}" dt="2022-12-20T20:11:38.472" v="536" actId="20577"/>
          <ac:spMkLst>
            <pc:docMk/>
            <pc:sldMk cId="564221537" sldId="355"/>
            <ac:spMk id="45" creationId="{BBE6A571-B611-7C03-DEE0-82AB9841B25B}"/>
          </ac:spMkLst>
        </pc:spChg>
        <pc:spChg chg="mod">
          <ac:chgData name="Sarah Balian" userId="b3b060d9-4d34-479b-ad68-688eaebf93c5" providerId="ADAL" clId="{9B042DA4-0ADD-48D5-BFB4-C5A0B63E9E97}" dt="2022-12-20T20:15:40.198" v="570" actId="20577"/>
          <ac:spMkLst>
            <pc:docMk/>
            <pc:sldMk cId="564221537" sldId="355"/>
            <ac:spMk id="46" creationId="{42DF423A-99C8-4EB4-85E6-B227F5AC86CF}"/>
          </ac:spMkLst>
        </pc:spChg>
        <pc:spChg chg="mod">
          <ac:chgData name="Sarah Balian" userId="b3b060d9-4d34-479b-ad68-688eaebf93c5" providerId="ADAL" clId="{9B042DA4-0ADD-48D5-BFB4-C5A0B63E9E97}" dt="2022-12-20T20:12:19.823" v="545" actId="20577"/>
          <ac:spMkLst>
            <pc:docMk/>
            <pc:sldMk cId="564221537" sldId="355"/>
            <ac:spMk id="47" creationId="{1A54FE55-9EA8-7040-3CAE-58A0BC0B5A7A}"/>
          </ac:spMkLst>
        </pc:spChg>
        <pc:spChg chg="mod">
          <ac:chgData name="Sarah Balian" userId="b3b060d9-4d34-479b-ad68-688eaebf93c5" providerId="ADAL" clId="{9B042DA4-0ADD-48D5-BFB4-C5A0B63E9E97}" dt="2022-12-20T20:13:08.440" v="555" actId="20577"/>
          <ac:spMkLst>
            <pc:docMk/>
            <pc:sldMk cId="564221537" sldId="355"/>
            <ac:spMk id="48" creationId="{C745E97A-7FD6-1663-C9EC-826AD8D437D1}"/>
          </ac:spMkLst>
        </pc:spChg>
        <pc:spChg chg="mod">
          <ac:chgData name="Sarah Balian" userId="b3b060d9-4d34-479b-ad68-688eaebf93c5" providerId="ADAL" clId="{9B042DA4-0ADD-48D5-BFB4-C5A0B63E9E97}" dt="2022-12-20T20:13:16.313" v="557" actId="20577"/>
          <ac:spMkLst>
            <pc:docMk/>
            <pc:sldMk cId="564221537" sldId="355"/>
            <ac:spMk id="49" creationId="{5A089B96-6EB7-40E6-B695-CA14F03E510E}"/>
          </ac:spMkLst>
        </pc:spChg>
        <pc:spChg chg="mod">
          <ac:chgData name="Sarah Balian" userId="b3b060d9-4d34-479b-ad68-688eaebf93c5" providerId="ADAL" clId="{9B042DA4-0ADD-48D5-BFB4-C5A0B63E9E97}" dt="2022-12-20T20:18:21.161" v="588" actId="20577"/>
          <ac:spMkLst>
            <pc:docMk/>
            <pc:sldMk cId="564221537" sldId="355"/>
            <ac:spMk id="50" creationId="{B4A38A1D-ED77-E4A3-DF60-1B2D80DD4252}"/>
          </ac:spMkLst>
        </pc:spChg>
        <pc:spChg chg="mod">
          <ac:chgData name="Sarah Balian" userId="b3b060d9-4d34-479b-ad68-688eaebf93c5" providerId="ADAL" clId="{9B042DA4-0ADD-48D5-BFB4-C5A0B63E9E97}" dt="2022-12-20T20:11:50.609" v="540" actId="20577"/>
          <ac:spMkLst>
            <pc:docMk/>
            <pc:sldMk cId="564221537" sldId="355"/>
            <ac:spMk id="51" creationId="{3D949BF7-3246-03FC-D71D-FF2B194A5867}"/>
          </ac:spMkLst>
        </pc:spChg>
        <pc:spChg chg="mod">
          <ac:chgData name="Sarah Balian" userId="b3b060d9-4d34-479b-ad68-688eaebf93c5" providerId="ADAL" clId="{9B042DA4-0ADD-48D5-BFB4-C5A0B63E9E97}" dt="2022-12-20T20:11:57.792" v="542" actId="20577"/>
          <ac:spMkLst>
            <pc:docMk/>
            <pc:sldMk cId="564221537" sldId="355"/>
            <ac:spMk id="52" creationId="{D73A6417-5A8E-992C-44F0-86E234C17E10}"/>
          </ac:spMkLst>
        </pc:spChg>
        <pc:spChg chg="mod">
          <ac:chgData name="Sarah Balian" userId="b3b060d9-4d34-479b-ad68-688eaebf93c5" providerId="ADAL" clId="{9B042DA4-0ADD-48D5-BFB4-C5A0B63E9E97}" dt="2022-12-20T20:15:22.739" v="566" actId="6549"/>
          <ac:spMkLst>
            <pc:docMk/>
            <pc:sldMk cId="564221537" sldId="355"/>
            <ac:spMk id="53" creationId="{34E58A3B-6C41-24E5-AFB9-0CC8E52DFFBF}"/>
          </ac:spMkLst>
        </pc:spChg>
        <pc:spChg chg="mod">
          <ac:chgData name="Sarah Balian" userId="b3b060d9-4d34-479b-ad68-688eaebf93c5" providerId="ADAL" clId="{9B042DA4-0ADD-48D5-BFB4-C5A0B63E9E97}" dt="2022-12-20T20:11:45.520" v="538" actId="20577"/>
          <ac:spMkLst>
            <pc:docMk/>
            <pc:sldMk cId="564221537" sldId="355"/>
            <ac:spMk id="54" creationId="{3C62B939-790C-DB0F-0CF6-1E2C6F585ED4}"/>
          </ac:spMkLst>
        </pc:spChg>
        <pc:spChg chg="mod">
          <ac:chgData name="Sarah Balian" userId="b3b060d9-4d34-479b-ad68-688eaebf93c5" providerId="ADAL" clId="{9B042DA4-0ADD-48D5-BFB4-C5A0B63E9E97}" dt="2022-12-20T20:18:11.342" v="584" actId="20577"/>
          <ac:spMkLst>
            <pc:docMk/>
            <pc:sldMk cId="564221537" sldId="355"/>
            <ac:spMk id="55" creationId="{16C6B6BA-7222-2A46-CA43-30A3DC2F40E5}"/>
          </ac:spMkLst>
        </pc:spChg>
        <pc:spChg chg="del">
          <ac:chgData name="Sarah Balian" userId="b3b060d9-4d34-479b-ad68-688eaebf93c5" providerId="ADAL" clId="{9B042DA4-0ADD-48D5-BFB4-C5A0B63E9E97}" dt="2022-12-20T18:07:21.030" v="443" actId="478"/>
          <ac:spMkLst>
            <pc:docMk/>
            <pc:sldMk cId="564221537" sldId="355"/>
            <ac:spMk id="56" creationId="{86DA3428-A2E6-7961-02DF-4DFFA860A7F2}"/>
          </ac:spMkLst>
        </pc:spChg>
        <pc:spChg chg="mod">
          <ac:chgData name="Sarah Balian" userId="b3b060d9-4d34-479b-ad68-688eaebf93c5" providerId="ADAL" clId="{9B042DA4-0ADD-48D5-BFB4-C5A0B63E9E97}" dt="2022-12-20T20:12:59.063" v="553" actId="20577"/>
          <ac:spMkLst>
            <pc:docMk/>
            <pc:sldMk cId="564221537" sldId="355"/>
            <ac:spMk id="59" creationId="{4D135624-874F-7303-6186-F1323F30C5AA}"/>
          </ac:spMkLst>
        </pc:spChg>
        <pc:spChg chg="mod">
          <ac:chgData name="Sarah Balian" userId="b3b060d9-4d34-479b-ad68-688eaebf93c5" providerId="ADAL" clId="{9B042DA4-0ADD-48D5-BFB4-C5A0B63E9E97}" dt="2022-12-20T20:12:08.145" v="544" actId="20577"/>
          <ac:spMkLst>
            <pc:docMk/>
            <pc:sldMk cId="564221537" sldId="355"/>
            <ac:spMk id="60" creationId="{283A431F-66DE-56D0-6F8C-E197CA434994}"/>
          </ac:spMkLst>
        </pc:spChg>
        <pc:spChg chg="mod">
          <ac:chgData name="Sarah Balian" userId="b3b060d9-4d34-479b-ad68-688eaebf93c5" providerId="ADAL" clId="{9B042DA4-0ADD-48D5-BFB4-C5A0B63E9E97}" dt="2022-12-20T20:15:52.809" v="572" actId="20577"/>
          <ac:spMkLst>
            <pc:docMk/>
            <pc:sldMk cId="564221537" sldId="355"/>
            <ac:spMk id="61" creationId="{13D1EBF7-3808-CC4B-C914-B34A82C02B00}"/>
          </ac:spMkLst>
        </pc:spChg>
        <pc:spChg chg="mod">
          <ac:chgData name="Sarah Balian" userId="b3b060d9-4d34-479b-ad68-688eaebf93c5" providerId="ADAL" clId="{9B042DA4-0ADD-48D5-BFB4-C5A0B63E9E97}" dt="2022-12-20T20:12:30.241" v="549" actId="20577"/>
          <ac:spMkLst>
            <pc:docMk/>
            <pc:sldMk cId="564221537" sldId="355"/>
            <ac:spMk id="1033" creationId="{3CD9B410-05B2-6138-6911-D2332C745AC9}"/>
          </ac:spMkLst>
        </pc:spChg>
        <pc:spChg chg="mod">
          <ac:chgData name="Sarah Balian" userId="b3b060d9-4d34-479b-ad68-688eaebf93c5" providerId="ADAL" clId="{9B042DA4-0ADD-48D5-BFB4-C5A0B63E9E97}" dt="2022-12-20T20:18:04.522" v="582" actId="20577"/>
          <ac:spMkLst>
            <pc:docMk/>
            <pc:sldMk cId="564221537" sldId="355"/>
            <ac:spMk id="1034" creationId="{7DB997D1-C003-D6C6-1F18-F0F31FEDDA4D}"/>
          </ac:spMkLst>
        </pc:spChg>
        <pc:spChg chg="mod">
          <ac:chgData name="Sarah Balian" userId="b3b060d9-4d34-479b-ad68-688eaebf93c5" providerId="ADAL" clId="{9B042DA4-0ADD-48D5-BFB4-C5A0B63E9E97}" dt="2022-12-20T20:16:20.359" v="578" actId="20577"/>
          <ac:spMkLst>
            <pc:docMk/>
            <pc:sldMk cId="564221537" sldId="355"/>
            <ac:spMk id="1035" creationId="{505D2889-80F3-69CB-1B35-181142E76EFB}"/>
          </ac:spMkLst>
        </pc:spChg>
        <pc:spChg chg="mod">
          <ac:chgData name="Sarah Balian" userId="b3b060d9-4d34-479b-ad68-688eaebf93c5" providerId="ADAL" clId="{9B042DA4-0ADD-48D5-BFB4-C5A0B63E9E97}" dt="2022-12-20T20:12:51.849" v="551" actId="20577"/>
          <ac:spMkLst>
            <pc:docMk/>
            <pc:sldMk cId="564221537" sldId="355"/>
            <ac:spMk id="1036" creationId="{857DBFB8-A839-2B3D-F992-3D5B522A6EDA}"/>
          </ac:spMkLst>
        </pc:spChg>
        <pc:spChg chg="mod">
          <ac:chgData name="Sarah Balian" userId="b3b060d9-4d34-479b-ad68-688eaebf93c5" providerId="ADAL" clId="{9B042DA4-0ADD-48D5-BFB4-C5A0B63E9E97}" dt="2022-12-20T20:14:58.072" v="563" actId="20577"/>
          <ac:spMkLst>
            <pc:docMk/>
            <pc:sldMk cId="564221537" sldId="355"/>
            <ac:spMk id="1037" creationId="{A619D19B-59AC-7D09-4061-FA84E7FB471A}"/>
          </ac:spMkLst>
        </pc:spChg>
        <pc:spChg chg="mod">
          <ac:chgData name="Sarah Balian" userId="b3b060d9-4d34-479b-ad68-688eaebf93c5" providerId="ADAL" clId="{9B042DA4-0ADD-48D5-BFB4-C5A0B63E9E97}" dt="2022-12-20T20:16:12.512" v="576" actId="20577"/>
          <ac:spMkLst>
            <pc:docMk/>
            <pc:sldMk cId="564221537" sldId="355"/>
            <ac:spMk id="1038" creationId="{5909F8BF-9101-628B-51F4-11674CFA84EF}"/>
          </ac:spMkLst>
        </pc:spChg>
        <pc:spChg chg="mod">
          <ac:chgData name="Sarah Balian" userId="b3b060d9-4d34-479b-ad68-688eaebf93c5" providerId="ADAL" clId="{9B042DA4-0ADD-48D5-BFB4-C5A0B63E9E97}" dt="2022-12-20T20:14:43.368" v="559" actId="20577"/>
          <ac:spMkLst>
            <pc:docMk/>
            <pc:sldMk cId="564221537" sldId="355"/>
            <ac:spMk id="1041" creationId="{EDDDA1C2-40F2-C465-D3BB-2E406CC881AB}"/>
          </ac:spMkLst>
        </pc:spChg>
        <pc:spChg chg="mod">
          <ac:chgData name="Sarah Balian" userId="b3b060d9-4d34-479b-ad68-688eaebf93c5" providerId="ADAL" clId="{9B042DA4-0ADD-48D5-BFB4-C5A0B63E9E97}" dt="2022-12-20T20:18:31.225" v="590" actId="20577"/>
          <ac:spMkLst>
            <pc:docMk/>
            <pc:sldMk cId="564221537" sldId="355"/>
            <ac:spMk id="1046" creationId="{8A57591F-F75D-FBB3-BD7E-757A1AFC2F44}"/>
          </ac:spMkLst>
        </pc:spChg>
        <pc:picChg chg="add mod">
          <ac:chgData name="Sarah Balian" userId="b3b060d9-4d34-479b-ad68-688eaebf93c5" providerId="ADAL" clId="{9B042DA4-0ADD-48D5-BFB4-C5A0B63E9E97}" dt="2022-12-20T18:07:30.089" v="446"/>
          <ac:picMkLst>
            <pc:docMk/>
            <pc:sldMk cId="564221537" sldId="355"/>
            <ac:picMk id="2" creationId="{E2E6E6C6-C7B2-9BCA-E65D-E9B3985B12D3}"/>
          </ac:picMkLst>
        </pc:picChg>
      </pc:sldChg>
      <pc:sldChg chg="modSp add mod ord">
        <pc:chgData name="Sarah Balian" userId="b3b060d9-4d34-479b-ad68-688eaebf93c5" providerId="ADAL" clId="{9B042DA4-0ADD-48D5-BFB4-C5A0B63E9E97}" dt="2022-12-21T15:38:16.876" v="3145" actId="1076"/>
        <pc:sldMkLst>
          <pc:docMk/>
          <pc:sldMk cId="2037470596" sldId="356"/>
        </pc:sldMkLst>
        <pc:spChg chg="mod">
          <ac:chgData name="Sarah Balian" userId="b3b060d9-4d34-479b-ad68-688eaebf93c5" providerId="ADAL" clId="{9B042DA4-0ADD-48D5-BFB4-C5A0B63E9E97}" dt="2022-12-21T15:33:30.957" v="2996" actId="20577"/>
          <ac:spMkLst>
            <pc:docMk/>
            <pc:sldMk cId="2037470596" sldId="356"/>
            <ac:spMk id="2" creationId="{F6245169-1799-41CD-B28E-D2D20D16AD73}"/>
          </ac:spMkLst>
        </pc:spChg>
        <pc:spChg chg="mod">
          <ac:chgData name="Sarah Balian" userId="b3b060d9-4d34-479b-ad68-688eaebf93c5" providerId="ADAL" clId="{9B042DA4-0ADD-48D5-BFB4-C5A0B63E9E97}" dt="2022-12-21T15:37:52.366" v="3136" actId="14100"/>
          <ac:spMkLst>
            <pc:docMk/>
            <pc:sldMk cId="2037470596" sldId="356"/>
            <ac:spMk id="3" creationId="{E4FD1E92-5DBC-B105-F246-2355E4FF9A74}"/>
          </ac:spMkLst>
        </pc:spChg>
        <pc:spChg chg="mod">
          <ac:chgData name="Sarah Balian" userId="b3b060d9-4d34-479b-ad68-688eaebf93c5" providerId="ADAL" clId="{9B042DA4-0ADD-48D5-BFB4-C5A0B63E9E97}" dt="2022-12-21T15:38:16.876" v="3145" actId="1076"/>
          <ac:spMkLst>
            <pc:docMk/>
            <pc:sldMk cId="2037470596" sldId="356"/>
            <ac:spMk id="4" creationId="{8FAD7DD4-57A9-FF38-B893-963B1B5781FE}"/>
          </ac:spMkLst>
        </pc:spChg>
        <pc:graphicFrameChg chg="mod">
          <ac:chgData name="Sarah Balian" userId="b3b060d9-4d34-479b-ad68-688eaebf93c5" providerId="ADAL" clId="{9B042DA4-0ADD-48D5-BFB4-C5A0B63E9E97}" dt="2022-12-21T15:37:27.985" v="3131"/>
          <ac:graphicFrameMkLst>
            <pc:docMk/>
            <pc:sldMk cId="2037470596" sldId="356"/>
            <ac:graphicFrameMk id="9" creationId="{16BB2B36-D329-083C-5198-BEEC5AC12CFA}"/>
          </ac:graphicFrameMkLst>
        </pc:graphicFrameChg>
        <pc:cxnChg chg="mod">
          <ac:chgData name="Sarah Balian" userId="b3b060d9-4d34-479b-ad68-688eaebf93c5" providerId="ADAL" clId="{9B042DA4-0ADD-48D5-BFB4-C5A0B63E9E97}" dt="2022-12-21T15:37:41.966" v="3133" actId="14100"/>
          <ac:cxnSpMkLst>
            <pc:docMk/>
            <pc:sldMk cId="2037470596" sldId="356"/>
            <ac:cxnSpMk id="5" creationId="{34910700-1BDF-1AC8-805B-EA7CB736B340}"/>
          </ac:cxnSpMkLst>
        </pc:cxnChg>
        <pc:cxnChg chg="mod">
          <ac:chgData name="Sarah Balian" userId="b3b060d9-4d34-479b-ad68-688eaebf93c5" providerId="ADAL" clId="{9B042DA4-0ADD-48D5-BFB4-C5A0B63E9E97}" dt="2022-12-21T15:38:01.541" v="3138" actId="14100"/>
          <ac:cxnSpMkLst>
            <pc:docMk/>
            <pc:sldMk cId="2037470596" sldId="356"/>
            <ac:cxnSpMk id="8" creationId="{22766DD9-4256-2E5C-ACD4-93D0083B7CD7}"/>
          </ac:cxnSpMkLst>
        </pc:cxnChg>
      </pc:sldChg>
      <pc:sldChg chg="modSp add mod">
        <pc:chgData name="Sarah Balian" userId="b3b060d9-4d34-479b-ad68-688eaebf93c5" providerId="ADAL" clId="{9B042DA4-0ADD-48D5-BFB4-C5A0B63E9E97}" dt="2022-12-20T23:31:33.273" v="1036" actId="27918"/>
        <pc:sldMkLst>
          <pc:docMk/>
          <pc:sldMk cId="3982897259" sldId="357"/>
        </pc:sldMkLst>
        <pc:spChg chg="mod">
          <ac:chgData name="Sarah Balian" userId="b3b060d9-4d34-479b-ad68-688eaebf93c5" providerId="ADAL" clId="{9B042DA4-0ADD-48D5-BFB4-C5A0B63E9E97}" dt="2022-12-20T23:25:51.921" v="1012" actId="20577"/>
          <ac:spMkLst>
            <pc:docMk/>
            <pc:sldMk cId="3982897259" sldId="357"/>
            <ac:spMk id="2" creationId="{F6245169-1799-41CD-B28E-D2D20D16AD73}"/>
          </ac:spMkLst>
        </pc:spChg>
        <pc:spChg chg="mod">
          <ac:chgData name="Sarah Balian" userId="b3b060d9-4d34-479b-ad68-688eaebf93c5" providerId="ADAL" clId="{9B042DA4-0ADD-48D5-BFB4-C5A0B63E9E97}" dt="2022-12-20T23:26:12.489" v="1021" actId="20577"/>
          <ac:spMkLst>
            <pc:docMk/>
            <pc:sldMk cId="3982897259" sldId="357"/>
            <ac:spMk id="3" creationId="{E4FD1E92-5DBC-B105-F246-2355E4FF9A74}"/>
          </ac:spMkLst>
        </pc:spChg>
      </pc:sldChg>
      <pc:sldChg chg="modSp add mod">
        <pc:chgData name="Sarah Balian" userId="b3b060d9-4d34-479b-ad68-688eaebf93c5" providerId="ADAL" clId="{9B042DA4-0ADD-48D5-BFB4-C5A0B63E9E97}" dt="2022-12-21T00:34:55.781" v="1842" actId="20577"/>
        <pc:sldMkLst>
          <pc:docMk/>
          <pc:sldMk cId="4262263089" sldId="358"/>
        </pc:sldMkLst>
        <pc:spChg chg="mod">
          <ac:chgData name="Sarah Balian" userId="b3b060d9-4d34-479b-ad68-688eaebf93c5" providerId="ADAL" clId="{9B042DA4-0ADD-48D5-BFB4-C5A0B63E9E97}" dt="2022-12-21T00:32:58.939" v="1749" actId="20577"/>
          <ac:spMkLst>
            <pc:docMk/>
            <pc:sldMk cId="4262263089" sldId="358"/>
            <ac:spMk id="2" creationId="{F6245169-1799-41CD-B28E-D2D20D16AD73}"/>
          </ac:spMkLst>
        </pc:spChg>
        <pc:spChg chg="mod">
          <ac:chgData name="Sarah Balian" userId="b3b060d9-4d34-479b-ad68-688eaebf93c5" providerId="ADAL" clId="{9B042DA4-0ADD-48D5-BFB4-C5A0B63E9E97}" dt="2022-12-21T00:34:55.781" v="1842" actId="20577"/>
          <ac:spMkLst>
            <pc:docMk/>
            <pc:sldMk cId="4262263089" sldId="358"/>
            <ac:spMk id="3" creationId="{E4FD1E92-5DBC-B105-F246-2355E4FF9A74}"/>
          </ac:spMkLst>
        </pc:spChg>
      </pc:sldChg>
      <pc:sldChg chg="modSp add mod">
        <pc:chgData name="Sarah Balian" userId="b3b060d9-4d34-479b-ad68-688eaebf93c5" providerId="ADAL" clId="{9B042DA4-0ADD-48D5-BFB4-C5A0B63E9E97}" dt="2022-12-21T14:41:44.861" v="2249" actId="27918"/>
        <pc:sldMkLst>
          <pc:docMk/>
          <pc:sldMk cId="1876491663" sldId="359"/>
        </pc:sldMkLst>
        <pc:spChg chg="mod">
          <ac:chgData name="Sarah Balian" userId="b3b060d9-4d34-479b-ad68-688eaebf93c5" providerId="ADAL" clId="{9B042DA4-0ADD-48D5-BFB4-C5A0B63E9E97}" dt="2022-12-21T14:33:25.487" v="2036" actId="20577"/>
          <ac:spMkLst>
            <pc:docMk/>
            <pc:sldMk cId="1876491663" sldId="359"/>
            <ac:spMk id="2" creationId="{F6245169-1799-41CD-B28E-D2D20D16AD73}"/>
          </ac:spMkLst>
        </pc:spChg>
        <pc:spChg chg="mod">
          <ac:chgData name="Sarah Balian" userId="b3b060d9-4d34-479b-ad68-688eaebf93c5" providerId="ADAL" clId="{9B042DA4-0ADD-48D5-BFB4-C5A0B63E9E97}" dt="2022-12-21T14:41:27.977" v="2244" actId="20577"/>
          <ac:spMkLst>
            <pc:docMk/>
            <pc:sldMk cId="1876491663" sldId="359"/>
            <ac:spMk id="3" creationId="{E4FD1E92-5DBC-B105-F246-2355E4FF9A74}"/>
          </ac:spMkLst>
        </pc:spChg>
      </pc:sldChg>
      <pc:sldChg chg="modSp add mod">
        <pc:chgData name="Sarah Balian" userId="b3b060d9-4d34-479b-ad68-688eaebf93c5" providerId="ADAL" clId="{9B042DA4-0ADD-48D5-BFB4-C5A0B63E9E97}" dt="2022-12-21T14:46:07.846" v="2323" actId="108"/>
        <pc:sldMkLst>
          <pc:docMk/>
          <pc:sldMk cId="2723418054" sldId="360"/>
        </pc:sldMkLst>
        <pc:spChg chg="mod">
          <ac:chgData name="Sarah Balian" userId="b3b060d9-4d34-479b-ad68-688eaebf93c5" providerId="ADAL" clId="{9B042DA4-0ADD-48D5-BFB4-C5A0B63E9E97}" dt="2022-12-21T14:46:07.846" v="2323" actId="108"/>
          <ac:spMkLst>
            <pc:docMk/>
            <pc:sldMk cId="2723418054" sldId="360"/>
            <ac:spMk id="3" creationId="{7F10B6DC-6AF4-BFD9-E1D5-B98AA266289F}"/>
          </ac:spMkLst>
        </pc:spChg>
      </pc:sldChg>
      <pc:sldChg chg="modSp add mod">
        <pc:chgData name="Sarah Balian" userId="b3b060d9-4d34-479b-ad68-688eaebf93c5" providerId="ADAL" clId="{9B042DA4-0ADD-48D5-BFB4-C5A0B63E9E97}" dt="2022-12-21T14:46:49.108" v="2326" actId="108"/>
        <pc:sldMkLst>
          <pc:docMk/>
          <pc:sldMk cId="3494697050" sldId="361"/>
        </pc:sldMkLst>
        <pc:spChg chg="mod">
          <ac:chgData name="Sarah Balian" userId="b3b060d9-4d34-479b-ad68-688eaebf93c5" providerId="ADAL" clId="{9B042DA4-0ADD-48D5-BFB4-C5A0B63E9E97}" dt="2022-12-21T14:46:49.108" v="2326" actId="108"/>
          <ac:spMkLst>
            <pc:docMk/>
            <pc:sldMk cId="3494697050" sldId="361"/>
            <ac:spMk id="3" creationId="{7F10B6DC-6AF4-BFD9-E1D5-B98AA266289F}"/>
          </ac:spMkLst>
        </pc:spChg>
      </pc:sldChg>
      <pc:sldChg chg="addSp delSp modSp mod ord">
        <pc:chgData name="Sarah Balian" userId="b3b060d9-4d34-479b-ad68-688eaebf93c5" providerId="ADAL" clId="{9B042DA4-0ADD-48D5-BFB4-C5A0B63E9E97}" dt="2022-12-21T15:25:31.125" v="2898" actId="1076"/>
        <pc:sldMkLst>
          <pc:docMk/>
          <pc:sldMk cId="2775215614" sldId="362"/>
        </pc:sldMkLst>
        <pc:spChg chg="mod">
          <ac:chgData name="Sarah Balian" userId="b3b060d9-4d34-479b-ad68-688eaebf93c5" providerId="ADAL" clId="{9B042DA4-0ADD-48D5-BFB4-C5A0B63E9E97}" dt="2022-12-21T15:20:45.691" v="2822" actId="20577"/>
          <ac:spMkLst>
            <pc:docMk/>
            <pc:sldMk cId="2775215614" sldId="362"/>
            <ac:spMk id="2" creationId="{F6245169-1799-41CD-B28E-D2D20D16AD73}"/>
          </ac:spMkLst>
        </pc:spChg>
        <pc:spChg chg="del">
          <ac:chgData name="Sarah Balian" userId="b3b060d9-4d34-479b-ad68-688eaebf93c5" providerId="ADAL" clId="{9B042DA4-0ADD-48D5-BFB4-C5A0B63E9E97}" dt="2022-12-21T15:05:19.681" v="2535" actId="478"/>
          <ac:spMkLst>
            <pc:docMk/>
            <pc:sldMk cId="2775215614" sldId="362"/>
            <ac:spMk id="3" creationId="{EC1FA352-3232-8CDD-13F9-F4583EAEAB52}"/>
          </ac:spMkLst>
        </pc:spChg>
        <pc:spChg chg="del">
          <ac:chgData name="Sarah Balian" userId="b3b060d9-4d34-479b-ad68-688eaebf93c5" providerId="ADAL" clId="{9B042DA4-0ADD-48D5-BFB4-C5A0B63E9E97}" dt="2022-12-21T15:05:19.681" v="2535" actId="478"/>
          <ac:spMkLst>
            <pc:docMk/>
            <pc:sldMk cId="2775215614" sldId="362"/>
            <ac:spMk id="4" creationId="{D0D99C37-A56E-86A1-E6EA-86102773546F}"/>
          </ac:spMkLst>
        </pc:spChg>
        <pc:spChg chg="add mod">
          <ac:chgData name="Sarah Balian" userId="b3b060d9-4d34-479b-ad68-688eaebf93c5" providerId="ADAL" clId="{9B042DA4-0ADD-48D5-BFB4-C5A0B63E9E97}" dt="2022-12-21T15:25:31.125" v="2898" actId="1076"/>
          <ac:spMkLst>
            <pc:docMk/>
            <pc:sldMk cId="2775215614" sldId="362"/>
            <ac:spMk id="6" creationId="{732B16EE-46E9-5A8E-46B1-F94152ADB3D1}"/>
          </ac:spMkLst>
        </pc:spChg>
        <pc:spChg chg="add mod">
          <ac:chgData name="Sarah Balian" userId="b3b060d9-4d34-479b-ad68-688eaebf93c5" providerId="ADAL" clId="{9B042DA4-0ADD-48D5-BFB4-C5A0B63E9E97}" dt="2022-12-21T15:25:26.061" v="2897" actId="1076"/>
          <ac:spMkLst>
            <pc:docMk/>
            <pc:sldMk cId="2775215614" sldId="362"/>
            <ac:spMk id="7" creationId="{F46BF4F5-DA1D-ED61-306F-E8E24F89B3B1}"/>
          </ac:spMkLst>
        </pc:spChg>
        <pc:spChg chg="del">
          <ac:chgData name="Sarah Balian" userId="b3b060d9-4d34-479b-ad68-688eaebf93c5" providerId="ADAL" clId="{9B042DA4-0ADD-48D5-BFB4-C5A0B63E9E97}" dt="2022-12-21T15:05:40.488" v="2541" actId="478"/>
          <ac:spMkLst>
            <pc:docMk/>
            <pc:sldMk cId="2775215614" sldId="362"/>
            <ac:spMk id="12" creationId="{3862842A-EAC4-C115-2F36-83D77BEE1E0E}"/>
          </ac:spMkLst>
        </pc:spChg>
        <pc:spChg chg="mod">
          <ac:chgData name="Sarah Balian" userId="b3b060d9-4d34-479b-ad68-688eaebf93c5" providerId="ADAL" clId="{9B042DA4-0ADD-48D5-BFB4-C5A0B63E9E97}" dt="2022-12-21T15:20:57.299" v="2843" actId="20577"/>
          <ac:spMkLst>
            <pc:docMk/>
            <pc:sldMk cId="2775215614" sldId="362"/>
            <ac:spMk id="16" creationId="{7EF9F444-652D-626D-94F0-686DE3F451C0}"/>
          </ac:spMkLst>
        </pc:spChg>
        <pc:spChg chg="del">
          <ac:chgData name="Sarah Balian" userId="b3b060d9-4d34-479b-ad68-688eaebf93c5" providerId="ADAL" clId="{9B042DA4-0ADD-48D5-BFB4-C5A0B63E9E97}" dt="2022-12-21T15:05:19.681" v="2535" actId="478"/>
          <ac:spMkLst>
            <pc:docMk/>
            <pc:sldMk cId="2775215614" sldId="362"/>
            <ac:spMk id="17" creationId="{B5138D57-81A7-9062-3037-7FA0E56333ED}"/>
          </ac:spMkLst>
        </pc:spChg>
        <pc:graphicFrameChg chg="mod">
          <ac:chgData name="Sarah Balian" userId="b3b060d9-4d34-479b-ad68-688eaebf93c5" providerId="ADAL" clId="{9B042DA4-0ADD-48D5-BFB4-C5A0B63E9E97}" dt="2022-12-21T15:24:52.111" v="2891" actId="1076"/>
          <ac:graphicFrameMkLst>
            <pc:docMk/>
            <pc:sldMk cId="2775215614" sldId="362"/>
            <ac:graphicFrameMk id="8" creationId="{A25666F9-CCA3-9D59-B863-99CA3EC76DEB}"/>
          </ac:graphicFrameMkLst>
        </pc:graphicFrameChg>
        <pc:picChg chg="del">
          <ac:chgData name="Sarah Balian" userId="b3b060d9-4d34-479b-ad68-688eaebf93c5" providerId="ADAL" clId="{9B042DA4-0ADD-48D5-BFB4-C5A0B63E9E97}" dt="2022-12-21T14:47:54.809" v="2328" actId="478"/>
          <ac:picMkLst>
            <pc:docMk/>
            <pc:sldMk cId="2775215614" sldId="362"/>
            <ac:picMk id="5" creationId="{AA1237BD-9AB7-E647-4706-ABD1C3E8C3F3}"/>
          </ac:picMkLst>
        </pc:picChg>
      </pc:sldChg>
      <pc:sldChg chg="del">
        <pc:chgData name="Sarah Balian" userId="b3b060d9-4d34-479b-ad68-688eaebf93c5" providerId="ADAL" clId="{9B042DA4-0ADD-48D5-BFB4-C5A0B63E9E97}" dt="2022-12-21T14:47:40.389" v="2327"/>
        <pc:sldMkLst>
          <pc:docMk/>
          <pc:sldMk cId="3083206939" sldId="362"/>
        </pc:sldMkLst>
      </pc:sldChg>
      <pc:sldChg chg="modSp add mod">
        <pc:chgData name="Sarah Balian" userId="b3b060d9-4d34-479b-ad68-688eaebf93c5" providerId="ADAL" clId="{9B042DA4-0ADD-48D5-BFB4-C5A0B63E9E97}" dt="2022-12-21T14:57:51.726" v="2527"/>
        <pc:sldMkLst>
          <pc:docMk/>
          <pc:sldMk cId="991286262" sldId="363"/>
        </pc:sldMkLst>
        <pc:spChg chg="mod">
          <ac:chgData name="Sarah Balian" userId="b3b060d9-4d34-479b-ad68-688eaebf93c5" providerId="ADAL" clId="{9B042DA4-0ADD-48D5-BFB4-C5A0B63E9E97}" dt="2022-12-21T14:50:13.029" v="2493" actId="20577"/>
          <ac:spMkLst>
            <pc:docMk/>
            <pc:sldMk cId="991286262" sldId="363"/>
            <ac:spMk id="2" creationId="{F6245169-1799-41CD-B28E-D2D20D16AD73}"/>
          </ac:spMkLst>
        </pc:spChg>
        <pc:spChg chg="mod">
          <ac:chgData name="Sarah Balian" userId="b3b060d9-4d34-479b-ad68-688eaebf93c5" providerId="ADAL" clId="{9B042DA4-0ADD-48D5-BFB4-C5A0B63E9E97}" dt="2022-12-21T14:50:30.159" v="2512" actId="20577"/>
          <ac:spMkLst>
            <pc:docMk/>
            <pc:sldMk cId="991286262" sldId="363"/>
            <ac:spMk id="3" creationId="{E4FD1E92-5DBC-B105-F246-2355E4FF9A74}"/>
          </ac:spMkLst>
        </pc:spChg>
        <pc:graphicFrameChg chg="mod">
          <ac:chgData name="Sarah Balian" userId="b3b060d9-4d34-479b-ad68-688eaebf93c5" providerId="ADAL" clId="{9B042DA4-0ADD-48D5-BFB4-C5A0B63E9E97}" dt="2022-12-21T14:57:51.726" v="2527"/>
          <ac:graphicFrameMkLst>
            <pc:docMk/>
            <pc:sldMk cId="991286262" sldId="363"/>
            <ac:graphicFrameMk id="9" creationId="{16BB2B36-D329-083C-5198-BEEC5AC12CFA}"/>
          </ac:graphicFrameMkLst>
        </pc:graphicFrameChg>
      </pc:sldChg>
      <pc:sldChg chg="addSp delSp modSp add mod">
        <pc:chgData name="Sarah Balian" userId="b3b060d9-4d34-479b-ad68-688eaebf93c5" providerId="ADAL" clId="{9B042DA4-0ADD-48D5-BFB4-C5A0B63E9E97}" dt="2022-12-21T15:21:34.919" v="2846" actId="207"/>
        <pc:sldMkLst>
          <pc:docMk/>
          <pc:sldMk cId="2506761111" sldId="364"/>
        </pc:sldMkLst>
        <pc:spChg chg="mod">
          <ac:chgData name="Sarah Balian" userId="b3b060d9-4d34-479b-ad68-688eaebf93c5" providerId="ADAL" clId="{9B042DA4-0ADD-48D5-BFB4-C5A0B63E9E97}" dt="2022-12-21T15:11:50.554" v="2608" actId="1076"/>
          <ac:spMkLst>
            <pc:docMk/>
            <pc:sldMk cId="2506761111" sldId="364"/>
            <ac:spMk id="2" creationId="{F6245169-1799-41CD-B28E-D2D20D16AD73}"/>
          </ac:spMkLst>
        </pc:spChg>
        <pc:spChg chg="mod">
          <ac:chgData name="Sarah Balian" userId="b3b060d9-4d34-479b-ad68-688eaebf93c5" providerId="ADAL" clId="{9B042DA4-0ADD-48D5-BFB4-C5A0B63E9E97}" dt="2022-12-21T15:19:26.842" v="2803" actId="1037"/>
          <ac:spMkLst>
            <pc:docMk/>
            <pc:sldMk cId="2506761111" sldId="364"/>
            <ac:spMk id="3" creationId="{E4FD1E92-5DBC-B105-F246-2355E4FF9A74}"/>
          </ac:spMkLst>
        </pc:spChg>
        <pc:graphicFrameChg chg="add mod">
          <ac:chgData name="Sarah Balian" userId="b3b060d9-4d34-479b-ad68-688eaebf93c5" providerId="ADAL" clId="{9B042DA4-0ADD-48D5-BFB4-C5A0B63E9E97}" dt="2022-12-21T15:21:34.919" v="2846" actId="207"/>
          <ac:graphicFrameMkLst>
            <pc:docMk/>
            <pc:sldMk cId="2506761111" sldId="364"/>
            <ac:graphicFrameMk id="7" creationId="{1CDE4ED1-B73E-3946-9CC6-A801223189A3}"/>
          </ac:graphicFrameMkLst>
        </pc:graphicFrameChg>
        <pc:graphicFrameChg chg="add mod modGraphic">
          <ac:chgData name="Sarah Balian" userId="b3b060d9-4d34-479b-ad68-688eaebf93c5" providerId="ADAL" clId="{9B042DA4-0ADD-48D5-BFB4-C5A0B63E9E97}" dt="2022-12-21T15:19:10.516" v="2795" actId="113"/>
          <ac:graphicFrameMkLst>
            <pc:docMk/>
            <pc:sldMk cId="2506761111" sldId="364"/>
            <ac:graphicFrameMk id="8" creationId="{46AF1704-09C7-B9B8-336D-1BF341C99174}"/>
          </ac:graphicFrameMkLst>
        </pc:graphicFrameChg>
        <pc:graphicFrameChg chg="del">
          <ac:chgData name="Sarah Balian" userId="b3b060d9-4d34-479b-ad68-688eaebf93c5" providerId="ADAL" clId="{9B042DA4-0ADD-48D5-BFB4-C5A0B63E9E97}" dt="2022-12-21T15:09:32.230" v="2576" actId="478"/>
          <ac:graphicFrameMkLst>
            <pc:docMk/>
            <pc:sldMk cId="2506761111" sldId="364"/>
            <ac:graphicFrameMk id="9" creationId="{16BB2B36-D329-083C-5198-BEEC5AC12CFA}"/>
          </ac:graphicFrameMkLst>
        </pc:graphicFrameChg>
        <pc:picChg chg="add mod">
          <ac:chgData name="Sarah Balian" userId="b3b060d9-4d34-479b-ad68-688eaebf93c5" providerId="ADAL" clId="{9B042DA4-0ADD-48D5-BFB4-C5A0B63E9E97}" dt="2022-12-21T15:07:27.381" v="2566"/>
          <ac:picMkLst>
            <pc:docMk/>
            <pc:sldMk cId="2506761111" sldId="364"/>
            <ac:picMk id="4" creationId="{16635A0B-3499-325D-D041-29603FDE38B9}"/>
          </ac:picMkLst>
        </pc:picChg>
      </pc:sldChg>
      <pc:sldChg chg="modSp add mod">
        <pc:chgData name="Sarah Balian" userId="b3b060d9-4d34-479b-ad68-688eaebf93c5" providerId="ADAL" clId="{9B042DA4-0ADD-48D5-BFB4-C5A0B63E9E97}" dt="2022-12-21T15:27:23.423" v="2918" actId="27918"/>
        <pc:sldMkLst>
          <pc:docMk/>
          <pc:sldMk cId="2057286570" sldId="365"/>
        </pc:sldMkLst>
        <pc:spChg chg="mod">
          <ac:chgData name="Sarah Balian" userId="b3b060d9-4d34-479b-ad68-688eaebf93c5" providerId="ADAL" clId="{9B042DA4-0ADD-48D5-BFB4-C5A0B63E9E97}" dt="2022-12-21T15:26:32.272" v="2900" actId="20577"/>
          <ac:spMkLst>
            <pc:docMk/>
            <pc:sldMk cId="2057286570" sldId="365"/>
            <ac:spMk id="2" creationId="{F6245169-1799-41CD-B28E-D2D20D16AD73}"/>
          </ac:spMkLst>
        </pc:spChg>
        <pc:spChg chg="mod">
          <ac:chgData name="Sarah Balian" userId="b3b060d9-4d34-479b-ad68-688eaebf93c5" providerId="ADAL" clId="{9B042DA4-0ADD-48D5-BFB4-C5A0B63E9E97}" dt="2022-12-21T15:26:41.452" v="2912" actId="20577"/>
          <ac:spMkLst>
            <pc:docMk/>
            <pc:sldMk cId="2057286570" sldId="365"/>
            <ac:spMk id="3" creationId="{E4FD1E92-5DBC-B105-F246-2355E4FF9A74}"/>
          </ac:spMkLst>
        </pc:spChg>
      </pc:sldChg>
      <pc:sldChg chg="modSp add mod">
        <pc:chgData name="Sarah Balian" userId="b3b060d9-4d34-479b-ad68-688eaebf93c5" providerId="ADAL" clId="{9B042DA4-0ADD-48D5-BFB4-C5A0B63E9E97}" dt="2022-12-21T15:27:48.194" v="2921" actId="108"/>
        <pc:sldMkLst>
          <pc:docMk/>
          <pc:sldMk cId="1182740077" sldId="366"/>
        </pc:sldMkLst>
        <pc:spChg chg="mod">
          <ac:chgData name="Sarah Balian" userId="b3b060d9-4d34-479b-ad68-688eaebf93c5" providerId="ADAL" clId="{9B042DA4-0ADD-48D5-BFB4-C5A0B63E9E97}" dt="2022-12-21T15:27:48.194" v="2921" actId="108"/>
          <ac:spMkLst>
            <pc:docMk/>
            <pc:sldMk cId="1182740077" sldId="366"/>
            <ac:spMk id="3" creationId="{7F10B6DC-6AF4-BFD9-E1D5-B98AA266289F}"/>
          </ac:spMkLst>
        </pc:spChg>
      </pc:sldChg>
      <pc:sldChg chg="modSp add mod">
        <pc:chgData name="Sarah Balian" userId="b3b060d9-4d34-479b-ad68-688eaebf93c5" providerId="ADAL" clId="{9B042DA4-0ADD-48D5-BFB4-C5A0B63E9E97}" dt="2022-12-21T15:31:54.206" v="2924" actId="108"/>
        <pc:sldMkLst>
          <pc:docMk/>
          <pc:sldMk cId="2525133421" sldId="367"/>
        </pc:sldMkLst>
        <pc:spChg chg="mod">
          <ac:chgData name="Sarah Balian" userId="b3b060d9-4d34-479b-ad68-688eaebf93c5" providerId="ADAL" clId="{9B042DA4-0ADD-48D5-BFB4-C5A0B63E9E97}" dt="2022-12-21T15:31:54.206" v="2924" actId="108"/>
          <ac:spMkLst>
            <pc:docMk/>
            <pc:sldMk cId="2525133421" sldId="367"/>
            <ac:spMk id="3" creationId="{7F10B6DC-6AF4-BFD9-E1D5-B98AA266289F}"/>
          </ac:spMkLst>
        </pc:spChg>
      </pc:sldChg>
      <pc:sldChg chg="addSp delSp modSp add mod">
        <pc:chgData name="Sarah Balian" userId="b3b060d9-4d34-479b-ad68-688eaebf93c5" providerId="ADAL" clId="{9B042DA4-0ADD-48D5-BFB4-C5A0B63E9E97}" dt="2022-12-21T16:54:24.334" v="3314" actId="164"/>
        <pc:sldMkLst>
          <pc:docMk/>
          <pc:sldMk cId="1670569309" sldId="368"/>
        </pc:sldMkLst>
        <pc:spChg chg="mod">
          <ac:chgData name="Sarah Balian" userId="b3b060d9-4d34-479b-ad68-688eaebf93c5" providerId="ADAL" clId="{9B042DA4-0ADD-48D5-BFB4-C5A0B63E9E97}" dt="2022-12-21T16:50:10.784" v="3172" actId="20577"/>
          <ac:spMkLst>
            <pc:docMk/>
            <pc:sldMk cId="1670569309" sldId="368"/>
            <ac:spMk id="2" creationId="{F050121B-D4A7-C426-32A4-BF0987433026}"/>
          </ac:spMkLst>
        </pc:spChg>
        <pc:spChg chg="mod">
          <ac:chgData name="Sarah Balian" userId="b3b060d9-4d34-479b-ad68-688eaebf93c5" providerId="ADAL" clId="{9B042DA4-0ADD-48D5-BFB4-C5A0B63E9E97}" dt="2022-12-21T16:53:11.806" v="3301" actId="20577"/>
          <ac:spMkLst>
            <pc:docMk/>
            <pc:sldMk cId="1670569309" sldId="368"/>
            <ac:spMk id="3" creationId="{B6340F88-FDE5-D8FA-4CB8-7065B97BFE6B}"/>
          </ac:spMkLst>
        </pc:spChg>
        <pc:spChg chg="add mod">
          <ac:chgData name="Sarah Balian" userId="b3b060d9-4d34-479b-ad68-688eaebf93c5" providerId="ADAL" clId="{9B042DA4-0ADD-48D5-BFB4-C5A0B63E9E97}" dt="2022-12-21T16:54:24.334" v="3314" actId="164"/>
          <ac:spMkLst>
            <pc:docMk/>
            <pc:sldMk cId="1670569309" sldId="368"/>
            <ac:spMk id="15" creationId="{CE0D1928-62E2-AB63-4BCD-679A4289E93B}"/>
          </ac:spMkLst>
        </pc:spChg>
        <pc:grpChg chg="add mod">
          <ac:chgData name="Sarah Balian" userId="b3b060d9-4d34-479b-ad68-688eaebf93c5" providerId="ADAL" clId="{9B042DA4-0ADD-48D5-BFB4-C5A0B63E9E97}" dt="2022-12-21T16:54:24.334" v="3314" actId="164"/>
          <ac:grpSpMkLst>
            <pc:docMk/>
            <pc:sldMk cId="1670569309" sldId="368"/>
            <ac:grpSpMk id="18" creationId="{C1B9E7DD-AD16-E273-77D5-09AD78B554B1}"/>
          </ac:grpSpMkLst>
        </pc:grpChg>
        <pc:picChg chg="del">
          <ac:chgData name="Sarah Balian" userId="b3b060d9-4d34-479b-ad68-688eaebf93c5" providerId="ADAL" clId="{9B042DA4-0ADD-48D5-BFB4-C5A0B63E9E97}" dt="2022-12-21T16:50:17.739" v="3174" actId="478"/>
          <ac:picMkLst>
            <pc:docMk/>
            <pc:sldMk cId="1670569309" sldId="368"/>
            <ac:picMk id="5" creationId="{1F88B73B-EEE1-0183-F124-9B027958F712}"/>
          </ac:picMkLst>
        </pc:picChg>
        <pc:picChg chg="del mod">
          <ac:chgData name="Sarah Balian" userId="b3b060d9-4d34-479b-ad68-688eaebf93c5" providerId="ADAL" clId="{9B042DA4-0ADD-48D5-BFB4-C5A0B63E9E97}" dt="2022-12-21T16:50:17.739" v="3174" actId="478"/>
          <ac:picMkLst>
            <pc:docMk/>
            <pc:sldMk cId="1670569309" sldId="368"/>
            <ac:picMk id="6" creationId="{AD77C697-B779-6D9D-158A-54003357BF8B}"/>
          </ac:picMkLst>
        </pc:picChg>
        <pc:picChg chg="del mod">
          <ac:chgData name="Sarah Balian" userId="b3b060d9-4d34-479b-ad68-688eaebf93c5" providerId="ADAL" clId="{9B042DA4-0ADD-48D5-BFB4-C5A0B63E9E97}" dt="2022-12-21T16:50:17.739" v="3174" actId="478"/>
          <ac:picMkLst>
            <pc:docMk/>
            <pc:sldMk cId="1670569309" sldId="368"/>
            <ac:picMk id="7" creationId="{9C297817-C33F-3B47-9958-4CD758B3D999}"/>
          </ac:picMkLst>
        </pc:picChg>
        <pc:picChg chg="add mod modCrop">
          <ac:chgData name="Sarah Balian" userId="b3b060d9-4d34-479b-ad68-688eaebf93c5" providerId="ADAL" clId="{9B042DA4-0ADD-48D5-BFB4-C5A0B63E9E97}" dt="2022-12-21T16:54:24.334" v="3314" actId="164"/>
          <ac:picMkLst>
            <pc:docMk/>
            <pc:sldMk cId="1670569309" sldId="368"/>
            <ac:picMk id="8" creationId="{09E3A442-8CC2-FA54-6EEB-275B12AF35C6}"/>
          </ac:picMkLst>
        </pc:picChg>
        <pc:picChg chg="del mod">
          <ac:chgData name="Sarah Balian" userId="b3b060d9-4d34-479b-ad68-688eaebf93c5" providerId="ADAL" clId="{9B042DA4-0ADD-48D5-BFB4-C5A0B63E9E97}" dt="2022-12-21T16:50:17.739" v="3174" actId="478"/>
          <ac:picMkLst>
            <pc:docMk/>
            <pc:sldMk cId="1670569309" sldId="368"/>
            <ac:picMk id="9" creationId="{72BEDD55-7627-F03F-7F65-26D281E6D24B}"/>
          </ac:picMkLst>
        </pc:picChg>
        <pc:picChg chg="del mod">
          <ac:chgData name="Sarah Balian" userId="b3b060d9-4d34-479b-ad68-688eaebf93c5" providerId="ADAL" clId="{9B042DA4-0ADD-48D5-BFB4-C5A0B63E9E97}" dt="2022-12-21T16:50:17.739" v="3174" actId="478"/>
          <ac:picMkLst>
            <pc:docMk/>
            <pc:sldMk cId="1670569309" sldId="368"/>
            <ac:picMk id="10" creationId="{5C899693-7CC1-8AD2-622E-315E0A3A2881}"/>
          </ac:picMkLst>
        </pc:picChg>
        <pc:picChg chg="del mod">
          <ac:chgData name="Sarah Balian" userId="b3b060d9-4d34-479b-ad68-688eaebf93c5" providerId="ADAL" clId="{9B042DA4-0ADD-48D5-BFB4-C5A0B63E9E97}" dt="2022-12-21T16:50:17.739" v="3174" actId="478"/>
          <ac:picMkLst>
            <pc:docMk/>
            <pc:sldMk cId="1670569309" sldId="368"/>
            <ac:picMk id="11" creationId="{13889F12-9752-3E30-0276-3182DE0B35FD}"/>
          </ac:picMkLst>
        </pc:picChg>
        <pc:picChg chg="del mod">
          <ac:chgData name="Sarah Balian" userId="b3b060d9-4d34-479b-ad68-688eaebf93c5" providerId="ADAL" clId="{9B042DA4-0ADD-48D5-BFB4-C5A0B63E9E97}" dt="2022-12-21T16:50:17.739" v="3174" actId="478"/>
          <ac:picMkLst>
            <pc:docMk/>
            <pc:sldMk cId="1670569309" sldId="368"/>
            <ac:picMk id="12" creationId="{81745FEF-8EF0-1D90-070F-7E8D2215A28A}"/>
          </ac:picMkLst>
        </pc:picChg>
        <pc:picChg chg="del mod">
          <ac:chgData name="Sarah Balian" userId="b3b060d9-4d34-479b-ad68-688eaebf93c5" providerId="ADAL" clId="{9B042DA4-0ADD-48D5-BFB4-C5A0B63E9E97}" dt="2022-12-21T16:50:17.739" v="3174" actId="478"/>
          <ac:picMkLst>
            <pc:docMk/>
            <pc:sldMk cId="1670569309" sldId="368"/>
            <ac:picMk id="13" creationId="{A67CD6B7-75FB-E4D1-7199-72E21C446D10}"/>
          </ac:picMkLst>
        </pc:picChg>
        <pc:picChg chg="del mod">
          <ac:chgData name="Sarah Balian" userId="b3b060d9-4d34-479b-ad68-688eaebf93c5" providerId="ADAL" clId="{9B042DA4-0ADD-48D5-BFB4-C5A0B63E9E97}" dt="2022-12-21T16:50:17.739" v="3174" actId="478"/>
          <ac:picMkLst>
            <pc:docMk/>
            <pc:sldMk cId="1670569309" sldId="368"/>
            <ac:picMk id="14" creationId="{779E8509-AA90-9C1E-818F-ACFE0164BD35}"/>
          </ac:picMkLst>
        </pc:picChg>
        <pc:picChg chg="del mod">
          <ac:chgData name="Sarah Balian" userId="b3b060d9-4d34-479b-ad68-688eaebf93c5" providerId="ADAL" clId="{9B042DA4-0ADD-48D5-BFB4-C5A0B63E9E97}" dt="2022-12-21T16:50:17.739" v="3174" actId="478"/>
          <ac:picMkLst>
            <pc:docMk/>
            <pc:sldMk cId="1670569309" sldId="368"/>
            <ac:picMk id="16" creationId="{4C7F7417-7EC7-B932-F2D0-7AC68429426C}"/>
          </ac:picMkLst>
        </pc:picChg>
        <pc:picChg chg="del">
          <ac:chgData name="Sarah Balian" userId="b3b060d9-4d34-479b-ad68-688eaebf93c5" providerId="ADAL" clId="{9B042DA4-0ADD-48D5-BFB4-C5A0B63E9E97}" dt="2022-12-21T16:50:20.046" v="3175" actId="478"/>
          <ac:picMkLst>
            <pc:docMk/>
            <pc:sldMk cId="1670569309" sldId="368"/>
            <ac:picMk id="17" creationId="{F973C56C-7C50-0575-F0C7-114E0C85A538}"/>
          </ac:picMkLst>
        </pc:picChg>
      </pc:sldChg>
      <pc:sldChg chg="modSp add mod">
        <pc:chgData name="Sarah Balian" userId="b3b060d9-4d34-479b-ad68-688eaebf93c5" providerId="ADAL" clId="{9B042DA4-0ADD-48D5-BFB4-C5A0B63E9E97}" dt="2022-12-21T17:33:15.333" v="3639" actId="27918"/>
        <pc:sldMkLst>
          <pc:docMk/>
          <pc:sldMk cId="2198595912" sldId="369"/>
        </pc:sldMkLst>
        <pc:spChg chg="mod">
          <ac:chgData name="Sarah Balian" userId="b3b060d9-4d34-479b-ad68-688eaebf93c5" providerId="ADAL" clId="{9B042DA4-0ADD-48D5-BFB4-C5A0B63E9E97}" dt="2022-12-21T17:32:21.723" v="3570" actId="20577"/>
          <ac:spMkLst>
            <pc:docMk/>
            <pc:sldMk cId="2198595912" sldId="369"/>
            <ac:spMk id="2" creationId="{F6245169-1799-41CD-B28E-D2D20D16AD73}"/>
          </ac:spMkLst>
        </pc:spChg>
        <pc:spChg chg="mod">
          <ac:chgData name="Sarah Balian" userId="b3b060d9-4d34-479b-ad68-688eaebf93c5" providerId="ADAL" clId="{9B042DA4-0ADD-48D5-BFB4-C5A0B63E9E97}" dt="2022-12-21T17:33:00.002" v="3634" actId="14100"/>
          <ac:spMkLst>
            <pc:docMk/>
            <pc:sldMk cId="2198595912" sldId="369"/>
            <ac:spMk id="3" creationId="{E4FD1E92-5DBC-B105-F246-2355E4FF9A74}"/>
          </ac:spMkLst>
        </pc:spChg>
      </pc:sldChg>
      <pc:sldChg chg="addSp delSp modSp add mod">
        <pc:chgData name="Sarah Balian" userId="b3b060d9-4d34-479b-ad68-688eaebf93c5" providerId="ADAL" clId="{9B042DA4-0ADD-48D5-BFB4-C5A0B63E9E97}" dt="2022-12-21T17:39:49.094" v="3747" actId="27918"/>
        <pc:sldMkLst>
          <pc:docMk/>
          <pc:sldMk cId="1181165390" sldId="370"/>
        </pc:sldMkLst>
        <pc:spChg chg="mod">
          <ac:chgData name="Sarah Balian" userId="b3b060d9-4d34-479b-ad68-688eaebf93c5" providerId="ADAL" clId="{9B042DA4-0ADD-48D5-BFB4-C5A0B63E9E97}" dt="2022-12-21T17:33:59.812" v="3683" actId="1076"/>
          <ac:spMkLst>
            <pc:docMk/>
            <pc:sldMk cId="1181165390" sldId="370"/>
            <ac:spMk id="2" creationId="{F6245169-1799-41CD-B28E-D2D20D16AD73}"/>
          </ac:spMkLst>
        </pc:spChg>
        <pc:spChg chg="mod">
          <ac:chgData name="Sarah Balian" userId="b3b060d9-4d34-479b-ad68-688eaebf93c5" providerId="ADAL" clId="{9B042DA4-0ADD-48D5-BFB4-C5A0B63E9E97}" dt="2022-12-21T17:39:30.766" v="3743" actId="20577"/>
          <ac:spMkLst>
            <pc:docMk/>
            <pc:sldMk cId="1181165390" sldId="370"/>
            <ac:spMk id="3" creationId="{E4FD1E92-5DBC-B105-F246-2355E4FF9A74}"/>
          </ac:spMkLst>
        </pc:spChg>
        <pc:graphicFrameChg chg="add mod">
          <ac:chgData name="Sarah Balian" userId="b3b060d9-4d34-479b-ad68-688eaebf93c5" providerId="ADAL" clId="{9B042DA4-0ADD-48D5-BFB4-C5A0B63E9E97}" dt="2022-12-21T17:39:00.884" v="3739" actId="207"/>
          <ac:graphicFrameMkLst>
            <pc:docMk/>
            <pc:sldMk cId="1181165390" sldId="370"/>
            <ac:graphicFrameMk id="6" creationId="{141AC105-0590-6172-633E-3B6A167AD6B5}"/>
          </ac:graphicFrameMkLst>
        </pc:graphicFrameChg>
        <pc:graphicFrameChg chg="del mod">
          <ac:chgData name="Sarah Balian" userId="b3b060d9-4d34-479b-ad68-688eaebf93c5" providerId="ADAL" clId="{9B042DA4-0ADD-48D5-BFB4-C5A0B63E9E97}" dt="2022-12-21T17:36:32.274" v="3705" actId="478"/>
          <ac:graphicFrameMkLst>
            <pc:docMk/>
            <pc:sldMk cId="1181165390" sldId="370"/>
            <ac:graphicFrameMk id="9" creationId="{16BB2B36-D329-083C-5198-BEEC5AC12CFA}"/>
          </ac:graphicFrameMkLst>
        </pc:graphicFrameChg>
      </pc:sldChg>
    </pc:docChg>
  </pc:docChgLst>
  <pc:docChgLst>
    <pc:chgData name="Behague, Sabina" userId="2f9f8379-56ce-455c-81be-d1dc66b28ae7" providerId="ADAL" clId="{93ABA519-A6C2-4F46-B6D3-3DDCA06B4636}"/>
    <pc:docChg chg="undo custSel modSld">
      <pc:chgData name="Behague, Sabina" userId="2f9f8379-56ce-455c-81be-d1dc66b28ae7" providerId="ADAL" clId="{93ABA519-A6C2-4F46-B6D3-3DDCA06B4636}" dt="2023-02-09T15:57:24.800" v="3053"/>
      <pc:docMkLst>
        <pc:docMk/>
      </pc:docMkLst>
      <pc:sldChg chg="modSp mod">
        <pc:chgData name="Behague, Sabina" userId="2f9f8379-56ce-455c-81be-d1dc66b28ae7" providerId="ADAL" clId="{93ABA519-A6C2-4F46-B6D3-3DDCA06B4636}" dt="2023-02-09T12:56:36.983" v="220" actId="20577"/>
        <pc:sldMkLst>
          <pc:docMk/>
          <pc:sldMk cId="2163988523" sldId="260"/>
        </pc:sldMkLst>
        <pc:spChg chg="mod">
          <ac:chgData name="Behague, Sabina" userId="2f9f8379-56ce-455c-81be-d1dc66b28ae7" providerId="ADAL" clId="{93ABA519-A6C2-4F46-B6D3-3DDCA06B4636}" dt="2023-02-09T12:56:36.983" v="220" actId="20577"/>
          <ac:spMkLst>
            <pc:docMk/>
            <pc:sldMk cId="2163988523" sldId="260"/>
            <ac:spMk id="3" creationId="{7F10B6DC-6AF4-BFD9-E1D5-B98AA266289F}"/>
          </ac:spMkLst>
        </pc:spChg>
        <pc:spChg chg="mod">
          <ac:chgData name="Behague, Sabina" userId="2f9f8379-56ce-455c-81be-d1dc66b28ae7" providerId="ADAL" clId="{93ABA519-A6C2-4F46-B6D3-3DDCA06B4636}" dt="2023-02-09T03:15:27.162" v="3" actId="20577"/>
          <ac:spMkLst>
            <pc:docMk/>
            <pc:sldMk cId="2163988523" sldId="260"/>
            <ac:spMk id="9" creationId="{E690F70B-E368-D7F5-795E-B5139345EF71}"/>
          </ac:spMkLst>
        </pc:spChg>
      </pc:sldChg>
      <pc:sldChg chg="addSp delSp modSp mod">
        <pc:chgData name="Behague, Sabina" userId="2f9f8379-56ce-455c-81be-d1dc66b28ae7" providerId="ADAL" clId="{93ABA519-A6C2-4F46-B6D3-3DDCA06B4636}" dt="2023-02-09T13:31:55.878" v="513" actId="20577"/>
        <pc:sldMkLst>
          <pc:docMk/>
          <pc:sldMk cId="1428788921" sldId="262"/>
        </pc:sldMkLst>
        <pc:spChg chg="mod">
          <ac:chgData name="Behague, Sabina" userId="2f9f8379-56ce-455c-81be-d1dc66b28ae7" providerId="ADAL" clId="{93ABA519-A6C2-4F46-B6D3-3DDCA06B4636}" dt="2023-02-09T13:28:15.779" v="325" actId="1076"/>
          <ac:spMkLst>
            <pc:docMk/>
            <pc:sldMk cId="1428788921" sldId="262"/>
            <ac:spMk id="2" creationId="{F6245169-1799-41CD-B28E-D2D20D16AD73}"/>
          </ac:spMkLst>
        </pc:spChg>
        <pc:spChg chg="mod">
          <ac:chgData name="Behague, Sabina" userId="2f9f8379-56ce-455c-81be-d1dc66b28ae7" providerId="ADAL" clId="{93ABA519-A6C2-4F46-B6D3-3DDCA06B4636}" dt="2023-02-09T13:31:55.878" v="513" actId="20577"/>
          <ac:spMkLst>
            <pc:docMk/>
            <pc:sldMk cId="1428788921" sldId="262"/>
            <ac:spMk id="3" creationId="{EC1FA352-3232-8CDD-13F9-F4583EAEAB52}"/>
          </ac:spMkLst>
        </pc:spChg>
        <pc:spChg chg="mod">
          <ac:chgData name="Behague, Sabina" userId="2f9f8379-56ce-455c-81be-d1dc66b28ae7" providerId="ADAL" clId="{93ABA519-A6C2-4F46-B6D3-3DDCA06B4636}" dt="2023-02-09T13:31:50.737" v="505" actId="27636"/>
          <ac:spMkLst>
            <pc:docMk/>
            <pc:sldMk cId="1428788921" sldId="262"/>
            <ac:spMk id="4" creationId="{D0D99C37-A56E-86A1-E6EA-86102773546F}"/>
          </ac:spMkLst>
        </pc:spChg>
        <pc:spChg chg="mod">
          <ac:chgData name="Behague, Sabina" userId="2f9f8379-56ce-455c-81be-d1dc66b28ae7" providerId="ADAL" clId="{93ABA519-A6C2-4F46-B6D3-3DDCA06B4636}" dt="2023-02-09T03:24:39.349" v="26" actId="20577"/>
          <ac:spMkLst>
            <pc:docMk/>
            <pc:sldMk cId="1428788921" sldId="262"/>
            <ac:spMk id="7" creationId="{F496C021-3A25-1E04-BF04-D2BF420DCFAE}"/>
          </ac:spMkLst>
        </pc:spChg>
        <pc:spChg chg="mod">
          <ac:chgData name="Behague, Sabina" userId="2f9f8379-56ce-455c-81be-d1dc66b28ae7" providerId="ADAL" clId="{93ABA519-A6C2-4F46-B6D3-3DDCA06B4636}" dt="2023-02-09T13:31:10.922" v="451" actId="27636"/>
          <ac:spMkLst>
            <pc:docMk/>
            <pc:sldMk cId="1428788921" sldId="262"/>
            <ac:spMk id="12" creationId="{3862842A-EAC4-C115-2F36-83D77BEE1E0E}"/>
          </ac:spMkLst>
        </pc:spChg>
        <pc:spChg chg="mod">
          <ac:chgData name="Behague, Sabina" userId="2f9f8379-56ce-455c-81be-d1dc66b28ae7" providerId="ADAL" clId="{93ABA519-A6C2-4F46-B6D3-3DDCA06B4636}" dt="2023-02-09T13:29:17.949" v="413" actId="20577"/>
          <ac:spMkLst>
            <pc:docMk/>
            <pc:sldMk cId="1428788921" sldId="262"/>
            <ac:spMk id="16" creationId="{7EF9F444-652D-626D-94F0-686DE3F451C0}"/>
          </ac:spMkLst>
        </pc:spChg>
        <pc:spChg chg="mod">
          <ac:chgData name="Behague, Sabina" userId="2f9f8379-56ce-455c-81be-d1dc66b28ae7" providerId="ADAL" clId="{93ABA519-A6C2-4F46-B6D3-3DDCA06B4636}" dt="2023-02-09T13:31:29.117" v="479" actId="1076"/>
          <ac:spMkLst>
            <pc:docMk/>
            <pc:sldMk cId="1428788921" sldId="262"/>
            <ac:spMk id="17" creationId="{B5138D57-81A7-9062-3037-7FA0E56333ED}"/>
          </ac:spMkLst>
        </pc:spChg>
        <pc:picChg chg="add mod">
          <ac:chgData name="Behague, Sabina" userId="2f9f8379-56ce-455c-81be-d1dc66b28ae7" providerId="ADAL" clId="{93ABA519-A6C2-4F46-B6D3-3DDCA06B4636}" dt="2023-02-09T03:24:35.855" v="24"/>
          <ac:picMkLst>
            <pc:docMk/>
            <pc:sldMk cId="1428788921" sldId="262"/>
            <ac:picMk id="5" creationId="{F287496B-0039-3ACF-5B8D-882EBE595631}"/>
          </ac:picMkLst>
        </pc:picChg>
        <pc:picChg chg="del">
          <ac:chgData name="Behague, Sabina" userId="2f9f8379-56ce-455c-81be-d1dc66b28ae7" providerId="ADAL" clId="{93ABA519-A6C2-4F46-B6D3-3DDCA06B4636}" dt="2023-02-09T03:24:35.242" v="23" actId="478"/>
          <ac:picMkLst>
            <pc:docMk/>
            <pc:sldMk cId="1428788921" sldId="262"/>
            <ac:picMk id="6" creationId="{F36BB30D-25AC-692D-2BB7-6B1CB85CDF9F}"/>
          </ac:picMkLst>
        </pc:picChg>
      </pc:sldChg>
      <pc:sldChg chg="modSp mod modNotesTx">
        <pc:chgData name="Behague, Sabina" userId="2f9f8379-56ce-455c-81be-d1dc66b28ae7" providerId="ADAL" clId="{93ABA519-A6C2-4F46-B6D3-3DDCA06B4636}" dt="2023-02-09T14:57:44.040" v="1397" actId="20577"/>
        <pc:sldMkLst>
          <pc:docMk/>
          <pc:sldMk cId="1887431401" sldId="263"/>
        </pc:sldMkLst>
        <pc:spChg chg="mod">
          <ac:chgData name="Behague, Sabina" userId="2f9f8379-56ce-455c-81be-d1dc66b28ae7" providerId="ADAL" clId="{93ABA519-A6C2-4F46-B6D3-3DDCA06B4636}" dt="2023-02-09T14:51:30.355" v="1376" actId="20577"/>
          <ac:spMkLst>
            <pc:docMk/>
            <pc:sldMk cId="1887431401" sldId="263"/>
            <ac:spMk id="2" creationId="{F6245169-1799-41CD-B28E-D2D20D16AD73}"/>
          </ac:spMkLst>
        </pc:spChg>
        <pc:spChg chg="mod">
          <ac:chgData name="Behague, Sabina" userId="2f9f8379-56ce-455c-81be-d1dc66b28ae7" providerId="ADAL" clId="{93ABA519-A6C2-4F46-B6D3-3DDCA06B4636}" dt="2023-02-09T14:52:05.510" v="1381" actId="27636"/>
          <ac:spMkLst>
            <pc:docMk/>
            <pc:sldMk cId="1887431401" sldId="263"/>
            <ac:spMk id="3" creationId="{E4FD1E92-5DBC-B105-F246-2355E4FF9A74}"/>
          </ac:spMkLst>
        </pc:spChg>
      </pc:sldChg>
      <pc:sldChg chg="addSp delSp modSp mod addCm">
        <pc:chgData name="Behague, Sabina" userId="2f9f8379-56ce-455c-81be-d1dc66b28ae7" providerId="ADAL" clId="{93ABA519-A6C2-4F46-B6D3-3DDCA06B4636}" dt="2023-02-09T13:39:42.705" v="658"/>
        <pc:sldMkLst>
          <pc:docMk/>
          <pc:sldMk cId="2479953464" sldId="264"/>
        </pc:sldMkLst>
        <pc:spChg chg="mod">
          <ac:chgData name="Behague, Sabina" userId="2f9f8379-56ce-455c-81be-d1dc66b28ae7" providerId="ADAL" clId="{93ABA519-A6C2-4F46-B6D3-3DDCA06B4636}" dt="2023-02-09T03:25:04.520" v="34" actId="20577"/>
          <ac:spMkLst>
            <pc:docMk/>
            <pc:sldMk cId="2479953464" sldId="264"/>
            <ac:spMk id="3" creationId="{CB85C9D1-4864-BE83-E3A1-CFE9BFBE8DE2}"/>
          </ac:spMkLst>
        </pc:spChg>
        <pc:spChg chg="mod">
          <ac:chgData name="Behague, Sabina" userId="2f9f8379-56ce-455c-81be-d1dc66b28ae7" providerId="ADAL" clId="{93ABA519-A6C2-4F46-B6D3-3DDCA06B4636}" dt="2023-02-09T13:36:50.528" v="647" actId="14100"/>
          <ac:spMkLst>
            <pc:docMk/>
            <pc:sldMk cId="2479953464" sldId="264"/>
            <ac:spMk id="6" creationId="{840F756E-AF70-046D-A41C-3E1B280D66D4}"/>
          </ac:spMkLst>
        </pc:spChg>
        <pc:spChg chg="mod">
          <ac:chgData name="Behague, Sabina" userId="2f9f8379-56ce-455c-81be-d1dc66b28ae7" providerId="ADAL" clId="{93ABA519-A6C2-4F46-B6D3-3DDCA06B4636}" dt="2023-02-09T13:37:04.721" v="648"/>
          <ac:spMkLst>
            <pc:docMk/>
            <pc:sldMk cId="2479953464" sldId="264"/>
            <ac:spMk id="11" creationId="{DB557443-C13D-C7E6-7DD8-C90223BA992A}"/>
          </ac:spMkLst>
        </pc:spChg>
        <pc:graphicFrameChg chg="mod">
          <ac:chgData name="Behague, Sabina" userId="2f9f8379-56ce-455c-81be-d1dc66b28ae7" providerId="ADAL" clId="{93ABA519-A6C2-4F46-B6D3-3DDCA06B4636}" dt="2023-02-09T13:36:39.810" v="644" actId="1076"/>
          <ac:graphicFrameMkLst>
            <pc:docMk/>
            <pc:sldMk cId="2479953464" sldId="264"/>
            <ac:graphicFrameMk id="9" creationId="{16BB2B36-D329-083C-5198-BEEC5AC12CFA}"/>
          </ac:graphicFrameMkLst>
        </pc:graphicFrameChg>
        <pc:picChg chg="del">
          <ac:chgData name="Behague, Sabina" userId="2f9f8379-56ce-455c-81be-d1dc66b28ae7" providerId="ADAL" clId="{93ABA519-A6C2-4F46-B6D3-3DDCA06B4636}" dt="2023-02-09T03:24:59.541" v="31" actId="478"/>
          <ac:picMkLst>
            <pc:docMk/>
            <pc:sldMk cId="2479953464" sldId="264"/>
            <ac:picMk id="2" creationId="{40DE2600-15D1-6EDB-52EB-B0E4625E3913}"/>
          </ac:picMkLst>
        </pc:picChg>
        <pc:picChg chg="add mod">
          <ac:chgData name="Behague, Sabina" userId="2f9f8379-56ce-455c-81be-d1dc66b28ae7" providerId="ADAL" clId="{93ABA519-A6C2-4F46-B6D3-3DDCA06B4636}" dt="2023-02-09T03:25:01.020" v="32"/>
          <ac:picMkLst>
            <pc:docMk/>
            <pc:sldMk cId="2479953464" sldId="264"/>
            <ac:picMk id="4" creationId="{5893B530-6F29-B2FD-65BB-2F37F162C7D1}"/>
          </ac:picMkLst>
        </pc:picChg>
      </pc:sldChg>
      <pc:sldChg chg="modSp mod">
        <pc:chgData name="Behague, Sabina" userId="2f9f8379-56ce-455c-81be-d1dc66b28ae7" providerId="ADAL" clId="{93ABA519-A6C2-4F46-B6D3-3DDCA06B4636}" dt="2023-02-09T13:54:58.283" v="1009"/>
        <pc:sldMkLst>
          <pc:docMk/>
          <pc:sldMk cId="1506493807" sldId="272"/>
        </pc:sldMkLst>
        <pc:spChg chg="mod">
          <ac:chgData name="Behague, Sabina" userId="2f9f8379-56ce-455c-81be-d1dc66b28ae7" providerId="ADAL" clId="{93ABA519-A6C2-4F46-B6D3-3DDCA06B4636}" dt="2023-02-09T13:53:20.080" v="999" actId="20577"/>
          <ac:spMkLst>
            <pc:docMk/>
            <pc:sldMk cId="1506493807" sldId="272"/>
            <ac:spMk id="2" creationId="{F6245169-1799-41CD-B28E-D2D20D16AD73}"/>
          </ac:spMkLst>
        </pc:spChg>
        <pc:spChg chg="mod">
          <ac:chgData name="Behague, Sabina" userId="2f9f8379-56ce-455c-81be-d1dc66b28ae7" providerId="ADAL" clId="{93ABA519-A6C2-4F46-B6D3-3DDCA06B4636}" dt="2023-02-09T13:53:38.514" v="1000"/>
          <ac:spMkLst>
            <pc:docMk/>
            <pc:sldMk cId="1506493807" sldId="272"/>
            <ac:spMk id="3" creationId="{E4FD1E92-5DBC-B105-F246-2355E4FF9A74}"/>
          </ac:spMkLst>
        </pc:spChg>
        <pc:graphicFrameChg chg="mod">
          <ac:chgData name="Behague, Sabina" userId="2f9f8379-56ce-455c-81be-d1dc66b28ae7" providerId="ADAL" clId="{93ABA519-A6C2-4F46-B6D3-3DDCA06B4636}" dt="2023-02-09T13:54:58.283" v="1009"/>
          <ac:graphicFrameMkLst>
            <pc:docMk/>
            <pc:sldMk cId="1506493807" sldId="272"/>
            <ac:graphicFrameMk id="9" creationId="{16BB2B36-D329-083C-5198-BEEC5AC12CFA}"/>
          </ac:graphicFrameMkLst>
        </pc:graphicFrameChg>
      </pc:sldChg>
      <pc:sldChg chg="addSp delSp modSp mod">
        <pc:chgData name="Behague, Sabina" userId="2f9f8379-56ce-455c-81be-d1dc66b28ae7" providerId="ADAL" clId="{93ABA519-A6C2-4F46-B6D3-3DDCA06B4636}" dt="2023-02-09T13:51:41.483" v="896" actId="1076"/>
        <pc:sldMkLst>
          <pc:docMk/>
          <pc:sldMk cId="3502258445" sldId="283"/>
        </pc:sldMkLst>
        <pc:spChg chg="mod">
          <ac:chgData name="Behague, Sabina" userId="2f9f8379-56ce-455c-81be-d1dc66b28ae7" providerId="ADAL" clId="{93ABA519-A6C2-4F46-B6D3-3DDCA06B4636}" dt="2023-02-09T13:51:41.483" v="896" actId="1076"/>
          <ac:spMkLst>
            <pc:docMk/>
            <pc:sldMk cId="3502258445" sldId="283"/>
            <ac:spMk id="4" creationId="{4D3AC58A-73F9-9194-02C2-B53D9CEA0CB3}"/>
          </ac:spMkLst>
        </pc:spChg>
        <pc:spChg chg="mod">
          <ac:chgData name="Behague, Sabina" userId="2f9f8379-56ce-455c-81be-d1dc66b28ae7" providerId="ADAL" clId="{93ABA519-A6C2-4F46-B6D3-3DDCA06B4636}" dt="2023-02-09T13:45:08.842" v="690" actId="1076"/>
          <ac:spMkLst>
            <pc:docMk/>
            <pc:sldMk cId="3502258445" sldId="283"/>
            <ac:spMk id="5" creationId="{07E7D4A9-A2D8-FCFA-930A-28EF4D10D77F}"/>
          </ac:spMkLst>
        </pc:spChg>
        <pc:spChg chg="mod">
          <ac:chgData name="Behague, Sabina" userId="2f9f8379-56ce-455c-81be-d1dc66b28ae7" providerId="ADAL" clId="{93ABA519-A6C2-4F46-B6D3-3DDCA06B4636}" dt="2023-02-09T13:48:39.901" v="746" actId="255"/>
          <ac:spMkLst>
            <pc:docMk/>
            <pc:sldMk cId="3502258445" sldId="283"/>
            <ac:spMk id="6" creationId="{412E3515-0CCA-54BB-DEDF-C212521396F3}"/>
          </ac:spMkLst>
        </pc:spChg>
        <pc:spChg chg="mod">
          <ac:chgData name="Behague, Sabina" userId="2f9f8379-56ce-455c-81be-d1dc66b28ae7" providerId="ADAL" clId="{93ABA519-A6C2-4F46-B6D3-3DDCA06B4636}" dt="2023-02-09T13:48:49.216" v="766" actId="27636"/>
          <ac:spMkLst>
            <pc:docMk/>
            <pc:sldMk cId="3502258445" sldId="283"/>
            <ac:spMk id="7" creationId="{6746877B-C94C-C6CA-FFCE-A784D43835B6}"/>
          </ac:spMkLst>
        </pc:spChg>
        <pc:spChg chg="mod">
          <ac:chgData name="Behague, Sabina" userId="2f9f8379-56ce-455c-81be-d1dc66b28ae7" providerId="ADAL" clId="{93ABA519-A6C2-4F46-B6D3-3DDCA06B4636}" dt="2023-02-09T13:44:43.747" v="687" actId="14100"/>
          <ac:spMkLst>
            <pc:docMk/>
            <pc:sldMk cId="3502258445" sldId="283"/>
            <ac:spMk id="13" creationId="{F83091F8-0F5F-D10F-4394-FE4CC56FFEE5}"/>
          </ac:spMkLst>
        </pc:spChg>
        <pc:spChg chg="mod">
          <ac:chgData name="Behague, Sabina" userId="2f9f8379-56ce-455c-81be-d1dc66b28ae7" providerId="ADAL" clId="{93ABA519-A6C2-4F46-B6D3-3DDCA06B4636}" dt="2023-02-09T13:46:09.377" v="701"/>
          <ac:spMkLst>
            <pc:docMk/>
            <pc:sldMk cId="3502258445" sldId="283"/>
            <ac:spMk id="14" creationId="{97516DBD-228E-71D7-395F-84A0E196B6CC}"/>
          </ac:spMkLst>
        </pc:spChg>
        <pc:grpChg chg="mod">
          <ac:chgData name="Behague, Sabina" userId="2f9f8379-56ce-455c-81be-d1dc66b28ae7" providerId="ADAL" clId="{93ABA519-A6C2-4F46-B6D3-3DDCA06B4636}" dt="2023-02-09T13:48:06.241" v="716" actId="1076"/>
          <ac:grpSpMkLst>
            <pc:docMk/>
            <pc:sldMk cId="3502258445" sldId="283"/>
            <ac:grpSpMk id="8" creationId="{9B93891F-7FE0-C8DC-6B27-0AD630270771}"/>
          </ac:grpSpMkLst>
        </pc:grpChg>
        <pc:graphicFrameChg chg="mod">
          <ac:chgData name="Behague, Sabina" userId="2f9f8379-56ce-455c-81be-d1dc66b28ae7" providerId="ADAL" clId="{93ABA519-A6C2-4F46-B6D3-3DDCA06B4636}" dt="2023-02-09T13:49:00.979" v="767" actId="1076"/>
          <ac:graphicFrameMkLst>
            <pc:docMk/>
            <pc:sldMk cId="3502258445" sldId="283"/>
            <ac:graphicFrameMk id="2" creationId="{3E5EB191-604B-5D0C-0A19-100096219C99}"/>
          </ac:graphicFrameMkLst>
        </pc:graphicFrameChg>
        <pc:picChg chg="del">
          <ac:chgData name="Behague, Sabina" userId="2f9f8379-56ce-455c-81be-d1dc66b28ae7" providerId="ADAL" clId="{93ABA519-A6C2-4F46-B6D3-3DDCA06B4636}" dt="2023-02-09T03:25:10.296" v="35" actId="478"/>
          <ac:picMkLst>
            <pc:docMk/>
            <pc:sldMk cId="3502258445" sldId="283"/>
            <ac:picMk id="3" creationId="{11BF6E43-3A3C-E804-81F3-5293D175814F}"/>
          </ac:picMkLst>
        </pc:picChg>
        <pc:picChg chg="add mod">
          <ac:chgData name="Behague, Sabina" userId="2f9f8379-56ce-455c-81be-d1dc66b28ae7" providerId="ADAL" clId="{93ABA519-A6C2-4F46-B6D3-3DDCA06B4636}" dt="2023-02-09T03:25:10.856" v="36"/>
          <ac:picMkLst>
            <pc:docMk/>
            <pc:sldMk cId="3502258445" sldId="283"/>
            <ac:picMk id="9" creationId="{E49FA3BC-84E0-21C5-5C79-60A6A26BDF40}"/>
          </ac:picMkLst>
        </pc:picChg>
      </pc:sldChg>
      <pc:sldChg chg="modSp mod modNotesTx">
        <pc:chgData name="Behague, Sabina" userId="2f9f8379-56ce-455c-81be-d1dc66b28ae7" providerId="ADAL" clId="{93ABA519-A6C2-4F46-B6D3-3DDCA06B4636}" dt="2023-02-09T15:41:07.516" v="2179" actId="20577"/>
        <pc:sldMkLst>
          <pc:docMk/>
          <pc:sldMk cId="2683574049" sldId="286"/>
        </pc:sldMkLst>
        <pc:spChg chg="mod">
          <ac:chgData name="Behague, Sabina" userId="2f9f8379-56ce-455c-81be-d1dc66b28ae7" providerId="ADAL" clId="{93ABA519-A6C2-4F46-B6D3-3DDCA06B4636}" dt="2023-02-09T15:35:14.304" v="2125" actId="20577"/>
          <ac:spMkLst>
            <pc:docMk/>
            <pc:sldMk cId="2683574049" sldId="286"/>
            <ac:spMk id="2" creationId="{F6245169-1799-41CD-B28E-D2D20D16AD73}"/>
          </ac:spMkLst>
        </pc:spChg>
        <pc:spChg chg="mod">
          <ac:chgData name="Behague, Sabina" userId="2f9f8379-56ce-455c-81be-d1dc66b28ae7" providerId="ADAL" clId="{93ABA519-A6C2-4F46-B6D3-3DDCA06B4636}" dt="2023-02-09T15:39:19.875" v="2140" actId="20577"/>
          <ac:spMkLst>
            <pc:docMk/>
            <pc:sldMk cId="2683574049" sldId="286"/>
            <ac:spMk id="3" creationId="{E4FD1E92-5DBC-B105-F246-2355E4FF9A74}"/>
          </ac:spMkLst>
        </pc:spChg>
        <pc:graphicFrameChg chg="mod">
          <ac:chgData name="Behague, Sabina" userId="2f9f8379-56ce-455c-81be-d1dc66b28ae7" providerId="ADAL" clId="{93ABA519-A6C2-4F46-B6D3-3DDCA06B4636}" dt="2023-02-09T15:39:05.230" v="2138"/>
          <ac:graphicFrameMkLst>
            <pc:docMk/>
            <pc:sldMk cId="2683574049" sldId="286"/>
            <ac:graphicFrameMk id="8" creationId="{DE9A6772-C53F-EAE5-A902-BA86493CFD41}"/>
          </ac:graphicFrameMkLst>
        </pc:graphicFrameChg>
      </pc:sldChg>
      <pc:sldChg chg="modSp mod">
        <pc:chgData name="Behague, Sabina" userId="2f9f8379-56ce-455c-81be-d1dc66b28ae7" providerId="ADAL" clId="{93ABA519-A6C2-4F46-B6D3-3DDCA06B4636}" dt="2023-02-09T15:56:59.158" v="3052" actId="20577"/>
        <pc:sldMkLst>
          <pc:docMk/>
          <pc:sldMk cId="3475639167" sldId="289"/>
        </pc:sldMkLst>
        <pc:spChg chg="mod">
          <ac:chgData name="Behague, Sabina" userId="2f9f8379-56ce-455c-81be-d1dc66b28ae7" providerId="ADAL" clId="{93ABA519-A6C2-4F46-B6D3-3DDCA06B4636}" dt="2023-02-09T15:49:14.493" v="2599" actId="20577"/>
          <ac:spMkLst>
            <pc:docMk/>
            <pc:sldMk cId="3475639167" sldId="289"/>
            <ac:spMk id="2" creationId="{E2C1E771-73A1-701F-1EF7-0950A106EB3A}"/>
          </ac:spMkLst>
        </pc:spChg>
        <pc:spChg chg="mod">
          <ac:chgData name="Behague, Sabina" userId="2f9f8379-56ce-455c-81be-d1dc66b28ae7" providerId="ADAL" clId="{93ABA519-A6C2-4F46-B6D3-3DDCA06B4636}" dt="2023-02-09T15:56:59.158" v="3052" actId="20577"/>
          <ac:spMkLst>
            <pc:docMk/>
            <pc:sldMk cId="3475639167" sldId="289"/>
            <ac:spMk id="6" creationId="{3178E49A-AB46-36D7-BE04-40013DE24A2A}"/>
          </ac:spMkLst>
        </pc:spChg>
      </pc:sldChg>
      <pc:sldChg chg="modSp mod">
        <pc:chgData name="Behague, Sabina" userId="2f9f8379-56ce-455c-81be-d1dc66b28ae7" providerId="ADAL" clId="{93ABA519-A6C2-4F46-B6D3-3DDCA06B4636}" dt="2023-02-09T14:09:22.716" v="1168" actId="27918"/>
        <pc:sldMkLst>
          <pc:docMk/>
          <pc:sldMk cId="3332005300" sldId="322"/>
        </pc:sldMkLst>
        <pc:spChg chg="mod">
          <ac:chgData name="Behague, Sabina" userId="2f9f8379-56ce-455c-81be-d1dc66b28ae7" providerId="ADAL" clId="{93ABA519-A6C2-4F46-B6D3-3DDCA06B4636}" dt="2023-02-09T14:05:25.482" v="1154" actId="20577"/>
          <ac:spMkLst>
            <pc:docMk/>
            <pc:sldMk cId="3332005300" sldId="322"/>
            <ac:spMk id="2" creationId="{F6245169-1799-41CD-B28E-D2D20D16AD73}"/>
          </ac:spMkLst>
        </pc:spChg>
        <pc:spChg chg="mod">
          <ac:chgData name="Behague, Sabina" userId="2f9f8379-56ce-455c-81be-d1dc66b28ae7" providerId="ADAL" clId="{93ABA519-A6C2-4F46-B6D3-3DDCA06B4636}" dt="2023-02-09T14:05:57.423" v="1158" actId="20577"/>
          <ac:spMkLst>
            <pc:docMk/>
            <pc:sldMk cId="3332005300" sldId="322"/>
            <ac:spMk id="3" creationId="{E4FD1E92-5DBC-B105-F246-2355E4FF9A74}"/>
          </ac:spMkLst>
        </pc:spChg>
      </pc:sldChg>
      <pc:sldChg chg="modSp mod addCm">
        <pc:chgData name="Behague, Sabina" userId="2f9f8379-56ce-455c-81be-d1dc66b28ae7" providerId="ADAL" clId="{93ABA519-A6C2-4F46-B6D3-3DDCA06B4636}" dt="2023-02-09T14:49:28.829" v="1330"/>
        <pc:sldMkLst>
          <pc:docMk/>
          <pc:sldMk cId="3364805724" sldId="339"/>
        </pc:sldMkLst>
        <pc:spChg chg="mod">
          <ac:chgData name="Behague, Sabina" userId="2f9f8379-56ce-455c-81be-d1dc66b28ae7" providerId="ADAL" clId="{93ABA519-A6C2-4F46-B6D3-3DDCA06B4636}" dt="2023-02-09T14:48:31.603" v="1326" actId="1076"/>
          <ac:spMkLst>
            <pc:docMk/>
            <pc:sldMk cId="3364805724" sldId="339"/>
            <ac:spMk id="2" creationId="{F050121B-D4A7-C426-32A4-BF0987433026}"/>
          </ac:spMkLst>
        </pc:spChg>
        <pc:spChg chg="mod">
          <ac:chgData name="Behague, Sabina" userId="2f9f8379-56ce-455c-81be-d1dc66b28ae7" providerId="ADAL" clId="{93ABA519-A6C2-4F46-B6D3-3DDCA06B4636}" dt="2023-02-09T14:48:39.451" v="1329" actId="313"/>
          <ac:spMkLst>
            <pc:docMk/>
            <pc:sldMk cId="3364805724" sldId="339"/>
            <ac:spMk id="3" creationId="{B6340F88-FDE5-D8FA-4CB8-7065B97BFE6B}"/>
          </ac:spMkLst>
        </pc:spChg>
      </pc:sldChg>
      <pc:sldChg chg="addSp delSp modSp mod">
        <pc:chgData name="Behague, Sabina" userId="2f9f8379-56ce-455c-81be-d1dc66b28ae7" providerId="ADAL" clId="{93ABA519-A6C2-4F46-B6D3-3DDCA06B4636}" dt="2023-02-09T13:51:33.197" v="895" actId="1076"/>
        <pc:sldMkLst>
          <pc:docMk/>
          <pc:sldMk cId="2781894779" sldId="343"/>
        </pc:sldMkLst>
        <pc:spChg chg="mod">
          <ac:chgData name="Behague, Sabina" userId="2f9f8379-56ce-455c-81be-d1dc66b28ae7" providerId="ADAL" clId="{93ABA519-A6C2-4F46-B6D3-3DDCA06B4636}" dt="2023-02-09T13:50:25.810" v="850" actId="20577"/>
          <ac:spMkLst>
            <pc:docMk/>
            <pc:sldMk cId="2781894779" sldId="343"/>
            <ac:spMk id="4" creationId="{2835B22F-59A0-D51F-5B6D-700079BFD428}"/>
          </ac:spMkLst>
        </pc:spChg>
        <pc:spChg chg="mod">
          <ac:chgData name="Behague, Sabina" userId="2f9f8379-56ce-455c-81be-d1dc66b28ae7" providerId="ADAL" clId="{93ABA519-A6C2-4F46-B6D3-3DDCA06B4636}" dt="2023-02-09T13:51:33.197" v="895" actId="1076"/>
          <ac:spMkLst>
            <pc:docMk/>
            <pc:sldMk cId="2781894779" sldId="343"/>
            <ac:spMk id="5" creationId="{28C566C2-AE93-9B5B-CAAF-BE735701E769}"/>
          </ac:spMkLst>
        </pc:spChg>
        <pc:spChg chg="mod">
          <ac:chgData name="Behague, Sabina" userId="2f9f8379-56ce-455c-81be-d1dc66b28ae7" providerId="ADAL" clId="{93ABA519-A6C2-4F46-B6D3-3DDCA06B4636}" dt="2023-02-09T13:51:05.945" v="873" actId="20577"/>
          <ac:spMkLst>
            <pc:docMk/>
            <pc:sldMk cId="2781894779" sldId="343"/>
            <ac:spMk id="11" creationId="{FAE75C40-A01E-5362-9F7E-92B20DD3702C}"/>
          </ac:spMkLst>
        </pc:spChg>
        <pc:spChg chg="mod">
          <ac:chgData name="Behague, Sabina" userId="2f9f8379-56ce-455c-81be-d1dc66b28ae7" providerId="ADAL" clId="{93ABA519-A6C2-4F46-B6D3-3DDCA06B4636}" dt="2023-02-09T13:51:22.279" v="894" actId="20577"/>
          <ac:spMkLst>
            <pc:docMk/>
            <pc:sldMk cId="2781894779" sldId="343"/>
            <ac:spMk id="1046" creationId="{8A57591F-F75D-FBB3-BD7E-757A1AFC2F44}"/>
          </ac:spMkLst>
        </pc:spChg>
        <pc:picChg chg="add mod">
          <ac:chgData name="Behague, Sabina" userId="2f9f8379-56ce-455c-81be-d1dc66b28ae7" providerId="ADAL" clId="{93ABA519-A6C2-4F46-B6D3-3DDCA06B4636}" dt="2023-02-09T03:25:42.179" v="45"/>
          <ac:picMkLst>
            <pc:docMk/>
            <pc:sldMk cId="2781894779" sldId="343"/>
            <ac:picMk id="2" creationId="{A22CE4EB-F304-7B80-6372-FA241829EBEE}"/>
          </ac:picMkLst>
        </pc:picChg>
        <pc:picChg chg="del">
          <ac:chgData name="Behague, Sabina" userId="2f9f8379-56ce-455c-81be-d1dc66b28ae7" providerId="ADAL" clId="{93ABA519-A6C2-4F46-B6D3-3DDCA06B4636}" dt="2023-02-09T03:25:41.510" v="44" actId="478"/>
          <ac:picMkLst>
            <pc:docMk/>
            <pc:sldMk cId="2781894779" sldId="343"/>
            <ac:picMk id="3" creationId="{39FDFED2-F0D4-9A5E-A99D-BF072EF53FCE}"/>
          </ac:picMkLst>
        </pc:picChg>
      </pc:sldChg>
      <pc:sldChg chg="addSp delSp modSp mod">
        <pc:chgData name="Behague, Sabina" userId="2f9f8379-56ce-455c-81be-d1dc66b28ae7" providerId="ADAL" clId="{93ABA519-A6C2-4F46-B6D3-3DDCA06B4636}" dt="2023-02-09T13:35:51.504" v="600"/>
        <pc:sldMkLst>
          <pc:docMk/>
          <pc:sldMk cId="587045458" sldId="351"/>
        </pc:sldMkLst>
        <pc:spChg chg="mod">
          <ac:chgData name="Behague, Sabina" userId="2f9f8379-56ce-455c-81be-d1dc66b28ae7" providerId="ADAL" clId="{93ABA519-A6C2-4F46-B6D3-3DDCA06B4636}" dt="2023-02-09T13:33:53.029" v="589" actId="14100"/>
          <ac:spMkLst>
            <pc:docMk/>
            <pc:sldMk cId="587045458" sldId="351"/>
            <ac:spMk id="2" creationId="{F6245169-1799-41CD-B28E-D2D20D16AD73}"/>
          </ac:spMkLst>
        </pc:spChg>
        <pc:spChg chg="mod">
          <ac:chgData name="Behague, Sabina" userId="2f9f8379-56ce-455c-81be-d1dc66b28ae7" providerId="ADAL" clId="{93ABA519-A6C2-4F46-B6D3-3DDCA06B4636}" dt="2023-02-09T03:24:50.660" v="30" actId="20577"/>
          <ac:spMkLst>
            <pc:docMk/>
            <pc:sldMk cId="587045458" sldId="351"/>
            <ac:spMk id="5" creationId="{5AC6DB70-7F13-C7FF-D039-87861B1A4323}"/>
          </ac:spMkLst>
        </pc:spChg>
        <pc:spChg chg="mod">
          <ac:chgData name="Behague, Sabina" userId="2f9f8379-56ce-455c-81be-d1dc66b28ae7" providerId="ADAL" clId="{93ABA519-A6C2-4F46-B6D3-3DDCA06B4636}" dt="2023-02-09T13:34:14.739" v="592"/>
          <ac:spMkLst>
            <pc:docMk/>
            <pc:sldMk cId="587045458" sldId="351"/>
            <ac:spMk id="12" creationId="{143DDE12-C2E7-AE3E-25D3-4C0553EC6B18}"/>
          </ac:spMkLst>
        </pc:spChg>
        <pc:graphicFrameChg chg="mod">
          <ac:chgData name="Behague, Sabina" userId="2f9f8379-56ce-455c-81be-d1dc66b28ae7" providerId="ADAL" clId="{93ABA519-A6C2-4F46-B6D3-3DDCA06B4636}" dt="2023-02-09T13:35:51.504" v="600"/>
          <ac:graphicFrameMkLst>
            <pc:docMk/>
            <pc:sldMk cId="587045458" sldId="351"/>
            <ac:graphicFrameMk id="9" creationId="{16BB2B36-D329-083C-5198-BEEC5AC12CFA}"/>
          </ac:graphicFrameMkLst>
        </pc:graphicFrameChg>
        <pc:picChg chg="del">
          <ac:chgData name="Behague, Sabina" userId="2f9f8379-56ce-455c-81be-d1dc66b28ae7" providerId="ADAL" clId="{93ABA519-A6C2-4F46-B6D3-3DDCA06B4636}" dt="2023-02-09T03:24:46.248" v="27" actId="478"/>
          <ac:picMkLst>
            <pc:docMk/>
            <pc:sldMk cId="587045458" sldId="351"/>
            <ac:picMk id="3" creationId="{513964C9-86E6-EA8E-31AA-BE59D4F304A6}"/>
          </ac:picMkLst>
        </pc:picChg>
        <pc:picChg chg="add mod">
          <ac:chgData name="Behague, Sabina" userId="2f9f8379-56ce-455c-81be-d1dc66b28ae7" providerId="ADAL" clId="{93ABA519-A6C2-4F46-B6D3-3DDCA06B4636}" dt="2023-02-09T03:24:46.982" v="28"/>
          <ac:picMkLst>
            <pc:docMk/>
            <pc:sldMk cId="587045458" sldId="351"/>
            <ac:picMk id="4" creationId="{375561D4-2B65-31CF-93CF-82BC4148199E}"/>
          </ac:picMkLst>
        </pc:picChg>
      </pc:sldChg>
      <pc:sldChg chg="addCm">
        <pc:chgData name="Behague, Sabina" userId="2f9f8379-56ce-455c-81be-d1dc66b28ae7" providerId="ADAL" clId="{93ABA519-A6C2-4F46-B6D3-3DDCA06B4636}" dt="2023-02-09T15:57:24.800" v="3053"/>
        <pc:sldMkLst>
          <pc:docMk/>
          <pc:sldMk cId="3383364338" sldId="353"/>
        </pc:sldMkLst>
      </pc:sldChg>
      <pc:sldChg chg="addSp delSp modSp mod">
        <pc:chgData name="Behague, Sabina" userId="2f9f8379-56ce-455c-81be-d1dc66b28ae7" providerId="ADAL" clId="{93ABA519-A6C2-4F46-B6D3-3DDCA06B4636}" dt="2023-02-09T13:52:24.629" v="950" actId="20577"/>
        <pc:sldMkLst>
          <pc:docMk/>
          <pc:sldMk cId="2042778756" sldId="354"/>
        </pc:sldMkLst>
        <pc:spChg chg="mod">
          <ac:chgData name="Behague, Sabina" userId="2f9f8379-56ce-455c-81be-d1dc66b28ae7" providerId="ADAL" clId="{93ABA519-A6C2-4F46-B6D3-3DDCA06B4636}" dt="2023-02-09T13:52:02.479" v="923" actId="20577"/>
          <ac:spMkLst>
            <pc:docMk/>
            <pc:sldMk cId="2042778756" sldId="354"/>
            <ac:spMk id="4" creationId="{2835B22F-59A0-D51F-5B6D-700079BFD428}"/>
          </ac:spMkLst>
        </pc:spChg>
        <pc:spChg chg="mod">
          <ac:chgData name="Behague, Sabina" userId="2f9f8379-56ce-455c-81be-d1dc66b28ae7" providerId="ADAL" clId="{93ABA519-A6C2-4F46-B6D3-3DDCA06B4636}" dt="2023-02-09T13:51:53.891" v="897" actId="1076"/>
          <ac:spMkLst>
            <pc:docMk/>
            <pc:sldMk cId="2042778756" sldId="354"/>
            <ac:spMk id="5" creationId="{8769A725-48C0-B78E-CF40-2F498FD71EAC}"/>
          </ac:spMkLst>
        </pc:spChg>
        <pc:spChg chg="mod">
          <ac:chgData name="Behague, Sabina" userId="2f9f8379-56ce-455c-81be-d1dc66b28ae7" providerId="ADAL" clId="{93ABA519-A6C2-4F46-B6D3-3DDCA06B4636}" dt="2023-02-09T13:52:11.578" v="933" actId="20577"/>
          <ac:spMkLst>
            <pc:docMk/>
            <pc:sldMk cId="2042778756" sldId="354"/>
            <ac:spMk id="11" creationId="{FAE75C40-A01E-5362-9F7E-92B20DD3702C}"/>
          </ac:spMkLst>
        </pc:spChg>
        <pc:spChg chg="mod">
          <ac:chgData name="Behague, Sabina" userId="2f9f8379-56ce-455c-81be-d1dc66b28ae7" providerId="ADAL" clId="{93ABA519-A6C2-4F46-B6D3-3DDCA06B4636}" dt="2023-02-09T13:52:24.629" v="950" actId="20577"/>
          <ac:spMkLst>
            <pc:docMk/>
            <pc:sldMk cId="2042778756" sldId="354"/>
            <ac:spMk id="1046" creationId="{8A57591F-F75D-FBB3-BD7E-757A1AFC2F44}"/>
          </ac:spMkLst>
        </pc:spChg>
        <pc:picChg chg="add mod">
          <ac:chgData name="Behague, Sabina" userId="2f9f8379-56ce-455c-81be-d1dc66b28ae7" providerId="ADAL" clId="{93ABA519-A6C2-4F46-B6D3-3DDCA06B4636}" dt="2023-02-09T03:25:54.474" v="50"/>
          <ac:picMkLst>
            <pc:docMk/>
            <pc:sldMk cId="2042778756" sldId="354"/>
            <ac:picMk id="2" creationId="{534568BD-734C-5F3A-C066-4F01E6844B74}"/>
          </ac:picMkLst>
        </pc:picChg>
        <pc:picChg chg="del">
          <ac:chgData name="Behague, Sabina" userId="2f9f8379-56ce-455c-81be-d1dc66b28ae7" providerId="ADAL" clId="{93ABA519-A6C2-4F46-B6D3-3DDCA06B4636}" dt="2023-02-09T03:25:53.510" v="49" actId="478"/>
          <ac:picMkLst>
            <pc:docMk/>
            <pc:sldMk cId="2042778756" sldId="354"/>
            <ac:picMk id="3" creationId="{0F712A5F-B2A4-A87A-BD4B-626C03D0EB26}"/>
          </ac:picMkLst>
        </pc:picChg>
      </pc:sldChg>
      <pc:sldChg chg="addSp delSp modSp mod">
        <pc:chgData name="Behague, Sabina" userId="2f9f8379-56ce-455c-81be-d1dc66b28ae7" providerId="ADAL" clId="{93ABA519-A6C2-4F46-B6D3-3DDCA06B4636}" dt="2023-02-09T13:50:13.062" v="827" actId="20577"/>
        <pc:sldMkLst>
          <pc:docMk/>
          <pc:sldMk cId="564221537" sldId="355"/>
        </pc:sldMkLst>
        <pc:spChg chg="mod">
          <ac:chgData name="Behague, Sabina" userId="2f9f8379-56ce-455c-81be-d1dc66b28ae7" providerId="ADAL" clId="{93ABA519-A6C2-4F46-B6D3-3DDCA06B4636}" dt="2023-02-09T13:49:16.151" v="803" actId="20577"/>
          <ac:spMkLst>
            <pc:docMk/>
            <pc:sldMk cId="564221537" sldId="355"/>
            <ac:spMk id="4" creationId="{2835B22F-59A0-D51F-5B6D-700079BFD428}"/>
          </ac:spMkLst>
        </pc:spChg>
        <pc:spChg chg="mod">
          <ac:chgData name="Behague, Sabina" userId="2f9f8379-56ce-455c-81be-d1dc66b28ae7" providerId="ADAL" clId="{93ABA519-A6C2-4F46-B6D3-3DDCA06B4636}" dt="2023-02-09T13:49:57.443" v="806" actId="1076"/>
          <ac:spMkLst>
            <pc:docMk/>
            <pc:sldMk cId="564221537" sldId="355"/>
            <ac:spMk id="5" creationId="{665D290E-BF52-3A3C-9E4F-CF92C7BF85A0}"/>
          </ac:spMkLst>
        </pc:spChg>
        <pc:spChg chg="mod">
          <ac:chgData name="Behague, Sabina" userId="2f9f8379-56ce-455c-81be-d1dc66b28ae7" providerId="ADAL" clId="{93ABA519-A6C2-4F46-B6D3-3DDCA06B4636}" dt="2023-02-09T13:49:51.068" v="805" actId="14100"/>
          <ac:spMkLst>
            <pc:docMk/>
            <pc:sldMk cId="564221537" sldId="355"/>
            <ac:spMk id="11" creationId="{FAE75C40-A01E-5362-9F7E-92B20DD3702C}"/>
          </ac:spMkLst>
        </pc:spChg>
        <pc:spChg chg="mod">
          <ac:chgData name="Behague, Sabina" userId="2f9f8379-56ce-455c-81be-d1dc66b28ae7" providerId="ADAL" clId="{93ABA519-A6C2-4F46-B6D3-3DDCA06B4636}" dt="2023-02-09T13:50:13.062" v="827" actId="20577"/>
          <ac:spMkLst>
            <pc:docMk/>
            <pc:sldMk cId="564221537" sldId="355"/>
            <ac:spMk id="1046" creationId="{8A57591F-F75D-FBB3-BD7E-757A1AFC2F44}"/>
          </ac:spMkLst>
        </pc:spChg>
        <pc:picChg chg="add mod">
          <ac:chgData name="Behague, Sabina" userId="2f9f8379-56ce-455c-81be-d1dc66b28ae7" providerId="ADAL" clId="{93ABA519-A6C2-4F46-B6D3-3DDCA06B4636}" dt="2023-02-09T03:25:25.734" v="40"/>
          <ac:picMkLst>
            <pc:docMk/>
            <pc:sldMk cId="564221537" sldId="355"/>
            <ac:picMk id="2" creationId="{86C1A812-1153-4B7C-498A-50C169DF8BF5}"/>
          </ac:picMkLst>
        </pc:picChg>
        <pc:picChg chg="del">
          <ac:chgData name="Behague, Sabina" userId="2f9f8379-56ce-455c-81be-d1dc66b28ae7" providerId="ADAL" clId="{93ABA519-A6C2-4F46-B6D3-3DDCA06B4636}" dt="2023-02-09T03:25:24.080" v="39" actId="478"/>
          <ac:picMkLst>
            <pc:docMk/>
            <pc:sldMk cId="564221537" sldId="355"/>
            <ac:picMk id="3" creationId="{6A34EE2B-6CD1-1C98-FB3B-D74994DABF43}"/>
          </ac:picMkLst>
        </pc:picChg>
      </pc:sldChg>
      <pc:sldChg chg="addCm">
        <pc:chgData name="Behague, Sabina" userId="2f9f8379-56ce-455c-81be-d1dc66b28ae7" providerId="ADAL" clId="{93ABA519-A6C2-4F46-B6D3-3DDCA06B4636}" dt="2023-02-09T15:32:58.537" v="2096"/>
        <pc:sldMkLst>
          <pc:docMk/>
          <pc:sldMk cId="2037470596" sldId="356"/>
        </pc:sldMkLst>
      </pc:sldChg>
      <pc:sldChg chg="modSp mod modNotesTx">
        <pc:chgData name="Behague, Sabina" userId="2f9f8379-56ce-455c-81be-d1dc66b28ae7" providerId="ADAL" clId="{93ABA519-A6C2-4F46-B6D3-3DDCA06B4636}" dt="2023-02-09T14:04:47.692" v="1112"/>
        <pc:sldMkLst>
          <pc:docMk/>
          <pc:sldMk cId="3982897259" sldId="357"/>
        </pc:sldMkLst>
        <pc:spChg chg="mod">
          <ac:chgData name="Behague, Sabina" userId="2f9f8379-56ce-455c-81be-d1dc66b28ae7" providerId="ADAL" clId="{93ABA519-A6C2-4F46-B6D3-3DDCA06B4636}" dt="2023-02-09T14:02:03.607" v="1028" actId="20577"/>
          <ac:spMkLst>
            <pc:docMk/>
            <pc:sldMk cId="3982897259" sldId="357"/>
            <ac:spMk id="2" creationId="{F6245169-1799-41CD-B28E-D2D20D16AD73}"/>
          </ac:spMkLst>
        </pc:spChg>
        <pc:spChg chg="mod">
          <ac:chgData name="Behague, Sabina" userId="2f9f8379-56ce-455c-81be-d1dc66b28ae7" providerId="ADAL" clId="{93ABA519-A6C2-4F46-B6D3-3DDCA06B4636}" dt="2023-02-09T14:02:33.306" v="1080" actId="20577"/>
          <ac:spMkLst>
            <pc:docMk/>
            <pc:sldMk cId="3982897259" sldId="357"/>
            <ac:spMk id="3" creationId="{E4FD1E92-5DBC-B105-F246-2355E4FF9A74}"/>
          </ac:spMkLst>
        </pc:spChg>
      </pc:sldChg>
      <pc:sldChg chg="modSp mod addCm">
        <pc:chgData name="Behague, Sabina" userId="2f9f8379-56ce-455c-81be-d1dc66b28ae7" providerId="ADAL" clId="{93ABA519-A6C2-4F46-B6D3-3DDCA06B4636}" dt="2023-02-09T15:03:31.468" v="1521" actId="27918"/>
        <pc:sldMkLst>
          <pc:docMk/>
          <pc:sldMk cId="4262263089" sldId="358"/>
        </pc:sldMkLst>
        <pc:spChg chg="mod">
          <ac:chgData name="Behague, Sabina" userId="2f9f8379-56ce-455c-81be-d1dc66b28ae7" providerId="ADAL" clId="{93ABA519-A6C2-4F46-B6D3-3DDCA06B4636}" dt="2023-02-09T15:00:29.302" v="1432" actId="20577"/>
          <ac:spMkLst>
            <pc:docMk/>
            <pc:sldMk cId="4262263089" sldId="358"/>
            <ac:spMk id="2" creationId="{F6245169-1799-41CD-B28E-D2D20D16AD73}"/>
          </ac:spMkLst>
        </pc:spChg>
        <pc:spChg chg="mod">
          <ac:chgData name="Behague, Sabina" userId="2f9f8379-56ce-455c-81be-d1dc66b28ae7" providerId="ADAL" clId="{93ABA519-A6C2-4F46-B6D3-3DDCA06B4636}" dt="2023-02-09T15:01:22.729" v="1515" actId="20577"/>
          <ac:spMkLst>
            <pc:docMk/>
            <pc:sldMk cId="4262263089" sldId="358"/>
            <ac:spMk id="3" creationId="{E4FD1E92-5DBC-B105-F246-2355E4FF9A74}"/>
          </ac:spMkLst>
        </pc:spChg>
      </pc:sldChg>
      <pc:sldChg chg="modSp mod">
        <pc:chgData name="Behague, Sabina" userId="2f9f8379-56ce-455c-81be-d1dc66b28ae7" providerId="ADAL" clId="{93ABA519-A6C2-4F46-B6D3-3DDCA06B4636}" dt="2023-02-09T15:07:10.609" v="1592" actId="27918"/>
        <pc:sldMkLst>
          <pc:docMk/>
          <pc:sldMk cId="1876491663" sldId="359"/>
        </pc:sldMkLst>
        <pc:spChg chg="mod">
          <ac:chgData name="Behague, Sabina" userId="2f9f8379-56ce-455c-81be-d1dc66b28ae7" providerId="ADAL" clId="{93ABA519-A6C2-4F46-B6D3-3DDCA06B4636}" dt="2023-02-09T15:06:12.567" v="1583" actId="20577"/>
          <ac:spMkLst>
            <pc:docMk/>
            <pc:sldMk cId="1876491663" sldId="359"/>
            <ac:spMk id="2" creationId="{F6245169-1799-41CD-B28E-D2D20D16AD73}"/>
          </ac:spMkLst>
        </pc:spChg>
        <pc:spChg chg="mod">
          <ac:chgData name="Behague, Sabina" userId="2f9f8379-56ce-455c-81be-d1dc66b28ae7" providerId="ADAL" clId="{93ABA519-A6C2-4F46-B6D3-3DDCA06B4636}" dt="2023-02-09T15:06:34.644" v="1588" actId="27636"/>
          <ac:spMkLst>
            <pc:docMk/>
            <pc:sldMk cId="1876491663" sldId="359"/>
            <ac:spMk id="3" creationId="{E4FD1E92-5DBC-B105-F246-2355E4FF9A74}"/>
          </ac:spMkLst>
        </pc:spChg>
      </pc:sldChg>
      <pc:sldChg chg="modSp mod">
        <pc:chgData name="Behague, Sabina" userId="2f9f8379-56ce-455c-81be-d1dc66b28ae7" providerId="ADAL" clId="{93ABA519-A6C2-4F46-B6D3-3DDCA06B4636}" dt="2023-02-09T12:57:08.892" v="226" actId="14100"/>
        <pc:sldMkLst>
          <pc:docMk/>
          <pc:sldMk cId="2723418054" sldId="360"/>
        </pc:sldMkLst>
        <pc:spChg chg="mod">
          <ac:chgData name="Behague, Sabina" userId="2f9f8379-56ce-455c-81be-d1dc66b28ae7" providerId="ADAL" clId="{93ABA519-A6C2-4F46-B6D3-3DDCA06B4636}" dt="2023-02-09T12:57:08.892" v="226" actId="14100"/>
          <ac:spMkLst>
            <pc:docMk/>
            <pc:sldMk cId="2723418054" sldId="360"/>
            <ac:spMk id="3" creationId="{7F10B6DC-6AF4-BFD9-E1D5-B98AA266289F}"/>
          </ac:spMkLst>
        </pc:spChg>
        <pc:spChg chg="mod">
          <ac:chgData name="Behague, Sabina" userId="2f9f8379-56ce-455c-81be-d1dc66b28ae7" providerId="ADAL" clId="{93ABA519-A6C2-4F46-B6D3-3DDCA06B4636}" dt="2023-02-09T03:15:51.852" v="10" actId="20577"/>
          <ac:spMkLst>
            <pc:docMk/>
            <pc:sldMk cId="2723418054" sldId="360"/>
            <ac:spMk id="9" creationId="{E690F70B-E368-D7F5-795E-B5139345EF71}"/>
          </ac:spMkLst>
        </pc:spChg>
      </pc:sldChg>
      <pc:sldChg chg="modSp mod">
        <pc:chgData name="Behague, Sabina" userId="2f9f8379-56ce-455c-81be-d1dc66b28ae7" providerId="ADAL" clId="{93ABA519-A6C2-4F46-B6D3-3DDCA06B4636}" dt="2023-02-09T12:57:35.722" v="231" actId="113"/>
        <pc:sldMkLst>
          <pc:docMk/>
          <pc:sldMk cId="3494697050" sldId="361"/>
        </pc:sldMkLst>
        <pc:spChg chg="mod">
          <ac:chgData name="Behague, Sabina" userId="2f9f8379-56ce-455c-81be-d1dc66b28ae7" providerId="ADAL" clId="{93ABA519-A6C2-4F46-B6D3-3DDCA06B4636}" dt="2023-02-09T12:57:35.722" v="231" actId="113"/>
          <ac:spMkLst>
            <pc:docMk/>
            <pc:sldMk cId="3494697050" sldId="361"/>
            <ac:spMk id="3" creationId="{7F10B6DC-6AF4-BFD9-E1D5-B98AA266289F}"/>
          </ac:spMkLst>
        </pc:spChg>
        <pc:spChg chg="mod">
          <ac:chgData name="Behague, Sabina" userId="2f9f8379-56ce-455c-81be-d1dc66b28ae7" providerId="ADAL" clId="{93ABA519-A6C2-4F46-B6D3-3DDCA06B4636}" dt="2023-02-09T03:16:05.413" v="14" actId="20577"/>
          <ac:spMkLst>
            <pc:docMk/>
            <pc:sldMk cId="3494697050" sldId="361"/>
            <ac:spMk id="9" creationId="{E690F70B-E368-D7F5-795E-B5139345EF71}"/>
          </ac:spMkLst>
        </pc:spChg>
      </pc:sldChg>
      <pc:sldChg chg="modSp mod">
        <pc:chgData name="Behague, Sabina" userId="2f9f8379-56ce-455c-81be-d1dc66b28ae7" providerId="ADAL" clId="{93ABA519-A6C2-4F46-B6D3-3DDCA06B4636}" dt="2023-02-09T15:21:57.587" v="1827" actId="20577"/>
        <pc:sldMkLst>
          <pc:docMk/>
          <pc:sldMk cId="2775215614" sldId="362"/>
        </pc:sldMkLst>
        <pc:spChg chg="mod">
          <ac:chgData name="Behague, Sabina" userId="2f9f8379-56ce-455c-81be-d1dc66b28ae7" providerId="ADAL" clId="{93ABA519-A6C2-4F46-B6D3-3DDCA06B4636}" dt="2023-02-09T15:20:18.408" v="1702" actId="20577"/>
          <ac:spMkLst>
            <pc:docMk/>
            <pc:sldMk cId="2775215614" sldId="362"/>
            <ac:spMk id="2" creationId="{F6245169-1799-41CD-B28E-D2D20D16AD73}"/>
          </ac:spMkLst>
        </pc:spChg>
        <pc:spChg chg="mod">
          <ac:chgData name="Behague, Sabina" userId="2f9f8379-56ce-455c-81be-d1dc66b28ae7" providerId="ADAL" clId="{93ABA519-A6C2-4F46-B6D3-3DDCA06B4636}" dt="2023-02-09T15:21:53.591" v="1821" actId="20577"/>
          <ac:spMkLst>
            <pc:docMk/>
            <pc:sldMk cId="2775215614" sldId="362"/>
            <ac:spMk id="6" creationId="{732B16EE-46E9-5A8E-46B1-F94152ADB3D1}"/>
          </ac:spMkLst>
        </pc:spChg>
        <pc:spChg chg="mod">
          <ac:chgData name="Behague, Sabina" userId="2f9f8379-56ce-455c-81be-d1dc66b28ae7" providerId="ADAL" clId="{93ABA519-A6C2-4F46-B6D3-3DDCA06B4636}" dt="2023-02-09T15:21:57.587" v="1827" actId="20577"/>
          <ac:spMkLst>
            <pc:docMk/>
            <pc:sldMk cId="2775215614" sldId="362"/>
            <ac:spMk id="7" creationId="{F46BF4F5-DA1D-ED61-306F-E8E24F89B3B1}"/>
          </ac:spMkLst>
        </pc:spChg>
        <pc:spChg chg="mod">
          <ac:chgData name="Behague, Sabina" userId="2f9f8379-56ce-455c-81be-d1dc66b28ae7" providerId="ADAL" clId="{93ABA519-A6C2-4F46-B6D3-3DDCA06B4636}" dt="2023-02-09T15:21:19.638" v="1805" actId="14100"/>
          <ac:spMkLst>
            <pc:docMk/>
            <pc:sldMk cId="2775215614" sldId="362"/>
            <ac:spMk id="16" creationId="{7EF9F444-652D-626D-94F0-686DE3F451C0}"/>
          </ac:spMkLst>
        </pc:spChg>
      </pc:sldChg>
      <pc:sldChg chg="modSp mod">
        <pc:chgData name="Behague, Sabina" userId="2f9f8379-56ce-455c-81be-d1dc66b28ae7" providerId="ADAL" clId="{93ABA519-A6C2-4F46-B6D3-3DDCA06B4636}" dt="2023-02-09T15:19:26.752" v="1645" actId="27918"/>
        <pc:sldMkLst>
          <pc:docMk/>
          <pc:sldMk cId="991286262" sldId="363"/>
        </pc:sldMkLst>
        <pc:spChg chg="mod">
          <ac:chgData name="Behague, Sabina" userId="2f9f8379-56ce-455c-81be-d1dc66b28ae7" providerId="ADAL" clId="{93ABA519-A6C2-4F46-B6D3-3DDCA06B4636}" dt="2023-02-09T15:18:09.668" v="1636" actId="20577"/>
          <ac:spMkLst>
            <pc:docMk/>
            <pc:sldMk cId="991286262" sldId="363"/>
            <ac:spMk id="2" creationId="{F6245169-1799-41CD-B28E-D2D20D16AD73}"/>
          </ac:spMkLst>
        </pc:spChg>
        <pc:spChg chg="mod">
          <ac:chgData name="Behague, Sabina" userId="2f9f8379-56ce-455c-81be-d1dc66b28ae7" providerId="ADAL" clId="{93ABA519-A6C2-4F46-B6D3-3DDCA06B4636}" dt="2023-02-09T15:18:31.436" v="1639" actId="20577"/>
          <ac:spMkLst>
            <pc:docMk/>
            <pc:sldMk cId="991286262" sldId="363"/>
            <ac:spMk id="3" creationId="{E4FD1E92-5DBC-B105-F246-2355E4FF9A74}"/>
          </ac:spMkLst>
        </pc:spChg>
      </pc:sldChg>
      <pc:sldChg chg="addSp delSp modSp mod">
        <pc:chgData name="Behague, Sabina" userId="2f9f8379-56ce-455c-81be-d1dc66b28ae7" providerId="ADAL" clId="{93ABA519-A6C2-4F46-B6D3-3DDCA06B4636}" dt="2023-02-09T15:24:38.161" v="1913" actId="27918"/>
        <pc:sldMkLst>
          <pc:docMk/>
          <pc:sldMk cId="2506761111" sldId="364"/>
        </pc:sldMkLst>
        <pc:spChg chg="mod">
          <ac:chgData name="Behague, Sabina" userId="2f9f8379-56ce-455c-81be-d1dc66b28ae7" providerId="ADAL" clId="{93ABA519-A6C2-4F46-B6D3-3DDCA06B4636}" dt="2023-02-09T15:22:58.465" v="1881" actId="14100"/>
          <ac:spMkLst>
            <pc:docMk/>
            <pc:sldMk cId="2506761111" sldId="364"/>
            <ac:spMk id="2" creationId="{F6245169-1799-41CD-B28E-D2D20D16AD73}"/>
          </ac:spMkLst>
        </pc:spChg>
        <pc:spChg chg="mod">
          <ac:chgData name="Behague, Sabina" userId="2f9f8379-56ce-455c-81be-d1dc66b28ae7" providerId="ADAL" clId="{93ABA519-A6C2-4F46-B6D3-3DDCA06B4636}" dt="2023-02-09T15:23:26.714" v="1885"/>
          <ac:spMkLst>
            <pc:docMk/>
            <pc:sldMk cId="2506761111" sldId="364"/>
            <ac:spMk id="3" creationId="{E4FD1E92-5DBC-B105-F246-2355E4FF9A74}"/>
          </ac:spMkLst>
        </pc:spChg>
        <pc:spChg chg="mod">
          <ac:chgData name="Behague, Sabina" userId="2f9f8379-56ce-455c-81be-d1dc66b28ae7" providerId="ADAL" clId="{93ABA519-A6C2-4F46-B6D3-3DDCA06B4636}" dt="2023-02-09T15:23:01.682" v="1882" actId="1076"/>
          <ac:spMkLst>
            <pc:docMk/>
            <pc:sldMk cId="2506761111" sldId="364"/>
            <ac:spMk id="6" creationId="{3F277C7A-9756-AEE8-8809-14DD5EAFE31A}"/>
          </ac:spMkLst>
        </pc:spChg>
        <pc:graphicFrameChg chg="mod">
          <ac:chgData name="Behague, Sabina" userId="2f9f8379-56ce-455c-81be-d1dc66b28ae7" providerId="ADAL" clId="{93ABA519-A6C2-4F46-B6D3-3DDCA06B4636}" dt="2023-02-09T15:23:06.657" v="1883"/>
          <ac:graphicFrameMkLst>
            <pc:docMk/>
            <pc:sldMk cId="2506761111" sldId="364"/>
            <ac:graphicFrameMk id="7" creationId="{1CDE4ED1-B73E-3946-9CC6-A801223189A3}"/>
          </ac:graphicFrameMkLst>
        </pc:graphicFrameChg>
        <pc:graphicFrameChg chg="modGraphic">
          <ac:chgData name="Behague, Sabina" userId="2f9f8379-56ce-455c-81be-d1dc66b28ae7" providerId="ADAL" clId="{93ABA519-A6C2-4F46-B6D3-3DDCA06B4636}" dt="2023-02-09T15:23:44.339" v="1905" actId="20577"/>
          <ac:graphicFrameMkLst>
            <pc:docMk/>
            <pc:sldMk cId="2506761111" sldId="364"/>
            <ac:graphicFrameMk id="8" creationId="{46AF1704-09C7-B9B8-336D-1BF341C99174}"/>
          </ac:graphicFrameMkLst>
        </pc:graphicFrameChg>
        <pc:picChg chg="add mod">
          <ac:chgData name="Behague, Sabina" userId="2f9f8379-56ce-455c-81be-d1dc66b28ae7" providerId="ADAL" clId="{93ABA519-A6C2-4F46-B6D3-3DDCA06B4636}" dt="2023-02-09T03:26:07.225" v="54"/>
          <ac:picMkLst>
            <pc:docMk/>
            <pc:sldMk cId="2506761111" sldId="364"/>
            <ac:picMk id="4" creationId="{75E5377C-A5C9-2971-AD37-7A50A50894A3}"/>
          </ac:picMkLst>
        </pc:picChg>
        <pc:picChg chg="del">
          <ac:chgData name="Behague, Sabina" userId="2f9f8379-56ce-455c-81be-d1dc66b28ae7" providerId="ADAL" clId="{93ABA519-A6C2-4F46-B6D3-3DDCA06B4636}" dt="2023-02-09T03:26:06.651" v="53" actId="478"/>
          <ac:picMkLst>
            <pc:docMk/>
            <pc:sldMk cId="2506761111" sldId="364"/>
            <ac:picMk id="5" creationId="{77726C2D-FE14-A926-1FC8-0AA7294EF8AE}"/>
          </ac:picMkLst>
        </pc:picChg>
      </pc:sldChg>
      <pc:sldChg chg="modSp mod">
        <pc:chgData name="Behague, Sabina" userId="2f9f8379-56ce-455c-81be-d1dc66b28ae7" providerId="ADAL" clId="{93ABA519-A6C2-4F46-B6D3-3DDCA06B4636}" dt="2023-02-09T15:26:07.951" v="1957" actId="27918"/>
        <pc:sldMkLst>
          <pc:docMk/>
          <pc:sldMk cId="2057286570" sldId="365"/>
        </pc:sldMkLst>
        <pc:spChg chg="mod">
          <ac:chgData name="Behague, Sabina" userId="2f9f8379-56ce-455c-81be-d1dc66b28ae7" providerId="ADAL" clId="{93ABA519-A6C2-4F46-B6D3-3DDCA06B4636}" dt="2023-02-09T15:25:02.662" v="1937" actId="20577"/>
          <ac:spMkLst>
            <pc:docMk/>
            <pc:sldMk cId="2057286570" sldId="365"/>
            <ac:spMk id="2" creationId="{F6245169-1799-41CD-B28E-D2D20D16AD73}"/>
          </ac:spMkLst>
        </pc:spChg>
        <pc:spChg chg="mod">
          <ac:chgData name="Behague, Sabina" userId="2f9f8379-56ce-455c-81be-d1dc66b28ae7" providerId="ADAL" clId="{93ABA519-A6C2-4F46-B6D3-3DDCA06B4636}" dt="2023-02-09T15:25:27.090" v="1951" actId="20577"/>
          <ac:spMkLst>
            <pc:docMk/>
            <pc:sldMk cId="2057286570" sldId="365"/>
            <ac:spMk id="3" creationId="{E4FD1E92-5DBC-B105-F246-2355E4FF9A74}"/>
          </ac:spMkLst>
        </pc:spChg>
      </pc:sldChg>
      <pc:sldChg chg="modSp mod">
        <pc:chgData name="Behague, Sabina" userId="2f9f8379-56ce-455c-81be-d1dc66b28ae7" providerId="ADAL" clId="{93ABA519-A6C2-4F46-B6D3-3DDCA06B4636}" dt="2023-02-09T12:58:21.368" v="242" actId="113"/>
        <pc:sldMkLst>
          <pc:docMk/>
          <pc:sldMk cId="3316185608" sldId="366"/>
        </pc:sldMkLst>
        <pc:spChg chg="mod">
          <ac:chgData name="Behague, Sabina" userId="2f9f8379-56ce-455c-81be-d1dc66b28ae7" providerId="ADAL" clId="{93ABA519-A6C2-4F46-B6D3-3DDCA06B4636}" dt="2023-02-09T12:58:21.368" v="242" actId="113"/>
          <ac:spMkLst>
            <pc:docMk/>
            <pc:sldMk cId="3316185608" sldId="366"/>
            <ac:spMk id="3" creationId="{7F10B6DC-6AF4-BFD9-E1D5-B98AA266289F}"/>
          </ac:spMkLst>
        </pc:spChg>
        <pc:spChg chg="mod">
          <ac:chgData name="Behague, Sabina" userId="2f9f8379-56ce-455c-81be-d1dc66b28ae7" providerId="ADAL" clId="{93ABA519-A6C2-4F46-B6D3-3DDCA06B4636}" dt="2023-02-09T03:16:25.104" v="22" actId="20577"/>
          <ac:spMkLst>
            <pc:docMk/>
            <pc:sldMk cId="3316185608" sldId="366"/>
            <ac:spMk id="9" creationId="{E690F70B-E368-D7F5-795E-B5139345EF71}"/>
          </ac:spMkLst>
        </pc:spChg>
      </pc:sldChg>
      <pc:sldChg chg="modSp mod">
        <pc:chgData name="Behague, Sabina" userId="2f9f8379-56ce-455c-81be-d1dc66b28ae7" providerId="ADAL" clId="{93ABA519-A6C2-4F46-B6D3-3DDCA06B4636}" dt="2023-02-09T12:57:58.717" v="237" actId="113"/>
        <pc:sldMkLst>
          <pc:docMk/>
          <pc:sldMk cId="2525133421" sldId="367"/>
        </pc:sldMkLst>
        <pc:spChg chg="mod">
          <ac:chgData name="Behague, Sabina" userId="2f9f8379-56ce-455c-81be-d1dc66b28ae7" providerId="ADAL" clId="{93ABA519-A6C2-4F46-B6D3-3DDCA06B4636}" dt="2023-02-09T12:57:58.717" v="237" actId="113"/>
          <ac:spMkLst>
            <pc:docMk/>
            <pc:sldMk cId="2525133421" sldId="367"/>
            <ac:spMk id="3" creationId="{7F10B6DC-6AF4-BFD9-E1D5-B98AA266289F}"/>
          </ac:spMkLst>
        </pc:spChg>
        <pc:spChg chg="mod">
          <ac:chgData name="Behague, Sabina" userId="2f9f8379-56ce-455c-81be-d1dc66b28ae7" providerId="ADAL" clId="{93ABA519-A6C2-4F46-B6D3-3DDCA06B4636}" dt="2023-02-09T03:16:14.413" v="18" actId="20577"/>
          <ac:spMkLst>
            <pc:docMk/>
            <pc:sldMk cId="2525133421" sldId="367"/>
            <ac:spMk id="9" creationId="{E690F70B-E368-D7F5-795E-B5139345EF71}"/>
          </ac:spMkLst>
        </pc:spChg>
      </pc:sldChg>
      <pc:sldChg chg="modSp mod addCm">
        <pc:chgData name="Behague, Sabina" userId="2f9f8379-56ce-455c-81be-d1dc66b28ae7" providerId="ADAL" clId="{93ABA519-A6C2-4F46-B6D3-3DDCA06B4636}" dt="2023-02-09T15:33:35.657" v="2097"/>
        <pc:sldMkLst>
          <pc:docMk/>
          <pc:sldMk cId="1670569309" sldId="368"/>
        </pc:sldMkLst>
        <pc:spChg chg="mod">
          <ac:chgData name="Behague, Sabina" userId="2f9f8379-56ce-455c-81be-d1dc66b28ae7" providerId="ADAL" clId="{93ABA519-A6C2-4F46-B6D3-3DDCA06B4636}" dt="2023-02-09T15:27:41.730" v="1992" actId="20577"/>
          <ac:spMkLst>
            <pc:docMk/>
            <pc:sldMk cId="1670569309" sldId="368"/>
            <ac:spMk id="2" creationId="{F050121B-D4A7-C426-32A4-BF0987433026}"/>
          </ac:spMkLst>
        </pc:spChg>
        <pc:spChg chg="mod">
          <ac:chgData name="Behague, Sabina" userId="2f9f8379-56ce-455c-81be-d1dc66b28ae7" providerId="ADAL" clId="{93ABA519-A6C2-4F46-B6D3-3DDCA06B4636}" dt="2023-02-09T15:32:49.286" v="2095" actId="14100"/>
          <ac:spMkLst>
            <pc:docMk/>
            <pc:sldMk cId="1670569309" sldId="368"/>
            <ac:spMk id="3" creationId="{B6340F88-FDE5-D8FA-4CB8-7065B97BFE6B}"/>
          </ac:spMkLst>
        </pc:spChg>
      </pc:sldChg>
      <pc:sldChg chg="modSp mod modNotesTx">
        <pc:chgData name="Behague, Sabina" userId="2f9f8379-56ce-455c-81be-d1dc66b28ae7" providerId="ADAL" clId="{93ABA519-A6C2-4F46-B6D3-3DDCA06B4636}" dt="2023-02-09T15:45:22.142" v="2419" actId="20577"/>
        <pc:sldMkLst>
          <pc:docMk/>
          <pc:sldMk cId="2248449903" sldId="369"/>
        </pc:sldMkLst>
        <pc:spChg chg="mod">
          <ac:chgData name="Behague, Sabina" userId="2f9f8379-56ce-455c-81be-d1dc66b28ae7" providerId="ADAL" clId="{93ABA519-A6C2-4F46-B6D3-3DDCA06B4636}" dt="2023-02-09T15:43:00.483" v="2247" actId="20577"/>
          <ac:spMkLst>
            <pc:docMk/>
            <pc:sldMk cId="2248449903" sldId="369"/>
            <ac:spMk id="2" creationId="{F6245169-1799-41CD-B28E-D2D20D16AD73}"/>
          </ac:spMkLst>
        </pc:spChg>
        <pc:spChg chg="mod">
          <ac:chgData name="Behague, Sabina" userId="2f9f8379-56ce-455c-81be-d1dc66b28ae7" providerId="ADAL" clId="{93ABA519-A6C2-4F46-B6D3-3DDCA06B4636}" dt="2023-02-09T15:44:25.357" v="2372" actId="14100"/>
          <ac:spMkLst>
            <pc:docMk/>
            <pc:sldMk cId="2248449903" sldId="369"/>
            <ac:spMk id="3" creationId="{E4FD1E92-5DBC-B105-F246-2355E4FF9A74}"/>
          </ac:spMkLst>
        </pc:spChg>
      </pc:sldChg>
      <pc:sldChg chg="modSp mod addCm modCm modNotesTx">
        <pc:chgData name="Behague, Sabina" userId="2f9f8379-56ce-455c-81be-d1dc66b28ae7" providerId="ADAL" clId="{93ABA519-A6C2-4F46-B6D3-3DDCA06B4636}" dt="2023-02-09T15:49:01.017" v="2583"/>
        <pc:sldMkLst>
          <pc:docMk/>
          <pc:sldMk cId="108823709" sldId="370"/>
        </pc:sldMkLst>
        <pc:spChg chg="mod">
          <ac:chgData name="Behague, Sabina" userId="2f9f8379-56ce-455c-81be-d1dc66b28ae7" providerId="ADAL" clId="{93ABA519-A6C2-4F46-B6D3-3DDCA06B4636}" dt="2023-02-09T15:46:14.645" v="2499" actId="6549"/>
          <ac:spMkLst>
            <pc:docMk/>
            <pc:sldMk cId="108823709" sldId="370"/>
            <ac:spMk id="2" creationId="{F6245169-1799-41CD-B28E-D2D20D16AD73}"/>
          </ac:spMkLst>
        </pc:spChg>
        <pc:spChg chg="mod">
          <ac:chgData name="Behague, Sabina" userId="2f9f8379-56ce-455c-81be-d1dc66b28ae7" providerId="ADAL" clId="{93ABA519-A6C2-4F46-B6D3-3DDCA06B4636}" dt="2023-02-09T15:46:41.740" v="2556" actId="6549"/>
          <ac:spMkLst>
            <pc:docMk/>
            <pc:sldMk cId="108823709" sldId="370"/>
            <ac:spMk id="3" creationId="{E4FD1E92-5DBC-B105-F246-2355E4FF9A74}"/>
          </ac:spMkLst>
        </pc:spChg>
      </pc:sldChg>
    </pc:docChg>
  </pc:docChgLst>
  <pc:docChgLst>
    <pc:chgData name="Balian, Sarah (CNTR)" userId="b3b060d9-4d34-479b-ad68-688eaebf93c5" providerId="ADAL" clId="{41F7FFFB-5271-4C55-B883-59F73D45F11F}"/>
    <pc:docChg chg="undo custSel modSld">
      <pc:chgData name="Balian, Sarah (CNTR)" userId="b3b060d9-4d34-479b-ad68-688eaebf93c5" providerId="ADAL" clId="{41F7FFFB-5271-4C55-B883-59F73D45F11F}" dt="2023-02-19T21:40:52.810" v="758" actId="20577"/>
      <pc:docMkLst>
        <pc:docMk/>
      </pc:docMkLst>
      <pc:sldChg chg="modSp mod">
        <pc:chgData name="Balian, Sarah (CNTR)" userId="b3b060d9-4d34-479b-ad68-688eaebf93c5" providerId="ADAL" clId="{41F7FFFB-5271-4C55-B883-59F73D45F11F}" dt="2023-02-19T20:40:35.907" v="1" actId="20577"/>
        <pc:sldMkLst>
          <pc:docMk/>
          <pc:sldMk cId="1428788921" sldId="262"/>
        </pc:sldMkLst>
        <pc:spChg chg="mod">
          <ac:chgData name="Balian, Sarah (CNTR)" userId="b3b060d9-4d34-479b-ad68-688eaebf93c5" providerId="ADAL" clId="{41F7FFFB-5271-4C55-B883-59F73D45F11F}" dt="2023-02-19T20:40:35.907" v="1" actId="20577"/>
          <ac:spMkLst>
            <pc:docMk/>
            <pc:sldMk cId="1428788921" sldId="262"/>
            <ac:spMk id="2" creationId="{F6245169-1799-41CD-B28E-D2D20D16AD73}"/>
          </ac:spMkLst>
        </pc:spChg>
      </pc:sldChg>
      <pc:sldChg chg="modSp mod">
        <pc:chgData name="Balian, Sarah (CNTR)" userId="b3b060d9-4d34-479b-ad68-688eaebf93c5" providerId="ADAL" clId="{41F7FFFB-5271-4C55-B883-59F73D45F11F}" dt="2023-02-19T20:49:41.266" v="164" actId="14100"/>
        <pc:sldMkLst>
          <pc:docMk/>
          <pc:sldMk cId="1887431401" sldId="263"/>
        </pc:sldMkLst>
        <pc:spChg chg="mod">
          <ac:chgData name="Balian, Sarah (CNTR)" userId="b3b060d9-4d34-479b-ad68-688eaebf93c5" providerId="ADAL" clId="{41F7FFFB-5271-4C55-B883-59F73D45F11F}" dt="2023-02-19T20:48:52.899" v="122" actId="20577"/>
          <ac:spMkLst>
            <pc:docMk/>
            <pc:sldMk cId="1887431401" sldId="263"/>
            <ac:spMk id="2" creationId="{F6245169-1799-41CD-B28E-D2D20D16AD73}"/>
          </ac:spMkLst>
        </pc:spChg>
        <pc:spChg chg="mod">
          <ac:chgData name="Balian, Sarah (CNTR)" userId="b3b060d9-4d34-479b-ad68-688eaebf93c5" providerId="ADAL" clId="{41F7FFFB-5271-4C55-B883-59F73D45F11F}" dt="2023-02-19T20:49:41.266" v="164" actId="14100"/>
          <ac:spMkLst>
            <pc:docMk/>
            <pc:sldMk cId="1887431401" sldId="263"/>
            <ac:spMk id="3" creationId="{E4FD1E92-5DBC-B105-F246-2355E4FF9A74}"/>
          </ac:spMkLst>
        </pc:spChg>
      </pc:sldChg>
      <pc:sldChg chg="modSp mod modCm">
        <pc:chgData name="Balian, Sarah (CNTR)" userId="b3b060d9-4d34-479b-ad68-688eaebf93c5" providerId="ADAL" clId="{41F7FFFB-5271-4C55-B883-59F73D45F11F}" dt="2023-02-19T20:42:13.921" v="19"/>
        <pc:sldMkLst>
          <pc:docMk/>
          <pc:sldMk cId="2479953464" sldId="264"/>
        </pc:sldMkLst>
        <pc:spChg chg="mod">
          <ac:chgData name="Balian, Sarah (CNTR)" userId="b3b060d9-4d34-479b-ad68-688eaebf93c5" providerId="ADAL" clId="{41F7FFFB-5271-4C55-B883-59F73D45F11F}" dt="2023-02-19T20:41:48.947" v="15" actId="1076"/>
          <ac:spMkLst>
            <pc:docMk/>
            <pc:sldMk cId="2479953464" sldId="264"/>
            <ac:spMk id="6" creationId="{840F756E-AF70-046D-A41C-3E1B280D66D4}"/>
          </ac:spMkLst>
        </pc:spChg>
        <pc:spChg chg="mod">
          <ac:chgData name="Balian, Sarah (CNTR)" userId="b3b060d9-4d34-479b-ad68-688eaebf93c5" providerId="ADAL" clId="{41F7FFFB-5271-4C55-B883-59F73D45F11F}" dt="2023-02-19T20:41:52.457" v="16" actId="1076"/>
          <ac:spMkLst>
            <pc:docMk/>
            <pc:sldMk cId="2479953464" sldId="264"/>
            <ac:spMk id="11" creationId="{DB557443-C13D-C7E6-7DD8-C90223BA992A}"/>
          </ac:spMkLst>
        </pc:spChg>
        <pc:graphicFrameChg chg="mod">
          <ac:chgData name="Balian, Sarah (CNTR)" userId="b3b060d9-4d34-479b-ad68-688eaebf93c5" providerId="ADAL" clId="{41F7FFFB-5271-4C55-B883-59F73D45F11F}" dt="2023-02-19T20:42:00.895" v="18"/>
          <ac:graphicFrameMkLst>
            <pc:docMk/>
            <pc:sldMk cId="2479953464" sldId="264"/>
            <ac:graphicFrameMk id="9" creationId="{16BB2B36-D329-083C-5198-BEEC5AC12CFA}"/>
          </ac:graphicFrameMkLst>
        </pc:graphicFrameChg>
      </pc:sldChg>
      <pc:sldChg chg="mod">
        <pc:chgData name="Balian, Sarah (CNTR)" userId="b3b060d9-4d34-479b-ad68-688eaebf93c5" providerId="ADAL" clId="{41F7FFFB-5271-4C55-B883-59F73D45F11F}" dt="2023-02-19T20:44:55.640" v="62" actId="27918"/>
        <pc:sldMkLst>
          <pc:docMk/>
          <pc:sldMk cId="1506493807" sldId="272"/>
        </pc:sldMkLst>
      </pc:sldChg>
      <pc:sldChg chg="delSp modSp mod">
        <pc:chgData name="Balian, Sarah (CNTR)" userId="b3b060d9-4d34-479b-ad68-688eaebf93c5" providerId="ADAL" clId="{41F7FFFB-5271-4C55-B883-59F73D45F11F}" dt="2023-02-19T20:43:22.248" v="26"/>
        <pc:sldMkLst>
          <pc:docMk/>
          <pc:sldMk cId="3502258445" sldId="283"/>
        </pc:sldMkLst>
        <pc:grpChg chg="del mod">
          <ac:chgData name="Balian, Sarah (CNTR)" userId="b3b060d9-4d34-479b-ad68-688eaebf93c5" providerId="ADAL" clId="{41F7FFFB-5271-4C55-B883-59F73D45F11F}" dt="2023-02-19T20:42:34.850" v="24" actId="478"/>
          <ac:grpSpMkLst>
            <pc:docMk/>
            <pc:sldMk cId="3502258445" sldId="283"/>
            <ac:grpSpMk id="8" creationId="{9B93891F-7FE0-C8DC-6B27-0AD630270771}"/>
          </ac:grpSpMkLst>
        </pc:grpChg>
        <pc:graphicFrameChg chg="mod">
          <ac:chgData name="Balian, Sarah (CNTR)" userId="b3b060d9-4d34-479b-ad68-688eaebf93c5" providerId="ADAL" clId="{41F7FFFB-5271-4C55-B883-59F73D45F11F}" dt="2023-02-19T20:43:22.248" v="26"/>
          <ac:graphicFrameMkLst>
            <pc:docMk/>
            <pc:sldMk cId="3502258445" sldId="283"/>
            <ac:graphicFrameMk id="2" creationId="{3E5EB191-604B-5D0C-0A19-100096219C99}"/>
          </ac:graphicFrameMkLst>
        </pc:graphicFrameChg>
      </pc:sldChg>
      <pc:sldChg chg="addSp delSp modSp mod">
        <pc:chgData name="Balian, Sarah (CNTR)" userId="b3b060d9-4d34-479b-ad68-688eaebf93c5" providerId="ADAL" clId="{41F7FFFB-5271-4C55-B883-59F73D45F11F}" dt="2023-02-19T21:36:38.905" v="671" actId="14100"/>
        <pc:sldMkLst>
          <pc:docMk/>
          <pc:sldMk cId="2683574049" sldId="286"/>
        </pc:sldMkLst>
        <pc:spChg chg="mod">
          <ac:chgData name="Balian, Sarah (CNTR)" userId="b3b060d9-4d34-479b-ad68-688eaebf93c5" providerId="ADAL" clId="{41F7FFFB-5271-4C55-B883-59F73D45F11F}" dt="2023-02-19T21:36:35.899" v="670" actId="27636"/>
          <ac:spMkLst>
            <pc:docMk/>
            <pc:sldMk cId="2683574049" sldId="286"/>
            <ac:spMk id="3" creationId="{E4FD1E92-5DBC-B105-F246-2355E4FF9A74}"/>
          </ac:spMkLst>
        </pc:spChg>
        <pc:spChg chg="add mod">
          <ac:chgData name="Balian, Sarah (CNTR)" userId="b3b060d9-4d34-479b-ad68-688eaebf93c5" providerId="ADAL" clId="{41F7FFFB-5271-4C55-B883-59F73D45F11F}" dt="2023-02-19T21:34:35.831" v="557"/>
          <ac:spMkLst>
            <pc:docMk/>
            <pc:sldMk cId="2683574049" sldId="286"/>
            <ac:spMk id="4" creationId="{F6A040E9-48EF-3244-26F0-E4A3E1CEB240}"/>
          </ac:spMkLst>
        </pc:spChg>
        <pc:spChg chg="del">
          <ac:chgData name="Balian, Sarah (CNTR)" userId="b3b060d9-4d34-479b-ad68-688eaebf93c5" providerId="ADAL" clId="{41F7FFFB-5271-4C55-B883-59F73D45F11F}" dt="2023-02-19T21:34:26.690" v="556" actId="478"/>
          <ac:spMkLst>
            <pc:docMk/>
            <pc:sldMk cId="2683574049" sldId="286"/>
            <ac:spMk id="7" creationId="{9F4D4828-1696-13CC-21EC-5163522540AB}"/>
          </ac:spMkLst>
        </pc:spChg>
        <pc:graphicFrameChg chg="mod">
          <ac:chgData name="Balian, Sarah (CNTR)" userId="b3b060d9-4d34-479b-ad68-688eaebf93c5" providerId="ADAL" clId="{41F7FFFB-5271-4C55-B883-59F73D45F11F}" dt="2023-02-19T21:36:38.905" v="671" actId="14100"/>
          <ac:graphicFrameMkLst>
            <pc:docMk/>
            <pc:sldMk cId="2683574049" sldId="286"/>
            <ac:graphicFrameMk id="8" creationId="{DE9A6772-C53F-EAE5-A902-BA86493CFD41}"/>
          </ac:graphicFrameMkLst>
        </pc:graphicFrameChg>
      </pc:sldChg>
      <pc:sldChg chg="modSp mod">
        <pc:chgData name="Balian, Sarah (CNTR)" userId="b3b060d9-4d34-479b-ad68-688eaebf93c5" providerId="ADAL" clId="{41F7FFFB-5271-4C55-B883-59F73D45F11F}" dt="2023-02-19T21:40:52.810" v="758" actId="20577"/>
        <pc:sldMkLst>
          <pc:docMk/>
          <pc:sldMk cId="3475639167" sldId="289"/>
        </pc:sldMkLst>
        <pc:spChg chg="mod">
          <ac:chgData name="Balian, Sarah (CNTR)" userId="b3b060d9-4d34-479b-ad68-688eaebf93c5" providerId="ADAL" clId="{41F7FFFB-5271-4C55-B883-59F73D45F11F}" dt="2023-02-19T21:40:52.810" v="758" actId="20577"/>
          <ac:spMkLst>
            <pc:docMk/>
            <pc:sldMk cId="3475639167" sldId="289"/>
            <ac:spMk id="6" creationId="{3178E49A-AB46-36D7-BE04-40013DE24A2A}"/>
          </ac:spMkLst>
        </pc:spChg>
      </pc:sldChg>
      <pc:sldChg chg="modSp mod">
        <pc:chgData name="Balian, Sarah (CNTR)" userId="b3b060d9-4d34-479b-ad68-688eaebf93c5" providerId="ADAL" clId="{41F7FFFB-5271-4C55-B883-59F73D45F11F}" dt="2023-02-19T20:46:17.346" v="70" actId="1076"/>
        <pc:sldMkLst>
          <pc:docMk/>
          <pc:sldMk cId="3332005300" sldId="322"/>
        </pc:sldMkLst>
        <pc:spChg chg="mod">
          <ac:chgData name="Balian, Sarah (CNTR)" userId="b3b060d9-4d34-479b-ad68-688eaebf93c5" providerId="ADAL" clId="{41F7FFFB-5271-4C55-B883-59F73D45F11F}" dt="2023-02-19T20:46:13.651" v="69" actId="404"/>
          <ac:spMkLst>
            <pc:docMk/>
            <pc:sldMk cId="3332005300" sldId="322"/>
            <ac:spMk id="2" creationId="{F6245169-1799-41CD-B28E-D2D20D16AD73}"/>
          </ac:spMkLst>
        </pc:spChg>
        <pc:spChg chg="mod">
          <ac:chgData name="Balian, Sarah (CNTR)" userId="b3b060d9-4d34-479b-ad68-688eaebf93c5" providerId="ADAL" clId="{41F7FFFB-5271-4C55-B883-59F73D45F11F}" dt="2023-02-19T20:46:17.346" v="70" actId="1076"/>
          <ac:spMkLst>
            <pc:docMk/>
            <pc:sldMk cId="3332005300" sldId="322"/>
            <ac:spMk id="3" creationId="{E4FD1E92-5DBC-B105-F246-2355E4FF9A74}"/>
          </ac:spMkLst>
        </pc:spChg>
      </pc:sldChg>
      <pc:sldChg chg="modSp mod modCm">
        <pc:chgData name="Balian, Sarah (CNTR)" userId="b3b060d9-4d34-479b-ad68-688eaebf93c5" providerId="ADAL" clId="{41F7FFFB-5271-4C55-B883-59F73D45F11F}" dt="2023-02-19T20:48:13.436" v="86" actId="20577"/>
        <pc:sldMkLst>
          <pc:docMk/>
          <pc:sldMk cId="3364805724" sldId="339"/>
        </pc:sldMkLst>
        <pc:spChg chg="mod">
          <ac:chgData name="Balian, Sarah (CNTR)" userId="b3b060d9-4d34-479b-ad68-688eaebf93c5" providerId="ADAL" clId="{41F7FFFB-5271-4C55-B883-59F73D45F11F}" dt="2023-02-19T20:48:13.436" v="86" actId="20577"/>
          <ac:spMkLst>
            <pc:docMk/>
            <pc:sldMk cId="3364805724" sldId="339"/>
            <ac:spMk id="3" creationId="{B6340F88-FDE5-D8FA-4CB8-7065B97BFE6B}"/>
          </ac:spMkLst>
        </pc:spChg>
      </pc:sldChg>
      <pc:sldChg chg="modSp mod">
        <pc:chgData name="Balian, Sarah (CNTR)" userId="b3b060d9-4d34-479b-ad68-688eaebf93c5" providerId="ADAL" clId="{41F7FFFB-5271-4C55-B883-59F73D45F11F}" dt="2023-02-19T20:43:42.730" v="48" actId="20577"/>
        <pc:sldMkLst>
          <pc:docMk/>
          <pc:sldMk cId="2781894779" sldId="343"/>
        </pc:sldMkLst>
        <pc:spChg chg="mod">
          <ac:chgData name="Balian, Sarah (CNTR)" userId="b3b060d9-4d34-479b-ad68-688eaebf93c5" providerId="ADAL" clId="{41F7FFFB-5271-4C55-B883-59F73D45F11F}" dt="2023-02-19T20:43:42.730" v="48" actId="20577"/>
          <ac:spMkLst>
            <pc:docMk/>
            <pc:sldMk cId="2781894779" sldId="343"/>
            <ac:spMk id="4" creationId="{2835B22F-59A0-D51F-5B6D-700079BFD428}"/>
          </ac:spMkLst>
        </pc:spChg>
      </pc:sldChg>
      <pc:sldChg chg="modSp mod">
        <pc:chgData name="Balian, Sarah (CNTR)" userId="b3b060d9-4d34-479b-ad68-688eaebf93c5" providerId="ADAL" clId="{41F7FFFB-5271-4C55-B883-59F73D45F11F}" dt="2023-02-19T20:41:23.610" v="12" actId="14100"/>
        <pc:sldMkLst>
          <pc:docMk/>
          <pc:sldMk cId="587045458" sldId="351"/>
        </pc:sldMkLst>
        <pc:spChg chg="mod">
          <ac:chgData name="Balian, Sarah (CNTR)" userId="b3b060d9-4d34-479b-ad68-688eaebf93c5" providerId="ADAL" clId="{41F7FFFB-5271-4C55-B883-59F73D45F11F}" dt="2023-02-19T20:41:06.213" v="10" actId="404"/>
          <ac:spMkLst>
            <pc:docMk/>
            <pc:sldMk cId="587045458" sldId="351"/>
            <ac:spMk id="2" creationId="{F6245169-1799-41CD-B28E-D2D20D16AD73}"/>
          </ac:spMkLst>
        </pc:spChg>
        <pc:graphicFrameChg chg="mod">
          <ac:chgData name="Balian, Sarah (CNTR)" userId="b3b060d9-4d34-479b-ad68-688eaebf93c5" providerId="ADAL" clId="{41F7FFFB-5271-4C55-B883-59F73D45F11F}" dt="2023-02-19T20:41:23.610" v="12" actId="14100"/>
          <ac:graphicFrameMkLst>
            <pc:docMk/>
            <pc:sldMk cId="587045458" sldId="351"/>
            <ac:graphicFrameMk id="9" creationId="{16BB2B36-D329-083C-5198-BEEC5AC12CFA}"/>
          </ac:graphicFrameMkLst>
        </pc:graphicFrameChg>
      </pc:sldChg>
      <pc:sldChg chg="modSp mod delCm">
        <pc:chgData name="Balian, Sarah (CNTR)" userId="b3b060d9-4d34-479b-ad68-688eaebf93c5" providerId="ADAL" clId="{41F7FFFB-5271-4C55-B883-59F73D45F11F}" dt="2023-02-19T21:12:19.229" v="305" actId="1076"/>
        <pc:sldMkLst>
          <pc:docMk/>
          <pc:sldMk cId="3383364338" sldId="353"/>
        </pc:sldMkLst>
        <pc:spChg chg="mod">
          <ac:chgData name="Balian, Sarah (CNTR)" userId="b3b060d9-4d34-479b-ad68-688eaebf93c5" providerId="ADAL" clId="{41F7FFFB-5271-4C55-B883-59F73D45F11F}" dt="2023-02-19T20:52:49.588" v="190" actId="14100"/>
          <ac:spMkLst>
            <pc:docMk/>
            <pc:sldMk cId="3383364338" sldId="353"/>
            <ac:spMk id="2" creationId="{F6245169-1799-41CD-B28E-D2D20D16AD73}"/>
          </ac:spMkLst>
        </pc:spChg>
        <pc:spChg chg="mod">
          <ac:chgData name="Balian, Sarah (CNTR)" userId="b3b060d9-4d34-479b-ad68-688eaebf93c5" providerId="ADAL" clId="{41F7FFFB-5271-4C55-B883-59F73D45F11F}" dt="2023-02-19T21:12:05.543" v="297" actId="27636"/>
          <ac:spMkLst>
            <pc:docMk/>
            <pc:sldMk cId="3383364338" sldId="353"/>
            <ac:spMk id="3" creationId="{D5D865AD-CC70-8F27-D0C3-D86B160B9B62}"/>
          </ac:spMkLst>
        </pc:spChg>
        <pc:spChg chg="mod">
          <ac:chgData name="Balian, Sarah (CNTR)" userId="b3b060d9-4d34-479b-ad68-688eaebf93c5" providerId="ADAL" clId="{41F7FFFB-5271-4C55-B883-59F73D45F11F}" dt="2023-02-19T20:53:23.115" v="276" actId="20577"/>
          <ac:spMkLst>
            <pc:docMk/>
            <pc:sldMk cId="3383364338" sldId="353"/>
            <ac:spMk id="8" creationId="{3EFE8A50-771E-49B9-ECC6-CDA29387FFE8}"/>
          </ac:spMkLst>
        </pc:spChg>
        <pc:spChg chg="mod">
          <ac:chgData name="Balian, Sarah (CNTR)" userId="b3b060d9-4d34-479b-ad68-688eaebf93c5" providerId="ADAL" clId="{41F7FFFB-5271-4C55-B883-59F73D45F11F}" dt="2023-02-19T21:12:14.541" v="304" actId="27636"/>
          <ac:spMkLst>
            <pc:docMk/>
            <pc:sldMk cId="3383364338" sldId="353"/>
            <ac:spMk id="10" creationId="{06DCD10B-32F6-455C-28EB-CC926E3C292F}"/>
          </ac:spMkLst>
        </pc:spChg>
        <pc:graphicFrameChg chg="mod">
          <ac:chgData name="Balian, Sarah (CNTR)" userId="b3b060d9-4d34-479b-ad68-688eaebf93c5" providerId="ADAL" clId="{41F7FFFB-5271-4C55-B883-59F73D45F11F}" dt="2023-02-19T21:11:57.854" v="294" actId="404"/>
          <ac:graphicFrameMkLst>
            <pc:docMk/>
            <pc:sldMk cId="3383364338" sldId="353"/>
            <ac:graphicFrameMk id="21" creationId="{9673CC04-08CC-5578-D046-2CD1CE6E0EBA}"/>
          </ac:graphicFrameMkLst>
        </pc:graphicFrameChg>
        <pc:cxnChg chg="mod">
          <ac:chgData name="Balian, Sarah (CNTR)" userId="b3b060d9-4d34-479b-ad68-688eaebf93c5" providerId="ADAL" clId="{41F7FFFB-5271-4C55-B883-59F73D45F11F}" dt="2023-02-19T21:12:03.094" v="295" actId="1076"/>
          <ac:cxnSpMkLst>
            <pc:docMk/>
            <pc:sldMk cId="3383364338" sldId="353"/>
            <ac:cxnSpMk id="4" creationId="{D04B9959-8687-5C2A-5663-2AA8309F2D66}"/>
          </ac:cxnSpMkLst>
        </pc:cxnChg>
        <pc:cxnChg chg="mod">
          <ac:chgData name="Balian, Sarah (CNTR)" userId="b3b060d9-4d34-479b-ad68-688eaebf93c5" providerId="ADAL" clId="{41F7FFFB-5271-4C55-B883-59F73D45F11F}" dt="2023-02-19T21:12:08.414" v="298" actId="1076"/>
          <ac:cxnSpMkLst>
            <pc:docMk/>
            <pc:sldMk cId="3383364338" sldId="353"/>
            <ac:cxnSpMk id="7" creationId="{C3B6A595-A577-9B0F-210C-8D59BC5EA5DE}"/>
          </ac:cxnSpMkLst>
        </pc:cxnChg>
        <pc:cxnChg chg="mod">
          <ac:chgData name="Balian, Sarah (CNTR)" userId="b3b060d9-4d34-479b-ad68-688eaebf93c5" providerId="ADAL" clId="{41F7FFFB-5271-4C55-B883-59F73D45F11F}" dt="2023-02-19T21:12:19.229" v="305" actId="1076"/>
          <ac:cxnSpMkLst>
            <pc:docMk/>
            <pc:sldMk cId="3383364338" sldId="353"/>
            <ac:cxnSpMk id="12" creationId="{141A54CB-7515-77D3-8C43-BC160D3E680B}"/>
          </ac:cxnSpMkLst>
        </pc:cxnChg>
      </pc:sldChg>
      <pc:sldChg chg="modSp mod">
        <pc:chgData name="Balian, Sarah (CNTR)" userId="b3b060d9-4d34-479b-ad68-688eaebf93c5" providerId="ADAL" clId="{41F7FFFB-5271-4C55-B883-59F73D45F11F}" dt="2023-02-19T20:43:55.993" v="59" actId="20577"/>
        <pc:sldMkLst>
          <pc:docMk/>
          <pc:sldMk cId="2042778756" sldId="354"/>
        </pc:sldMkLst>
        <pc:spChg chg="mod">
          <ac:chgData name="Balian, Sarah (CNTR)" userId="b3b060d9-4d34-479b-ad68-688eaebf93c5" providerId="ADAL" clId="{41F7FFFB-5271-4C55-B883-59F73D45F11F}" dt="2023-02-19T20:43:50.825" v="56" actId="20577"/>
          <ac:spMkLst>
            <pc:docMk/>
            <pc:sldMk cId="2042778756" sldId="354"/>
            <ac:spMk id="4" creationId="{2835B22F-59A0-D51F-5B6D-700079BFD428}"/>
          </ac:spMkLst>
        </pc:spChg>
        <pc:spChg chg="mod">
          <ac:chgData name="Balian, Sarah (CNTR)" userId="b3b060d9-4d34-479b-ad68-688eaebf93c5" providerId="ADAL" clId="{41F7FFFB-5271-4C55-B883-59F73D45F11F}" dt="2023-02-19T20:43:55.993" v="59" actId="20577"/>
          <ac:spMkLst>
            <pc:docMk/>
            <pc:sldMk cId="2042778756" sldId="354"/>
            <ac:spMk id="11" creationId="{FAE75C40-A01E-5362-9F7E-92B20DD3702C}"/>
          </ac:spMkLst>
        </pc:spChg>
      </pc:sldChg>
      <pc:sldChg chg="delSp modSp mod">
        <pc:chgData name="Balian, Sarah (CNTR)" userId="b3b060d9-4d34-479b-ad68-688eaebf93c5" providerId="ADAL" clId="{41F7FFFB-5271-4C55-B883-59F73D45F11F}" dt="2023-02-19T20:43:35.666" v="36" actId="478"/>
        <pc:sldMkLst>
          <pc:docMk/>
          <pc:sldMk cId="564221537" sldId="355"/>
        </pc:sldMkLst>
        <pc:spChg chg="mod">
          <ac:chgData name="Balian, Sarah (CNTR)" userId="b3b060d9-4d34-479b-ad68-688eaebf93c5" providerId="ADAL" clId="{41F7FFFB-5271-4C55-B883-59F73D45F11F}" dt="2023-02-19T20:43:32.214" v="35" actId="404"/>
          <ac:spMkLst>
            <pc:docMk/>
            <pc:sldMk cId="564221537" sldId="355"/>
            <ac:spMk id="4" creationId="{2835B22F-59A0-D51F-5B6D-700079BFD428}"/>
          </ac:spMkLst>
        </pc:spChg>
        <pc:spChg chg="del">
          <ac:chgData name="Balian, Sarah (CNTR)" userId="b3b060d9-4d34-479b-ad68-688eaebf93c5" providerId="ADAL" clId="{41F7FFFB-5271-4C55-B883-59F73D45F11F}" dt="2023-02-19T20:43:35.666" v="36" actId="478"/>
          <ac:spMkLst>
            <pc:docMk/>
            <pc:sldMk cId="564221537" sldId="355"/>
            <ac:spMk id="8" creationId="{1A5D5D1F-6AE8-32C3-0DF9-D2F8A96FD892}"/>
          </ac:spMkLst>
        </pc:spChg>
      </pc:sldChg>
      <pc:sldChg chg="addSp delSp modSp mod modCm">
        <pc:chgData name="Balian, Sarah (CNTR)" userId="b3b060d9-4d34-479b-ad68-688eaebf93c5" providerId="ADAL" clId="{41F7FFFB-5271-4C55-B883-59F73D45F11F}" dt="2023-02-19T21:32:32.332" v="495" actId="404"/>
        <pc:sldMkLst>
          <pc:docMk/>
          <pc:sldMk cId="2037470596" sldId="356"/>
        </pc:sldMkLst>
        <pc:spChg chg="mod">
          <ac:chgData name="Balian, Sarah (CNTR)" userId="b3b060d9-4d34-479b-ad68-688eaebf93c5" providerId="ADAL" clId="{41F7FFFB-5271-4C55-B883-59F73D45F11F}" dt="2023-02-19T21:32:32.332" v="495" actId="404"/>
          <ac:spMkLst>
            <pc:docMk/>
            <pc:sldMk cId="2037470596" sldId="356"/>
            <ac:spMk id="2" creationId="{F6245169-1799-41CD-B28E-D2D20D16AD73}"/>
          </ac:spMkLst>
        </pc:spChg>
        <pc:spChg chg="mod">
          <ac:chgData name="Balian, Sarah (CNTR)" userId="b3b060d9-4d34-479b-ad68-688eaebf93c5" providerId="ADAL" clId="{41F7FFFB-5271-4C55-B883-59F73D45F11F}" dt="2023-02-19T21:31:41.265" v="482" actId="20577"/>
          <ac:spMkLst>
            <pc:docMk/>
            <pc:sldMk cId="2037470596" sldId="356"/>
            <ac:spMk id="3" creationId="{E4FD1E92-5DBC-B105-F246-2355E4FF9A74}"/>
          </ac:spMkLst>
        </pc:spChg>
        <pc:spChg chg="mod">
          <ac:chgData name="Balian, Sarah (CNTR)" userId="b3b060d9-4d34-479b-ad68-688eaebf93c5" providerId="ADAL" clId="{41F7FFFB-5271-4C55-B883-59F73D45F11F}" dt="2023-02-19T21:31:49.370" v="487" actId="20577"/>
          <ac:spMkLst>
            <pc:docMk/>
            <pc:sldMk cId="2037470596" sldId="356"/>
            <ac:spMk id="4" creationId="{8FAD7DD4-57A9-FF38-B893-963B1B5781FE}"/>
          </ac:spMkLst>
        </pc:spChg>
        <pc:graphicFrameChg chg="add mod">
          <ac:chgData name="Balian, Sarah (CNTR)" userId="b3b060d9-4d34-479b-ad68-688eaebf93c5" providerId="ADAL" clId="{41F7FFFB-5271-4C55-B883-59F73D45F11F}" dt="2023-02-19T21:31:08.977" v="464"/>
          <ac:graphicFrameMkLst>
            <pc:docMk/>
            <pc:sldMk cId="2037470596" sldId="356"/>
            <ac:graphicFrameMk id="6" creationId="{E3E2B361-B2F1-447D-E758-6AA34D22DCCF}"/>
          </ac:graphicFrameMkLst>
        </pc:graphicFrameChg>
        <pc:graphicFrameChg chg="del mod">
          <ac:chgData name="Balian, Sarah (CNTR)" userId="b3b060d9-4d34-479b-ad68-688eaebf93c5" providerId="ADAL" clId="{41F7FFFB-5271-4C55-B883-59F73D45F11F}" dt="2023-02-19T21:29:53.880" v="447" actId="478"/>
          <ac:graphicFrameMkLst>
            <pc:docMk/>
            <pc:sldMk cId="2037470596" sldId="356"/>
            <ac:graphicFrameMk id="9" creationId="{16BB2B36-D329-083C-5198-BEEC5AC12CFA}"/>
          </ac:graphicFrameMkLst>
        </pc:graphicFrameChg>
      </pc:sldChg>
      <pc:sldChg chg="modSp mod">
        <pc:chgData name="Balian, Sarah (CNTR)" userId="b3b060d9-4d34-479b-ad68-688eaebf93c5" providerId="ADAL" clId="{41F7FFFB-5271-4C55-B883-59F73D45F11F}" dt="2023-02-19T20:46:05.242" v="68" actId="27918"/>
        <pc:sldMkLst>
          <pc:docMk/>
          <pc:sldMk cId="3982897259" sldId="357"/>
        </pc:sldMkLst>
        <pc:graphicFrameChg chg="mod">
          <ac:chgData name="Balian, Sarah (CNTR)" userId="b3b060d9-4d34-479b-ad68-688eaebf93c5" providerId="ADAL" clId="{41F7FFFB-5271-4C55-B883-59F73D45F11F}" dt="2023-02-19T20:45:41.842" v="65" actId="1076"/>
          <ac:graphicFrameMkLst>
            <pc:docMk/>
            <pc:sldMk cId="3982897259" sldId="357"/>
            <ac:graphicFrameMk id="9" creationId="{16BB2B36-D329-083C-5198-BEEC5AC12CFA}"/>
          </ac:graphicFrameMkLst>
        </pc:graphicFrameChg>
      </pc:sldChg>
      <pc:sldChg chg="modSp mod">
        <pc:chgData name="Balian, Sarah (CNTR)" userId="b3b060d9-4d34-479b-ad68-688eaebf93c5" providerId="ADAL" clId="{41F7FFFB-5271-4C55-B883-59F73D45F11F}" dt="2023-02-19T20:51:54.636" v="183" actId="1076"/>
        <pc:sldMkLst>
          <pc:docMk/>
          <pc:sldMk cId="4262263089" sldId="358"/>
        </pc:sldMkLst>
        <pc:spChg chg="mod">
          <ac:chgData name="Balian, Sarah (CNTR)" userId="b3b060d9-4d34-479b-ad68-688eaebf93c5" providerId="ADAL" clId="{41F7FFFB-5271-4C55-B883-59F73D45F11F}" dt="2023-02-19T20:51:54.636" v="183" actId="1076"/>
          <ac:spMkLst>
            <pc:docMk/>
            <pc:sldMk cId="4262263089" sldId="358"/>
            <ac:spMk id="3" creationId="{E4FD1E92-5DBC-B105-F246-2355E4FF9A74}"/>
          </ac:spMkLst>
        </pc:spChg>
        <pc:graphicFrameChg chg="mod">
          <ac:chgData name="Balian, Sarah (CNTR)" userId="b3b060d9-4d34-479b-ad68-688eaebf93c5" providerId="ADAL" clId="{41F7FFFB-5271-4C55-B883-59F73D45F11F}" dt="2023-02-19T20:50:37.047" v="169" actId="1076"/>
          <ac:graphicFrameMkLst>
            <pc:docMk/>
            <pc:sldMk cId="4262263089" sldId="358"/>
            <ac:graphicFrameMk id="9" creationId="{16BB2B36-D329-083C-5198-BEEC5AC12CFA}"/>
          </ac:graphicFrameMkLst>
        </pc:graphicFrameChg>
      </pc:sldChg>
      <pc:sldChg chg="modSp mod">
        <pc:chgData name="Balian, Sarah (CNTR)" userId="b3b060d9-4d34-479b-ad68-688eaebf93c5" providerId="ADAL" clId="{41F7FFFB-5271-4C55-B883-59F73D45F11F}" dt="2023-02-19T21:12:45.902" v="307" actId="404"/>
        <pc:sldMkLst>
          <pc:docMk/>
          <pc:sldMk cId="1876491663" sldId="359"/>
        </pc:sldMkLst>
        <pc:spChg chg="mod">
          <ac:chgData name="Balian, Sarah (CNTR)" userId="b3b060d9-4d34-479b-ad68-688eaebf93c5" providerId="ADAL" clId="{41F7FFFB-5271-4C55-B883-59F73D45F11F}" dt="2023-02-19T21:12:45.902" v="307" actId="404"/>
          <ac:spMkLst>
            <pc:docMk/>
            <pc:sldMk cId="1876491663" sldId="359"/>
            <ac:spMk id="2" creationId="{F6245169-1799-41CD-B28E-D2D20D16AD73}"/>
          </ac:spMkLst>
        </pc:spChg>
      </pc:sldChg>
      <pc:sldChg chg="modSp mod">
        <pc:chgData name="Balian, Sarah (CNTR)" userId="b3b060d9-4d34-479b-ad68-688eaebf93c5" providerId="ADAL" clId="{41F7FFFB-5271-4C55-B883-59F73D45F11F}" dt="2023-02-19T20:45:10.266" v="63" actId="1076"/>
        <pc:sldMkLst>
          <pc:docMk/>
          <pc:sldMk cId="2723418054" sldId="360"/>
        </pc:sldMkLst>
        <pc:spChg chg="mod">
          <ac:chgData name="Balian, Sarah (CNTR)" userId="b3b060d9-4d34-479b-ad68-688eaebf93c5" providerId="ADAL" clId="{41F7FFFB-5271-4C55-B883-59F73D45F11F}" dt="2023-02-19T20:45:10.266" v="63" actId="1076"/>
          <ac:spMkLst>
            <pc:docMk/>
            <pc:sldMk cId="2723418054" sldId="360"/>
            <ac:spMk id="3" creationId="{7F10B6DC-6AF4-BFD9-E1D5-B98AA266289F}"/>
          </ac:spMkLst>
        </pc:spChg>
      </pc:sldChg>
      <pc:sldChg chg="modSp mod">
        <pc:chgData name="Balian, Sarah (CNTR)" userId="b3b060d9-4d34-479b-ad68-688eaebf93c5" providerId="ADAL" clId="{41F7FFFB-5271-4C55-B883-59F73D45F11F}" dt="2023-02-19T21:13:32.716" v="308" actId="20577"/>
        <pc:sldMkLst>
          <pc:docMk/>
          <pc:sldMk cId="2775215614" sldId="362"/>
        </pc:sldMkLst>
        <pc:spChg chg="mod">
          <ac:chgData name="Balian, Sarah (CNTR)" userId="b3b060d9-4d34-479b-ad68-688eaebf93c5" providerId="ADAL" clId="{41F7FFFB-5271-4C55-B883-59F73D45F11F}" dt="2023-02-19T21:13:32.716" v="308" actId="20577"/>
          <ac:spMkLst>
            <pc:docMk/>
            <pc:sldMk cId="2775215614" sldId="362"/>
            <ac:spMk id="16" creationId="{7EF9F444-652D-626D-94F0-686DE3F451C0}"/>
          </ac:spMkLst>
        </pc:spChg>
      </pc:sldChg>
      <pc:sldChg chg="modSp mod">
        <pc:chgData name="Balian, Sarah (CNTR)" userId="b3b060d9-4d34-479b-ad68-688eaebf93c5" providerId="ADAL" clId="{41F7FFFB-5271-4C55-B883-59F73D45F11F}" dt="2023-02-19T21:14:25.875" v="320" actId="20577"/>
        <pc:sldMkLst>
          <pc:docMk/>
          <pc:sldMk cId="2506761111" sldId="364"/>
        </pc:sldMkLst>
        <pc:spChg chg="mod">
          <ac:chgData name="Balian, Sarah (CNTR)" userId="b3b060d9-4d34-479b-ad68-688eaebf93c5" providerId="ADAL" clId="{41F7FFFB-5271-4C55-B883-59F73D45F11F}" dt="2023-02-19T21:13:43.413" v="310" actId="20577"/>
          <ac:spMkLst>
            <pc:docMk/>
            <pc:sldMk cId="2506761111" sldId="364"/>
            <ac:spMk id="2" creationId="{F6245169-1799-41CD-B28E-D2D20D16AD73}"/>
          </ac:spMkLst>
        </pc:spChg>
        <pc:spChg chg="mod">
          <ac:chgData name="Balian, Sarah (CNTR)" userId="b3b060d9-4d34-479b-ad68-688eaebf93c5" providerId="ADAL" clId="{41F7FFFB-5271-4C55-B883-59F73D45F11F}" dt="2023-02-19T21:14:25.875" v="320" actId="20577"/>
          <ac:spMkLst>
            <pc:docMk/>
            <pc:sldMk cId="2506761111" sldId="364"/>
            <ac:spMk id="3" creationId="{E4FD1E92-5DBC-B105-F246-2355E4FF9A74}"/>
          </ac:spMkLst>
        </pc:spChg>
        <pc:graphicFrameChg chg="mod">
          <ac:chgData name="Balian, Sarah (CNTR)" userId="b3b060d9-4d34-479b-ad68-688eaebf93c5" providerId="ADAL" clId="{41F7FFFB-5271-4C55-B883-59F73D45F11F}" dt="2023-02-19T21:14:20.553" v="312"/>
          <ac:graphicFrameMkLst>
            <pc:docMk/>
            <pc:sldMk cId="2506761111" sldId="364"/>
            <ac:graphicFrameMk id="7" creationId="{1CDE4ED1-B73E-3946-9CC6-A801223189A3}"/>
          </ac:graphicFrameMkLst>
        </pc:graphicFrameChg>
      </pc:sldChg>
      <pc:sldChg chg="modSp mod modCm">
        <pc:chgData name="Balian, Sarah (CNTR)" userId="b3b060d9-4d34-479b-ad68-688eaebf93c5" providerId="ADAL" clId="{41F7FFFB-5271-4C55-B883-59F73D45F11F}" dt="2023-02-19T21:34:11.089" v="553" actId="1076"/>
        <pc:sldMkLst>
          <pc:docMk/>
          <pc:sldMk cId="1670569309" sldId="368"/>
        </pc:sldMkLst>
        <pc:spChg chg="mod">
          <ac:chgData name="Balian, Sarah (CNTR)" userId="b3b060d9-4d34-479b-ad68-688eaebf93c5" providerId="ADAL" clId="{41F7FFFB-5271-4C55-B883-59F73D45F11F}" dt="2023-02-19T21:34:11.089" v="553" actId="1076"/>
          <ac:spMkLst>
            <pc:docMk/>
            <pc:sldMk cId="1670569309" sldId="368"/>
            <ac:spMk id="3" creationId="{B6340F88-FDE5-D8FA-4CB8-7065B97BFE6B}"/>
          </ac:spMkLst>
        </pc:spChg>
      </pc:sldChg>
      <pc:sldChg chg="modSp mod">
        <pc:chgData name="Balian, Sarah (CNTR)" userId="b3b060d9-4d34-479b-ad68-688eaebf93c5" providerId="ADAL" clId="{41F7FFFB-5271-4C55-B883-59F73D45F11F}" dt="2023-02-19T21:38:58.651" v="697" actId="20577"/>
        <pc:sldMkLst>
          <pc:docMk/>
          <pc:sldMk cId="2248449903" sldId="369"/>
        </pc:sldMkLst>
        <pc:spChg chg="mod">
          <ac:chgData name="Balian, Sarah (CNTR)" userId="b3b060d9-4d34-479b-ad68-688eaebf93c5" providerId="ADAL" clId="{41F7FFFB-5271-4C55-B883-59F73D45F11F}" dt="2023-02-19T21:37:57.252" v="692" actId="404"/>
          <ac:spMkLst>
            <pc:docMk/>
            <pc:sldMk cId="2248449903" sldId="369"/>
            <ac:spMk id="2" creationId="{F6245169-1799-41CD-B28E-D2D20D16AD73}"/>
          </ac:spMkLst>
        </pc:spChg>
        <pc:spChg chg="mod">
          <ac:chgData name="Balian, Sarah (CNTR)" userId="b3b060d9-4d34-479b-ad68-688eaebf93c5" providerId="ADAL" clId="{41F7FFFB-5271-4C55-B883-59F73D45F11F}" dt="2023-02-19T21:38:58.651" v="697" actId="20577"/>
          <ac:spMkLst>
            <pc:docMk/>
            <pc:sldMk cId="2248449903" sldId="369"/>
            <ac:spMk id="3" creationId="{E4FD1E92-5DBC-B105-F246-2355E4FF9A74}"/>
          </ac:spMkLst>
        </pc:spChg>
      </pc:sldChg>
      <pc:sldChg chg="modSp mod modCm">
        <pc:chgData name="Balian, Sarah (CNTR)" userId="b3b060d9-4d34-479b-ad68-688eaebf93c5" providerId="ADAL" clId="{41F7FFFB-5271-4C55-B883-59F73D45F11F}" dt="2023-02-19T21:39:53.041" v="731"/>
        <pc:sldMkLst>
          <pc:docMk/>
          <pc:sldMk cId="108823709" sldId="370"/>
        </pc:sldMkLst>
        <pc:spChg chg="mod">
          <ac:chgData name="Balian, Sarah (CNTR)" userId="b3b060d9-4d34-479b-ad68-688eaebf93c5" providerId="ADAL" clId="{41F7FFFB-5271-4C55-B883-59F73D45F11F}" dt="2023-02-19T21:39:19.611" v="722" actId="404"/>
          <ac:spMkLst>
            <pc:docMk/>
            <pc:sldMk cId="108823709" sldId="370"/>
            <ac:spMk id="2" creationId="{F6245169-1799-41CD-B28E-D2D20D16AD73}"/>
          </ac:spMkLst>
        </pc:spChg>
        <pc:spChg chg="mod">
          <ac:chgData name="Balian, Sarah (CNTR)" userId="b3b060d9-4d34-479b-ad68-688eaebf93c5" providerId="ADAL" clId="{41F7FFFB-5271-4C55-B883-59F73D45F11F}" dt="2023-02-19T21:39:35.042" v="729" actId="14100"/>
          <ac:spMkLst>
            <pc:docMk/>
            <pc:sldMk cId="108823709" sldId="370"/>
            <ac:spMk id="3" creationId="{E4FD1E92-5DBC-B105-F246-2355E4FF9A74}"/>
          </ac:spMkLst>
        </pc:spChg>
        <pc:graphicFrameChg chg="mod">
          <ac:chgData name="Balian, Sarah (CNTR)" userId="b3b060d9-4d34-479b-ad68-688eaebf93c5" providerId="ADAL" clId="{41F7FFFB-5271-4C55-B883-59F73D45F11F}" dt="2023-02-19T21:39:39.825" v="730" actId="14100"/>
          <ac:graphicFrameMkLst>
            <pc:docMk/>
            <pc:sldMk cId="108823709" sldId="370"/>
            <ac:graphicFrameMk id="6" creationId="{141AC105-0590-6172-633E-3B6A167AD6B5}"/>
          </ac:graphicFrameMkLst>
        </pc:graphicFrameChg>
      </pc:sldChg>
    </pc:docChg>
  </pc:docChgLst>
  <pc:docChgLst>
    <pc:chgData name="Twesigye, Gloria" userId="6464a502-8a44-4d67-8fab-8f3aa9495827" providerId="ADAL" clId="{B95BB6F0-118D-4BEE-A7D8-525CD329201F}"/>
    <pc:docChg chg="undo redo custSel modSld">
      <pc:chgData name="Twesigye, Gloria" userId="6464a502-8a44-4d67-8fab-8f3aa9495827" providerId="ADAL" clId="{B95BB6F0-118D-4BEE-A7D8-525CD329201F}" dt="2023-01-27T16:59:40.551" v="153"/>
      <pc:docMkLst>
        <pc:docMk/>
      </pc:docMkLst>
      <pc:sldChg chg="modSp mod modCm">
        <pc:chgData name="Twesigye, Gloria" userId="6464a502-8a44-4d67-8fab-8f3aa9495827" providerId="ADAL" clId="{B95BB6F0-118D-4BEE-A7D8-525CD329201F}" dt="2023-01-26T22:03:40.980" v="28"/>
        <pc:sldMkLst>
          <pc:docMk/>
          <pc:sldMk cId="1428788921" sldId="262"/>
        </pc:sldMkLst>
        <pc:spChg chg="mod">
          <ac:chgData name="Twesigye, Gloria" userId="6464a502-8a44-4d67-8fab-8f3aa9495827" providerId="ADAL" clId="{B95BB6F0-118D-4BEE-A7D8-525CD329201F}" dt="2023-01-26T21:57:45.854" v="2" actId="1076"/>
          <ac:spMkLst>
            <pc:docMk/>
            <pc:sldMk cId="1428788921" sldId="262"/>
            <ac:spMk id="3" creationId="{EC1FA352-3232-8CDD-13F9-F4583EAEAB52}"/>
          </ac:spMkLst>
        </pc:spChg>
        <pc:graphicFrameChg chg="mod">
          <ac:chgData name="Twesigye, Gloria" userId="6464a502-8a44-4d67-8fab-8f3aa9495827" providerId="ADAL" clId="{B95BB6F0-118D-4BEE-A7D8-525CD329201F}" dt="2023-01-26T22:02:33.245" v="27"/>
          <ac:graphicFrameMkLst>
            <pc:docMk/>
            <pc:sldMk cId="1428788921" sldId="262"/>
            <ac:graphicFrameMk id="8" creationId="{A25666F9-CCA3-9D59-B863-99CA3EC76DEB}"/>
          </ac:graphicFrameMkLst>
        </pc:graphicFrameChg>
      </pc:sldChg>
      <pc:sldChg chg="addSp delSp modSp mod">
        <pc:chgData name="Twesigye, Gloria" userId="6464a502-8a44-4d67-8fab-8f3aa9495827" providerId="ADAL" clId="{B95BB6F0-118D-4BEE-A7D8-525CD329201F}" dt="2023-01-27T16:45:33.410" v="113" actId="1076"/>
        <pc:sldMkLst>
          <pc:docMk/>
          <pc:sldMk cId="2683574049" sldId="286"/>
        </pc:sldMkLst>
        <pc:spChg chg="add mod">
          <ac:chgData name="Twesigye, Gloria" userId="6464a502-8a44-4d67-8fab-8f3aa9495827" providerId="ADAL" clId="{B95BB6F0-118D-4BEE-A7D8-525CD329201F}" dt="2023-01-27T16:45:33.410" v="113" actId="1076"/>
          <ac:spMkLst>
            <pc:docMk/>
            <pc:sldMk cId="2683574049" sldId="286"/>
            <ac:spMk id="7" creationId="{9F4D4828-1696-13CC-21EC-5163522540AB}"/>
          </ac:spMkLst>
        </pc:spChg>
        <pc:picChg chg="add del mod">
          <ac:chgData name="Twesigye, Gloria" userId="6464a502-8a44-4d67-8fab-8f3aa9495827" providerId="ADAL" clId="{B95BB6F0-118D-4BEE-A7D8-525CD329201F}" dt="2023-01-27T16:45:27.656" v="112" actId="478"/>
          <ac:picMkLst>
            <pc:docMk/>
            <pc:sldMk cId="2683574049" sldId="286"/>
            <ac:picMk id="4" creationId="{5813661E-CB9E-11CD-126B-74C6FC31784E}"/>
          </ac:picMkLst>
        </pc:picChg>
        <pc:picChg chg="add del mod">
          <ac:chgData name="Twesigye, Gloria" userId="6464a502-8a44-4d67-8fab-8f3aa9495827" providerId="ADAL" clId="{B95BB6F0-118D-4BEE-A7D8-525CD329201F}" dt="2023-01-27T16:44:10.149" v="70" actId="478"/>
          <ac:picMkLst>
            <pc:docMk/>
            <pc:sldMk cId="2683574049" sldId="286"/>
            <ac:picMk id="5" creationId="{59071D87-48D0-5996-F3DE-09ACB1ED4C81}"/>
          </ac:picMkLst>
        </pc:picChg>
        <pc:picChg chg="add del mod">
          <ac:chgData name="Twesigye, Gloria" userId="6464a502-8a44-4d67-8fab-8f3aa9495827" providerId="ADAL" clId="{B95BB6F0-118D-4BEE-A7D8-525CD329201F}" dt="2023-01-27T16:44:01.654" v="69" actId="478"/>
          <ac:picMkLst>
            <pc:docMk/>
            <pc:sldMk cId="2683574049" sldId="286"/>
            <ac:picMk id="6" creationId="{4DDC8A89-AEAF-4298-C350-016A7C7CB7ED}"/>
          </ac:picMkLst>
        </pc:picChg>
      </pc:sldChg>
      <pc:sldChg chg="modSp mod addCm modCm">
        <pc:chgData name="Twesigye, Gloria" userId="6464a502-8a44-4d67-8fab-8f3aa9495827" providerId="ADAL" clId="{B95BB6F0-118D-4BEE-A7D8-525CD329201F}" dt="2023-01-27T16:59:40.551" v="153"/>
        <pc:sldMkLst>
          <pc:docMk/>
          <pc:sldMk cId="3475639167" sldId="289"/>
        </pc:sldMkLst>
        <pc:spChg chg="mod">
          <ac:chgData name="Twesigye, Gloria" userId="6464a502-8a44-4d67-8fab-8f3aa9495827" providerId="ADAL" clId="{B95BB6F0-118D-4BEE-A7D8-525CD329201F}" dt="2023-01-27T16:57:17.537" v="151" actId="20577"/>
          <ac:spMkLst>
            <pc:docMk/>
            <pc:sldMk cId="3475639167" sldId="289"/>
            <ac:spMk id="6" creationId="{3178E49A-AB46-36D7-BE04-40013DE24A2A}"/>
          </ac:spMkLst>
        </pc:spChg>
      </pc:sldChg>
      <pc:sldChg chg="modSp mod addCm">
        <pc:chgData name="Twesigye, Gloria" userId="6464a502-8a44-4d67-8fab-8f3aa9495827" providerId="ADAL" clId="{B95BB6F0-118D-4BEE-A7D8-525CD329201F}" dt="2023-01-27T16:31:41.111" v="39"/>
        <pc:sldMkLst>
          <pc:docMk/>
          <pc:sldMk cId="3383364338" sldId="353"/>
        </pc:sldMkLst>
        <pc:graphicFrameChg chg="mod">
          <ac:chgData name="Twesigye, Gloria" userId="6464a502-8a44-4d67-8fab-8f3aa9495827" providerId="ADAL" clId="{B95BB6F0-118D-4BEE-A7D8-525CD329201F}" dt="2023-01-27T14:57:52.732" v="33" actId="1076"/>
          <ac:graphicFrameMkLst>
            <pc:docMk/>
            <pc:sldMk cId="3383364338" sldId="353"/>
            <ac:graphicFrameMk id="21" creationId="{9673CC04-08CC-5578-D046-2CD1CE6E0EBA}"/>
          </ac:graphicFrameMkLst>
        </pc:graphicFrameChg>
        <pc:cxnChg chg="mod">
          <ac:chgData name="Twesigye, Gloria" userId="6464a502-8a44-4d67-8fab-8f3aa9495827" providerId="ADAL" clId="{B95BB6F0-118D-4BEE-A7D8-525CD329201F}" dt="2023-01-27T14:57:53.565" v="34" actId="1076"/>
          <ac:cxnSpMkLst>
            <pc:docMk/>
            <pc:sldMk cId="3383364338" sldId="353"/>
            <ac:cxnSpMk id="4" creationId="{D04B9959-8687-5C2A-5663-2AA8309F2D66}"/>
          </ac:cxnSpMkLst>
        </pc:cxnChg>
      </pc:sldChg>
      <pc:sldChg chg="modSp mod">
        <pc:chgData name="Twesigye, Gloria" userId="6464a502-8a44-4d67-8fab-8f3aa9495827" providerId="ADAL" clId="{B95BB6F0-118D-4BEE-A7D8-525CD329201F}" dt="2023-01-27T16:36:22.796" v="55" actId="14100"/>
        <pc:sldMkLst>
          <pc:docMk/>
          <pc:sldMk cId="2037470596" sldId="356"/>
        </pc:sldMkLst>
        <pc:cxnChg chg="mod">
          <ac:chgData name="Twesigye, Gloria" userId="6464a502-8a44-4d67-8fab-8f3aa9495827" providerId="ADAL" clId="{B95BB6F0-118D-4BEE-A7D8-525CD329201F}" dt="2023-01-27T16:36:22.796" v="55" actId="14100"/>
          <ac:cxnSpMkLst>
            <pc:docMk/>
            <pc:sldMk cId="2037470596" sldId="356"/>
            <ac:cxnSpMk id="5" creationId="{34910700-1BDF-1AC8-805B-EA7CB736B340}"/>
          </ac:cxnSpMkLst>
        </pc:cxnChg>
      </pc:sldChg>
      <pc:sldChg chg="modSp mod addCm modCm">
        <pc:chgData name="Twesigye, Gloria" userId="6464a502-8a44-4d67-8fab-8f3aa9495827" providerId="ADAL" clId="{B95BB6F0-118D-4BEE-A7D8-525CD329201F}" dt="2023-01-27T16:35:05.007" v="53" actId="1076"/>
        <pc:sldMkLst>
          <pc:docMk/>
          <pc:sldMk cId="2775215614" sldId="362"/>
        </pc:sldMkLst>
        <pc:spChg chg="mod">
          <ac:chgData name="Twesigye, Gloria" userId="6464a502-8a44-4d67-8fab-8f3aa9495827" providerId="ADAL" clId="{B95BB6F0-118D-4BEE-A7D8-525CD329201F}" dt="2023-01-27T16:34:53.410" v="52" actId="1076"/>
          <ac:spMkLst>
            <pc:docMk/>
            <pc:sldMk cId="2775215614" sldId="362"/>
            <ac:spMk id="6" creationId="{732B16EE-46E9-5A8E-46B1-F94152ADB3D1}"/>
          </ac:spMkLst>
        </pc:spChg>
        <pc:spChg chg="mod">
          <ac:chgData name="Twesigye, Gloria" userId="6464a502-8a44-4d67-8fab-8f3aa9495827" providerId="ADAL" clId="{B95BB6F0-118D-4BEE-A7D8-525CD329201F}" dt="2023-01-27T16:35:05.007" v="53" actId="1076"/>
          <ac:spMkLst>
            <pc:docMk/>
            <pc:sldMk cId="2775215614" sldId="362"/>
            <ac:spMk id="7" creationId="{F46BF4F5-DA1D-ED61-306F-E8E24F89B3B1}"/>
          </ac:spMkLst>
        </pc:spChg>
        <pc:graphicFrameChg chg="mod">
          <ac:chgData name="Twesigye, Gloria" userId="6464a502-8a44-4d67-8fab-8f3aa9495827" providerId="ADAL" clId="{B95BB6F0-118D-4BEE-A7D8-525CD329201F}" dt="2023-01-27T16:33:49.215" v="48"/>
          <ac:graphicFrameMkLst>
            <pc:docMk/>
            <pc:sldMk cId="2775215614" sldId="362"/>
            <ac:graphicFrameMk id="8" creationId="{A25666F9-CCA3-9D59-B863-99CA3EC76DEB}"/>
          </ac:graphicFrameMkLst>
        </pc:graphicFrameChg>
      </pc:sldChg>
      <pc:sldChg chg="modSp mod addCm">
        <pc:chgData name="Twesigye, Gloria" userId="6464a502-8a44-4d67-8fab-8f3aa9495827" providerId="ADAL" clId="{B95BB6F0-118D-4BEE-A7D8-525CD329201F}" dt="2023-01-27T16:55:17.569" v="142" actId="20577"/>
        <pc:sldMkLst>
          <pc:docMk/>
          <pc:sldMk cId="108823709" sldId="370"/>
        </pc:sldMkLst>
        <pc:spChg chg="mod">
          <ac:chgData name="Twesigye, Gloria" userId="6464a502-8a44-4d67-8fab-8f3aa9495827" providerId="ADAL" clId="{B95BB6F0-118D-4BEE-A7D8-525CD329201F}" dt="2023-01-27T16:55:17.569" v="142" actId="20577"/>
          <ac:spMkLst>
            <pc:docMk/>
            <pc:sldMk cId="108823709" sldId="370"/>
            <ac:spMk id="4" creationId="{C3E167A0-EE2B-5C69-3E74-A75B814CFFF9}"/>
          </ac:spMkLst>
        </pc:spChg>
      </pc:sldChg>
    </pc:docChg>
  </pc:docChgLst>
  <pc:docChgLst>
    <pc:chgData name="Behague, Sabina" userId="2f9f8379-56ce-455c-81be-d1dc66b28ae7" providerId="ADAL" clId="{28F94B94-4601-4EAF-9E20-913087AF8954}"/>
    <pc:docChg chg="undo custSel modSld">
      <pc:chgData name="Behague, Sabina" userId="2f9f8379-56ce-455c-81be-d1dc66b28ae7" providerId="ADAL" clId="{28F94B94-4601-4EAF-9E20-913087AF8954}" dt="2023-01-26T14:34:54.307" v="185"/>
      <pc:docMkLst>
        <pc:docMk/>
      </pc:docMkLst>
      <pc:sldChg chg="modSp mod addCm">
        <pc:chgData name="Behague, Sabina" userId="2f9f8379-56ce-455c-81be-d1dc66b28ae7" providerId="ADAL" clId="{28F94B94-4601-4EAF-9E20-913087AF8954}" dt="2023-01-25T15:24:04.744" v="2"/>
        <pc:sldMkLst>
          <pc:docMk/>
          <pc:sldMk cId="2163988523" sldId="260"/>
        </pc:sldMkLst>
        <pc:spChg chg="mod">
          <ac:chgData name="Behague, Sabina" userId="2f9f8379-56ce-455c-81be-d1dc66b28ae7" providerId="ADAL" clId="{28F94B94-4601-4EAF-9E20-913087AF8954}" dt="2023-01-25T15:23:23.687" v="1" actId="255"/>
          <ac:spMkLst>
            <pc:docMk/>
            <pc:sldMk cId="2163988523" sldId="260"/>
            <ac:spMk id="3" creationId="{7F10B6DC-6AF4-BFD9-E1D5-B98AA266289F}"/>
          </ac:spMkLst>
        </pc:spChg>
        <pc:spChg chg="mod">
          <ac:chgData name="Behague, Sabina" userId="2f9f8379-56ce-455c-81be-d1dc66b28ae7" providerId="ADAL" clId="{28F94B94-4601-4EAF-9E20-913087AF8954}" dt="2023-01-25T15:22:53.334" v="0" actId="1076"/>
          <ac:spMkLst>
            <pc:docMk/>
            <pc:sldMk cId="2163988523" sldId="260"/>
            <ac:spMk id="9" creationId="{E690F70B-E368-D7F5-795E-B5139345EF71}"/>
          </ac:spMkLst>
        </pc:spChg>
      </pc:sldChg>
      <pc:sldChg chg="modSp mod addCm delCm">
        <pc:chgData name="Behague, Sabina" userId="2f9f8379-56ce-455c-81be-d1dc66b28ae7" providerId="ADAL" clId="{28F94B94-4601-4EAF-9E20-913087AF8954}" dt="2023-01-25T15:35:14.765" v="33"/>
        <pc:sldMkLst>
          <pc:docMk/>
          <pc:sldMk cId="1428788921" sldId="262"/>
        </pc:sldMkLst>
        <pc:spChg chg="mod">
          <ac:chgData name="Behague, Sabina" userId="2f9f8379-56ce-455c-81be-d1dc66b28ae7" providerId="ADAL" clId="{28F94B94-4601-4EAF-9E20-913087AF8954}" dt="2023-01-25T15:24:56.464" v="7" actId="1076"/>
          <ac:spMkLst>
            <pc:docMk/>
            <pc:sldMk cId="1428788921" sldId="262"/>
            <ac:spMk id="7" creationId="{F496C021-3A25-1E04-BF04-D2BF420DCFAE}"/>
          </ac:spMkLst>
        </pc:spChg>
        <pc:graphicFrameChg chg="mod">
          <ac:chgData name="Behague, Sabina" userId="2f9f8379-56ce-455c-81be-d1dc66b28ae7" providerId="ADAL" clId="{28F94B94-4601-4EAF-9E20-913087AF8954}" dt="2023-01-25T15:34:58.131" v="32" actId="692"/>
          <ac:graphicFrameMkLst>
            <pc:docMk/>
            <pc:sldMk cId="1428788921" sldId="262"/>
            <ac:graphicFrameMk id="8" creationId="{A25666F9-CCA3-9D59-B863-99CA3EC76DEB}"/>
          </ac:graphicFrameMkLst>
        </pc:graphicFrameChg>
      </pc:sldChg>
      <pc:sldChg chg="modSp mod addCm">
        <pc:chgData name="Behague, Sabina" userId="2f9f8379-56ce-455c-81be-d1dc66b28ae7" providerId="ADAL" clId="{28F94B94-4601-4EAF-9E20-913087AF8954}" dt="2023-01-25T15:39:09.557" v="38"/>
        <pc:sldMkLst>
          <pc:docMk/>
          <pc:sldMk cId="2479953464" sldId="264"/>
        </pc:sldMkLst>
        <pc:spChg chg="mod">
          <ac:chgData name="Behague, Sabina" userId="2f9f8379-56ce-455c-81be-d1dc66b28ae7" providerId="ADAL" clId="{28F94B94-4601-4EAF-9E20-913087AF8954}" dt="2023-01-25T15:35:45.859" v="37" actId="1076"/>
          <ac:spMkLst>
            <pc:docMk/>
            <pc:sldMk cId="2479953464" sldId="264"/>
            <ac:spMk id="3" creationId="{CB85C9D1-4864-BE83-E3A1-CFE9BFBE8DE2}"/>
          </ac:spMkLst>
        </pc:spChg>
      </pc:sldChg>
      <pc:sldChg chg="modSp mod addCm">
        <pc:chgData name="Behague, Sabina" userId="2f9f8379-56ce-455c-81be-d1dc66b28ae7" providerId="ADAL" clId="{28F94B94-4601-4EAF-9E20-913087AF8954}" dt="2023-01-25T15:40:11.963" v="44" actId="1076"/>
        <pc:sldMkLst>
          <pc:docMk/>
          <pc:sldMk cId="3502258445" sldId="283"/>
        </pc:sldMkLst>
        <pc:spChg chg="mod">
          <ac:chgData name="Behague, Sabina" userId="2f9f8379-56ce-455c-81be-d1dc66b28ae7" providerId="ADAL" clId="{28F94B94-4601-4EAF-9E20-913087AF8954}" dt="2023-01-25T15:40:11.963" v="44" actId="1076"/>
          <ac:spMkLst>
            <pc:docMk/>
            <pc:sldMk cId="3502258445" sldId="283"/>
            <ac:spMk id="4" creationId="{4D3AC58A-73F9-9194-02C2-B53D9CEA0CB3}"/>
          </ac:spMkLst>
        </pc:spChg>
      </pc:sldChg>
      <pc:sldChg chg="modSp mod addCm">
        <pc:chgData name="Behague, Sabina" userId="2f9f8379-56ce-455c-81be-d1dc66b28ae7" providerId="ADAL" clId="{28F94B94-4601-4EAF-9E20-913087AF8954}" dt="2023-01-26T14:34:54.307" v="185"/>
        <pc:sldMkLst>
          <pc:docMk/>
          <pc:sldMk cId="3475639167" sldId="289"/>
        </pc:sldMkLst>
        <pc:spChg chg="mod">
          <ac:chgData name="Behague, Sabina" userId="2f9f8379-56ce-455c-81be-d1dc66b28ae7" providerId="ADAL" clId="{28F94B94-4601-4EAF-9E20-913087AF8954}" dt="2023-01-26T14:34:21.141" v="184" actId="6549"/>
          <ac:spMkLst>
            <pc:docMk/>
            <pc:sldMk cId="3475639167" sldId="289"/>
            <ac:spMk id="6" creationId="{3178E49A-AB46-36D7-BE04-40013DE24A2A}"/>
          </ac:spMkLst>
        </pc:spChg>
      </pc:sldChg>
      <pc:sldChg chg="mod addCm">
        <pc:chgData name="Behague, Sabina" userId="2f9f8379-56ce-455c-81be-d1dc66b28ae7" providerId="ADAL" clId="{28F94B94-4601-4EAF-9E20-913087AF8954}" dt="2023-01-25T18:44:21.853" v="70"/>
        <pc:sldMkLst>
          <pc:docMk/>
          <pc:sldMk cId="3332005300" sldId="322"/>
        </pc:sldMkLst>
      </pc:sldChg>
      <pc:sldChg chg="modSp mod">
        <pc:chgData name="Behague, Sabina" userId="2f9f8379-56ce-455c-81be-d1dc66b28ae7" providerId="ADAL" clId="{28F94B94-4601-4EAF-9E20-913087AF8954}" dt="2023-01-25T18:35:11.116" v="55" actId="1076"/>
        <pc:sldMkLst>
          <pc:docMk/>
          <pc:sldMk cId="2781894779" sldId="343"/>
        </pc:sldMkLst>
        <pc:spChg chg="mod">
          <ac:chgData name="Behague, Sabina" userId="2f9f8379-56ce-455c-81be-d1dc66b28ae7" providerId="ADAL" clId="{28F94B94-4601-4EAF-9E20-913087AF8954}" dt="2023-01-25T18:35:11.116" v="55" actId="1076"/>
          <ac:spMkLst>
            <pc:docMk/>
            <pc:sldMk cId="2781894779" sldId="343"/>
            <ac:spMk id="5" creationId="{28C566C2-AE93-9B5B-CAAF-BE735701E769}"/>
          </ac:spMkLst>
        </pc:spChg>
      </pc:sldChg>
      <pc:sldChg chg="modSp mod addCm">
        <pc:chgData name="Behague, Sabina" userId="2f9f8379-56ce-455c-81be-d1dc66b28ae7" providerId="ADAL" clId="{28F94B94-4601-4EAF-9E20-913087AF8954}" dt="2023-01-25T15:33:57.715" v="18"/>
        <pc:sldMkLst>
          <pc:docMk/>
          <pc:sldMk cId="587045458" sldId="351"/>
        </pc:sldMkLst>
        <pc:spChg chg="mod">
          <ac:chgData name="Behague, Sabina" userId="2f9f8379-56ce-455c-81be-d1dc66b28ae7" providerId="ADAL" clId="{28F94B94-4601-4EAF-9E20-913087AF8954}" dt="2023-01-25T15:33:18.985" v="17" actId="1076"/>
          <ac:spMkLst>
            <pc:docMk/>
            <pc:sldMk cId="587045458" sldId="351"/>
            <ac:spMk id="5" creationId="{5AC6DB70-7F13-C7FF-D039-87861B1A4323}"/>
          </ac:spMkLst>
        </pc:spChg>
      </pc:sldChg>
      <pc:sldChg chg="mod addCm">
        <pc:chgData name="Behague, Sabina" userId="2f9f8379-56ce-455c-81be-d1dc66b28ae7" providerId="ADAL" clId="{28F94B94-4601-4EAF-9E20-913087AF8954}" dt="2023-01-25T18:51:03.606" v="75"/>
        <pc:sldMkLst>
          <pc:docMk/>
          <pc:sldMk cId="3383364338" sldId="353"/>
        </pc:sldMkLst>
      </pc:sldChg>
      <pc:sldChg chg="modSp mod">
        <pc:chgData name="Behague, Sabina" userId="2f9f8379-56ce-455c-81be-d1dc66b28ae7" providerId="ADAL" clId="{28F94B94-4601-4EAF-9E20-913087AF8954}" dt="2023-01-25T18:35:39.028" v="60" actId="1076"/>
        <pc:sldMkLst>
          <pc:docMk/>
          <pc:sldMk cId="2042778756" sldId="354"/>
        </pc:sldMkLst>
        <pc:spChg chg="mod">
          <ac:chgData name="Behague, Sabina" userId="2f9f8379-56ce-455c-81be-d1dc66b28ae7" providerId="ADAL" clId="{28F94B94-4601-4EAF-9E20-913087AF8954}" dt="2023-01-25T18:35:39.028" v="60" actId="1076"/>
          <ac:spMkLst>
            <pc:docMk/>
            <pc:sldMk cId="2042778756" sldId="354"/>
            <ac:spMk id="5" creationId="{8769A725-48C0-B78E-CF40-2F498FD71EAC}"/>
          </ac:spMkLst>
        </pc:spChg>
      </pc:sldChg>
      <pc:sldChg chg="modSp mod">
        <pc:chgData name="Behague, Sabina" userId="2f9f8379-56ce-455c-81be-d1dc66b28ae7" providerId="ADAL" clId="{28F94B94-4601-4EAF-9E20-913087AF8954}" dt="2023-01-25T18:33:51.477" v="50" actId="1076"/>
        <pc:sldMkLst>
          <pc:docMk/>
          <pc:sldMk cId="564221537" sldId="355"/>
        </pc:sldMkLst>
        <pc:spChg chg="mod">
          <ac:chgData name="Behague, Sabina" userId="2f9f8379-56ce-455c-81be-d1dc66b28ae7" providerId="ADAL" clId="{28F94B94-4601-4EAF-9E20-913087AF8954}" dt="2023-01-25T18:33:51.477" v="50" actId="1076"/>
          <ac:spMkLst>
            <pc:docMk/>
            <pc:sldMk cId="564221537" sldId="355"/>
            <ac:spMk id="5" creationId="{665D290E-BF52-3A3C-9E4F-CF92C7BF85A0}"/>
          </ac:spMkLst>
        </pc:spChg>
      </pc:sldChg>
      <pc:sldChg chg="modNotesTx">
        <pc:chgData name="Behague, Sabina" userId="2f9f8379-56ce-455c-81be-d1dc66b28ae7" providerId="ADAL" clId="{28F94B94-4601-4EAF-9E20-913087AF8954}" dt="2023-01-25T18:46:12.143" v="71" actId="6549"/>
        <pc:sldMkLst>
          <pc:docMk/>
          <pc:sldMk cId="4262263089" sldId="358"/>
        </pc:sldMkLst>
      </pc:sldChg>
      <pc:sldChg chg="modSp mod addCm">
        <pc:chgData name="Behague, Sabina" userId="2f9f8379-56ce-455c-81be-d1dc66b28ae7" providerId="ADAL" clId="{28F94B94-4601-4EAF-9E20-913087AF8954}" dt="2023-01-25T18:53:22.802" v="78"/>
        <pc:sldMkLst>
          <pc:docMk/>
          <pc:sldMk cId="2723418054" sldId="360"/>
        </pc:sldMkLst>
        <pc:spChg chg="mod">
          <ac:chgData name="Behague, Sabina" userId="2f9f8379-56ce-455c-81be-d1dc66b28ae7" providerId="ADAL" clId="{28F94B94-4601-4EAF-9E20-913087AF8954}" dt="2023-01-25T18:52:42.957" v="77" actId="255"/>
          <ac:spMkLst>
            <pc:docMk/>
            <pc:sldMk cId="2723418054" sldId="360"/>
            <ac:spMk id="3" creationId="{7F10B6DC-6AF4-BFD9-E1D5-B98AA266289F}"/>
          </ac:spMkLst>
        </pc:spChg>
        <pc:spChg chg="mod">
          <ac:chgData name="Behague, Sabina" userId="2f9f8379-56ce-455c-81be-d1dc66b28ae7" providerId="ADAL" clId="{28F94B94-4601-4EAF-9E20-913087AF8954}" dt="2023-01-25T18:40:33.219" v="61" actId="1076"/>
          <ac:spMkLst>
            <pc:docMk/>
            <pc:sldMk cId="2723418054" sldId="360"/>
            <ac:spMk id="9" creationId="{E690F70B-E368-D7F5-795E-B5139345EF71}"/>
          </ac:spMkLst>
        </pc:spChg>
      </pc:sldChg>
      <pc:sldChg chg="modSp mod addCm delCm">
        <pc:chgData name="Behague, Sabina" userId="2f9f8379-56ce-455c-81be-d1dc66b28ae7" providerId="ADAL" clId="{28F94B94-4601-4EAF-9E20-913087AF8954}" dt="2023-01-25T18:54:08.838" v="82"/>
        <pc:sldMkLst>
          <pc:docMk/>
          <pc:sldMk cId="3494697050" sldId="361"/>
        </pc:sldMkLst>
        <pc:spChg chg="mod">
          <ac:chgData name="Behague, Sabina" userId="2f9f8379-56ce-455c-81be-d1dc66b28ae7" providerId="ADAL" clId="{28F94B94-4601-4EAF-9E20-913087AF8954}" dt="2023-01-25T18:53:42.769" v="79" actId="255"/>
          <ac:spMkLst>
            <pc:docMk/>
            <pc:sldMk cId="3494697050" sldId="361"/>
            <ac:spMk id="3" creationId="{7F10B6DC-6AF4-BFD9-E1D5-B98AA266289F}"/>
          </ac:spMkLst>
        </pc:spChg>
        <pc:spChg chg="mod">
          <ac:chgData name="Behague, Sabina" userId="2f9f8379-56ce-455c-81be-d1dc66b28ae7" providerId="ADAL" clId="{28F94B94-4601-4EAF-9E20-913087AF8954}" dt="2023-01-25T18:52:10.193" v="76" actId="1076"/>
          <ac:spMkLst>
            <pc:docMk/>
            <pc:sldMk cId="3494697050" sldId="361"/>
            <ac:spMk id="9" creationId="{E690F70B-E368-D7F5-795E-B5139345EF71}"/>
          </ac:spMkLst>
        </pc:spChg>
      </pc:sldChg>
      <pc:sldChg chg="addCm">
        <pc:chgData name="Behague, Sabina" userId="2f9f8379-56ce-455c-81be-d1dc66b28ae7" providerId="ADAL" clId="{28F94B94-4601-4EAF-9E20-913087AF8954}" dt="2023-01-25T18:55:43.552" v="83"/>
        <pc:sldMkLst>
          <pc:docMk/>
          <pc:sldMk cId="2775215614" sldId="362"/>
        </pc:sldMkLst>
      </pc:sldChg>
      <pc:sldChg chg="modSp mod addCm">
        <pc:chgData name="Behague, Sabina" userId="2f9f8379-56ce-455c-81be-d1dc66b28ae7" providerId="ADAL" clId="{28F94B94-4601-4EAF-9E20-913087AF8954}" dt="2023-01-25T19:02:16.165" v="89"/>
        <pc:sldMkLst>
          <pc:docMk/>
          <pc:sldMk cId="2506761111" sldId="364"/>
        </pc:sldMkLst>
        <pc:spChg chg="mod">
          <ac:chgData name="Behague, Sabina" userId="2f9f8379-56ce-455c-81be-d1dc66b28ae7" providerId="ADAL" clId="{28F94B94-4601-4EAF-9E20-913087AF8954}" dt="2023-01-25T18:56:35.277" v="88" actId="1076"/>
          <ac:spMkLst>
            <pc:docMk/>
            <pc:sldMk cId="2506761111" sldId="364"/>
            <ac:spMk id="6" creationId="{3F277C7A-9756-AEE8-8809-14DD5EAFE31A}"/>
          </ac:spMkLst>
        </pc:spChg>
      </pc:sldChg>
      <pc:sldChg chg="modSp mod addCm">
        <pc:chgData name="Behague, Sabina" userId="2f9f8379-56ce-455c-81be-d1dc66b28ae7" providerId="ADAL" clId="{28F94B94-4601-4EAF-9E20-913087AF8954}" dt="2023-01-25T19:56:59.662" v="101"/>
        <pc:sldMkLst>
          <pc:docMk/>
          <pc:sldMk cId="3316185608" sldId="366"/>
        </pc:sldMkLst>
        <pc:spChg chg="mod">
          <ac:chgData name="Behague, Sabina" userId="2f9f8379-56ce-455c-81be-d1dc66b28ae7" providerId="ADAL" clId="{28F94B94-4601-4EAF-9E20-913087AF8954}" dt="2023-01-25T19:47:38.992" v="97" actId="255"/>
          <ac:spMkLst>
            <pc:docMk/>
            <pc:sldMk cId="3316185608" sldId="366"/>
            <ac:spMk id="3" creationId="{7F10B6DC-6AF4-BFD9-E1D5-B98AA266289F}"/>
          </ac:spMkLst>
        </pc:spChg>
        <pc:spChg chg="mod">
          <ac:chgData name="Behague, Sabina" userId="2f9f8379-56ce-455c-81be-d1dc66b28ae7" providerId="ADAL" clId="{28F94B94-4601-4EAF-9E20-913087AF8954}" dt="2023-01-25T19:49:35.061" v="98" actId="1076"/>
          <ac:spMkLst>
            <pc:docMk/>
            <pc:sldMk cId="3316185608" sldId="366"/>
            <ac:spMk id="9" creationId="{E690F70B-E368-D7F5-795E-B5139345EF71}"/>
          </ac:spMkLst>
        </pc:spChg>
      </pc:sldChg>
      <pc:sldChg chg="addCm">
        <pc:chgData name="Behague, Sabina" userId="2f9f8379-56ce-455c-81be-d1dc66b28ae7" providerId="ADAL" clId="{28F94B94-4601-4EAF-9E20-913087AF8954}" dt="2023-01-25T19:45:29.780" v="90"/>
        <pc:sldMkLst>
          <pc:docMk/>
          <pc:sldMk cId="2525133421" sldId="367"/>
        </pc:sldMkLst>
      </pc:sldChg>
      <pc:sldChg chg="modSp mod">
        <pc:chgData name="Behague, Sabina" userId="2f9f8379-56ce-455c-81be-d1dc66b28ae7" providerId="ADAL" clId="{28F94B94-4601-4EAF-9E20-913087AF8954}" dt="2023-01-25T19:46:48.656" v="96" actId="2085"/>
        <pc:sldMkLst>
          <pc:docMk/>
          <pc:sldMk cId="1670569309" sldId="368"/>
        </pc:sldMkLst>
        <pc:spChg chg="mod">
          <ac:chgData name="Behague, Sabina" userId="2f9f8379-56ce-455c-81be-d1dc66b28ae7" providerId="ADAL" clId="{28F94B94-4601-4EAF-9E20-913087AF8954}" dt="2023-01-25T19:46:48.656" v="96" actId="2085"/>
          <ac:spMkLst>
            <pc:docMk/>
            <pc:sldMk cId="1670569309" sldId="368"/>
            <ac:spMk id="15" creationId="{CE0D1928-62E2-AB63-4BCD-679A4289E93B}"/>
          </ac:spMkLst>
        </pc:spChg>
        <pc:grpChg chg="mod">
          <ac:chgData name="Behague, Sabina" userId="2f9f8379-56ce-455c-81be-d1dc66b28ae7" providerId="ADAL" clId="{28F94B94-4601-4EAF-9E20-913087AF8954}" dt="2023-01-25T19:46:38.075" v="95" actId="1076"/>
          <ac:grpSpMkLst>
            <pc:docMk/>
            <pc:sldMk cId="1670569309" sldId="368"/>
            <ac:grpSpMk id="18" creationId="{C1B9E7DD-AD16-E273-77D5-09AD78B554B1}"/>
          </ac:grpSpMkLst>
        </pc:grpChg>
        <pc:picChg chg="mod">
          <ac:chgData name="Behague, Sabina" userId="2f9f8379-56ce-455c-81be-d1dc66b28ae7" providerId="ADAL" clId="{28F94B94-4601-4EAF-9E20-913087AF8954}" dt="2023-01-25T19:46:21.037" v="93" actId="692"/>
          <ac:picMkLst>
            <pc:docMk/>
            <pc:sldMk cId="1670569309" sldId="368"/>
            <ac:picMk id="8" creationId="{09E3A442-8CC2-FA54-6EEB-275B12AF35C6}"/>
          </ac:picMkLst>
        </pc:picChg>
      </pc:sldChg>
      <pc:sldChg chg="modSp mod addCm">
        <pc:chgData name="Behague, Sabina" userId="2f9f8379-56ce-455c-81be-d1dc66b28ae7" providerId="ADAL" clId="{28F94B94-4601-4EAF-9E20-913087AF8954}" dt="2023-01-25T19:57:36.059" v="102"/>
        <pc:sldMkLst>
          <pc:docMk/>
          <pc:sldMk cId="108823709" sldId="370"/>
        </pc:sldMkLst>
        <pc:spChg chg="mod">
          <ac:chgData name="Behague, Sabina" userId="2f9f8379-56ce-455c-81be-d1dc66b28ae7" providerId="ADAL" clId="{28F94B94-4601-4EAF-9E20-913087AF8954}" dt="2023-01-25T19:52:30.400" v="100" actId="1076"/>
          <ac:spMkLst>
            <pc:docMk/>
            <pc:sldMk cId="108823709" sldId="370"/>
            <ac:spMk id="2" creationId="{F6245169-1799-41CD-B28E-D2D20D16AD73}"/>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1.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555555555555555E-2"/>
          <c:y val="8.1334337634391726E-2"/>
          <c:w val="0.9608888888888889"/>
          <c:h val="0.81127376142285723"/>
        </c:manualLayout>
      </c:layout>
      <c:lineChart>
        <c:grouping val="standard"/>
        <c:varyColors val="0"/>
        <c:ser>
          <c:idx val="0"/>
          <c:order val="0"/>
          <c:tx>
            <c:strRef>
              <c:f>Sheet1!$B$1</c:f>
              <c:strCache>
                <c:ptCount val="1"/>
                <c:pt idx="0">
                  <c:v>Retard de croissance</c:v>
                </c:pt>
              </c:strCache>
            </c:strRef>
          </c:tx>
          <c:spPr>
            <a:ln w="38100" cap="rnd">
              <a:solidFill>
                <a:schemeClr val="accent6"/>
              </a:solidFill>
              <a:round/>
            </a:ln>
            <a:effectLst/>
          </c:spPr>
          <c:marker>
            <c:symbol val="circle"/>
            <c:size val="5"/>
            <c:spPr>
              <a:solidFill>
                <a:schemeClr val="accent6"/>
              </a:solidFill>
              <a:ln w="38100">
                <a:solidFill>
                  <a:schemeClr val="accent6"/>
                </a:solidFill>
              </a:ln>
              <a:effectLst/>
            </c:spPr>
          </c:marker>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1994 EDS-CI</c:v>
                </c:pt>
                <c:pt idx="1">
                  <c:v>1998-99 EDS-CI</c:v>
                </c:pt>
                <c:pt idx="2">
                  <c:v>2011-12 EDS-CI</c:v>
                </c:pt>
                <c:pt idx="3">
                  <c:v>2021 EDS-CI</c:v>
                </c:pt>
              </c:strCache>
            </c:strRef>
          </c:cat>
          <c:val>
            <c:numRef>
              <c:f>Sheet1!$B$2:$B$5</c:f>
              <c:numCache>
                <c:formatCode>General</c:formatCode>
                <c:ptCount val="4"/>
                <c:pt idx="0">
                  <c:v>31</c:v>
                </c:pt>
                <c:pt idx="1">
                  <c:v>31</c:v>
                </c:pt>
                <c:pt idx="2" formatCode="0">
                  <c:v>30</c:v>
                </c:pt>
                <c:pt idx="3">
                  <c:v>23</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Émaciation</c:v>
                </c:pt>
              </c:strCache>
            </c:strRef>
          </c:tx>
          <c:spPr>
            <a:ln w="38100" cap="rnd">
              <a:solidFill>
                <a:schemeClr val="accent1"/>
              </a:solidFill>
              <a:round/>
            </a:ln>
            <a:effectLst/>
          </c:spPr>
          <c:marker>
            <c:symbol val="circle"/>
            <c:size val="5"/>
            <c:spPr>
              <a:solidFill>
                <a:schemeClr val="accent1"/>
              </a:solidFill>
              <a:ln w="38100">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1994 EDS-CI</c:v>
                </c:pt>
                <c:pt idx="1">
                  <c:v>1998-99 EDS-CI</c:v>
                </c:pt>
                <c:pt idx="2">
                  <c:v>2011-12 EDS-CI</c:v>
                </c:pt>
                <c:pt idx="3">
                  <c:v>2021 EDS-CI</c:v>
                </c:pt>
              </c:strCache>
            </c:strRef>
          </c:cat>
          <c:val>
            <c:numRef>
              <c:f>Sheet1!$C$2:$C$5</c:f>
              <c:numCache>
                <c:formatCode>General</c:formatCode>
                <c:ptCount val="4"/>
                <c:pt idx="0">
                  <c:v>11</c:v>
                </c:pt>
                <c:pt idx="1">
                  <c:v>7</c:v>
                </c:pt>
                <c:pt idx="2">
                  <c:v>8</c:v>
                </c:pt>
                <c:pt idx="3">
                  <c:v>8</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Insuffisance pondérale</c:v>
                </c:pt>
              </c:strCache>
            </c:strRef>
          </c:tx>
          <c:spPr>
            <a:ln w="38100" cap="rnd">
              <a:solidFill>
                <a:schemeClr val="accent3"/>
              </a:solidFill>
              <a:round/>
            </a:ln>
            <a:effectLst/>
          </c:spPr>
          <c:marker>
            <c:symbol val="triangle"/>
            <c:size val="5"/>
            <c:spPr>
              <a:solidFill>
                <a:schemeClr val="accent3"/>
              </a:solidFill>
              <a:ln w="38100">
                <a:solidFill>
                  <a:schemeClr val="accent3"/>
                </a:solidFill>
              </a:ln>
              <a:effectLst/>
            </c:spPr>
          </c:marker>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1994 EDS-CI</c:v>
                </c:pt>
                <c:pt idx="1">
                  <c:v>1998-99 EDS-CI</c:v>
                </c:pt>
                <c:pt idx="2">
                  <c:v>2011-12 EDS-CI</c:v>
                </c:pt>
                <c:pt idx="3">
                  <c:v>2021 EDS-CI</c:v>
                </c:pt>
              </c:strCache>
            </c:strRef>
          </c:cat>
          <c:val>
            <c:numRef>
              <c:f>Sheet1!$D$2:$D$5</c:f>
              <c:numCache>
                <c:formatCode>General</c:formatCode>
                <c:ptCount val="4"/>
                <c:pt idx="0" formatCode="0">
                  <c:v>20</c:v>
                </c:pt>
                <c:pt idx="1">
                  <c:v>18</c:v>
                </c:pt>
                <c:pt idx="2">
                  <c:v>15</c:v>
                </c:pt>
                <c:pt idx="3">
                  <c:v>14</c:v>
                </c:pt>
              </c:numCache>
            </c:numRef>
          </c:val>
          <c:smooth val="0"/>
          <c:extLst>
            <c:ext xmlns:c16="http://schemas.microsoft.com/office/drawing/2014/chart" uri="{C3380CC4-5D6E-409C-BE32-E72D297353CC}">
              <c16:uniqueId val="{00000000-92AB-490F-91B3-D0DE285BD5A6}"/>
            </c:ext>
          </c:extLst>
        </c:ser>
        <c:ser>
          <c:idx val="3"/>
          <c:order val="3"/>
          <c:tx>
            <c:strRef>
              <c:f>Sheet1!$E$1</c:f>
              <c:strCache>
                <c:ptCount val="1"/>
                <c:pt idx="0">
                  <c:v>Surpoids</c:v>
                </c:pt>
              </c:strCache>
            </c:strRef>
          </c:tx>
          <c:spPr>
            <a:ln w="38100" cap="sq">
              <a:solidFill>
                <a:schemeClr val="accent2"/>
              </a:solidFill>
              <a:round/>
            </a:ln>
            <a:effectLst/>
          </c:spPr>
          <c:marker>
            <c:symbol val="square"/>
            <c:size val="5"/>
            <c:spPr>
              <a:solidFill>
                <a:schemeClr val="accent2"/>
              </a:solidFill>
              <a:ln w="38100">
                <a:solidFill>
                  <a:schemeClr val="accent2"/>
                </a:solidFill>
              </a:ln>
              <a:effectLst/>
            </c:spPr>
          </c:marker>
          <c:dLbls>
            <c:dLbl>
              <c:idx val="0"/>
              <c:layout>
                <c:manualLayout>
                  <c:x val="-2.2744417096279879E-2"/>
                  <c:y val="-4.722638959416293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1F1-486E-AED1-969469C3FBDB}"/>
                </c:ext>
              </c:extLst>
            </c:dLbl>
            <c:dLbl>
              <c:idx val="1"/>
              <c:layout>
                <c:manualLayout>
                  <c:x val="-2.274448105695788E-2"/>
                  <c:y val="2.7548623968446231E-2"/>
                </c:manualLayout>
              </c:layout>
              <c:spPr>
                <a:noFill/>
                <a:ln>
                  <a:noFill/>
                </a:ln>
                <a:effectLst/>
              </c:spPr>
              <c:txPr>
                <a:bodyPr rot="0" spcFirstLastPara="1" vertOverflow="ellipsis" vert="horz" wrap="square" lIns="38100" tIns="19050" rIns="38100" bIns="19050" anchor="ctr" anchorCtr="0">
                  <a:no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2.5189505894807961E-2"/>
                      <c:h val="5.9361051326367396E-2"/>
                    </c:manualLayout>
                  </c15:layout>
                </c:ext>
                <c:ext xmlns:c16="http://schemas.microsoft.com/office/drawing/2014/chart" uri="{C3380CC4-5D6E-409C-BE32-E72D297353CC}">
                  <c16:uniqueId val="{00000001-E1F1-486E-AED1-969469C3FBDB}"/>
                </c:ext>
              </c:extLst>
            </c:dLbl>
            <c:dLbl>
              <c:idx val="2"/>
              <c:layout>
                <c:manualLayout>
                  <c:x val="-1.7870613432791334E-2"/>
                  <c:y val="-3.673163635101571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1F1-486E-AED1-969469C3FBDB}"/>
                </c:ext>
              </c:extLst>
            </c:dLbl>
            <c:dLbl>
              <c:idx val="3"/>
              <c:layout>
                <c:manualLayout>
                  <c:x val="-2.2744417096279879E-2"/>
                  <c:y val="-4.197901297258927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1F1-486E-AED1-969469C3FBDB}"/>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1994 EDS-CI</c:v>
                </c:pt>
                <c:pt idx="1">
                  <c:v>1998-99 EDS-CI</c:v>
                </c:pt>
                <c:pt idx="2">
                  <c:v>2011-12 EDS-CI</c:v>
                </c:pt>
                <c:pt idx="3">
                  <c:v>2021 EDS-CI</c:v>
                </c:pt>
              </c:strCache>
            </c:strRef>
          </c:cat>
          <c:val>
            <c:numRef>
              <c:f>Sheet1!$E$2:$E$5</c:f>
              <c:numCache>
                <c:formatCode>General</c:formatCode>
                <c:ptCount val="4"/>
                <c:pt idx="0">
                  <c:v>3</c:v>
                </c:pt>
                <c:pt idx="1">
                  <c:v>4</c:v>
                </c:pt>
                <c:pt idx="2">
                  <c:v>3</c:v>
                </c:pt>
                <c:pt idx="3">
                  <c:v>3</c:v>
                </c:pt>
              </c:numCache>
            </c:numRef>
          </c:val>
          <c:smooth val="0"/>
          <c:extLst>
            <c:ext xmlns:c16="http://schemas.microsoft.com/office/drawing/2014/chart" uri="{C3380CC4-5D6E-409C-BE32-E72D297353CC}">
              <c16:uniqueId val="{00000001-92AB-490F-91B3-D0DE285BD5A6}"/>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6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4421468146760932"/>
          <c:y val="3.6427067093993971E-4"/>
          <c:w val="0.45455520604078542"/>
          <c:h val="0.97488245961600806"/>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D-BBE1-4482-A3B2-E945EA6E056B}"/>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1-9FA7-40E9-830A-39DF184E10B9}"/>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0-BBE1-4482-A3B2-E945EA6E056B}"/>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0-9FA7-40E9-830A-39DF184E10B9}"/>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E-BBE1-4482-A3B2-E945EA6E056B}"/>
              </c:ext>
            </c:extLst>
          </c:dPt>
          <c:dPt>
            <c:idx val="5"/>
            <c:invertIfNegative val="0"/>
            <c:bubble3D val="0"/>
            <c:spPr>
              <a:solidFill>
                <a:schemeClr val="accent2">
                  <a:lumMod val="50000"/>
                </a:schemeClr>
              </a:solidFill>
              <a:ln>
                <a:noFill/>
              </a:ln>
              <a:effectLst/>
            </c:spPr>
            <c:extLst>
              <c:ext xmlns:c16="http://schemas.microsoft.com/office/drawing/2014/chart" uri="{C3380CC4-5D6E-409C-BE32-E72D297353CC}">
                <c16:uniqueId val="{0000000C-BBE1-4482-A3B2-E945EA6E056B}"/>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07-BBE1-4482-A3B2-E945EA6E056B}"/>
              </c:ext>
            </c:extLst>
          </c:dPt>
          <c:dPt>
            <c:idx val="1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6-BBE1-4482-A3B2-E945EA6E056B}"/>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5-BBE1-4482-A3B2-E945EA6E056B}"/>
              </c:ext>
            </c:extLst>
          </c:dPt>
          <c:dPt>
            <c:idx val="13"/>
            <c:invertIfNegative val="0"/>
            <c:bubble3D val="0"/>
            <c:spPr>
              <a:solidFill>
                <a:schemeClr val="accent3"/>
              </a:solidFill>
              <a:ln>
                <a:noFill/>
              </a:ln>
              <a:effectLst/>
            </c:spPr>
            <c:extLst>
              <c:ext xmlns:c16="http://schemas.microsoft.com/office/drawing/2014/chart" uri="{C3380CC4-5D6E-409C-BE32-E72D297353CC}">
                <c16:uniqueId val="{00000004-BBE1-4482-A3B2-E945EA6E056B}"/>
              </c:ext>
            </c:extLst>
          </c:dPt>
          <c:dPt>
            <c:idx val="14"/>
            <c:invertIfNegative val="0"/>
            <c:bubble3D val="0"/>
            <c:spPr>
              <a:solidFill>
                <a:schemeClr val="accent3"/>
              </a:solidFill>
              <a:ln>
                <a:noFill/>
              </a:ln>
              <a:effectLst/>
            </c:spPr>
            <c:extLst>
              <c:ext xmlns:c16="http://schemas.microsoft.com/office/drawing/2014/chart" uri="{C3380CC4-5D6E-409C-BE32-E72D297353CC}">
                <c16:uniqueId val="{00000003-BBE1-4482-A3B2-E945EA6E056B}"/>
              </c:ext>
            </c:extLst>
          </c:dPt>
          <c:dPt>
            <c:idx val="15"/>
            <c:invertIfNegative val="0"/>
            <c:bubble3D val="0"/>
            <c:spPr>
              <a:solidFill>
                <a:schemeClr val="accent3"/>
              </a:solidFill>
              <a:ln>
                <a:noFill/>
              </a:ln>
              <a:effectLst/>
            </c:spPr>
            <c:extLst>
              <c:ext xmlns:c16="http://schemas.microsoft.com/office/drawing/2014/chart" uri="{C3380CC4-5D6E-409C-BE32-E72D297353CC}">
                <c16:uniqueId val="{00000002-BBE1-4482-A3B2-E945EA6E056B}"/>
              </c:ext>
            </c:extLst>
          </c:dPt>
          <c:dPt>
            <c:idx val="16"/>
            <c:invertIfNegative val="0"/>
            <c:bubble3D val="0"/>
            <c:spPr>
              <a:solidFill>
                <a:schemeClr val="accent4"/>
              </a:solidFill>
              <a:ln>
                <a:noFill/>
              </a:ln>
              <a:effectLst/>
            </c:spPr>
            <c:extLst>
              <c:ext xmlns:c16="http://schemas.microsoft.com/office/drawing/2014/chart" uri="{C3380CC4-5D6E-409C-BE32-E72D297353CC}">
                <c16:uniqueId val="{00000001-BBE1-4482-A3B2-E945EA6E056B}"/>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Ayant reçu du lait maternel le jour précédent</c:v>
                </c:pt>
                <c:pt idx="1">
                  <c:v>Consommé des aliments et des boissons d'au moins 5 groupes parmi les 8 groupes définis</c:v>
                </c:pt>
                <c:pt idx="2">
                  <c:v>Consommé, au moins le nombre minimum de fois, des aliments solides, semi-solides ou mous (incluant aussi les produits laitiers pour les enfants non allaités)</c:v>
                </c:pt>
                <c:pt idx="3">
                  <c:v>Ayant reçu au moins 2 repas lactés</c:v>
                </c:pt>
                <c:pt idx="4">
                  <c:v>Consommation d'oeufs et/ou produits carnés </c:v>
                </c:pt>
                <c:pt idx="5">
                  <c:v>Nourri au biberon</c:v>
                </c:pt>
              </c:strCache>
            </c:strRef>
          </c:cat>
          <c:val>
            <c:numRef>
              <c:f>Sheet1!$B$2:$B$7</c:f>
              <c:numCache>
                <c:formatCode>General</c:formatCode>
                <c:ptCount val="6"/>
                <c:pt idx="0">
                  <c:v>59</c:v>
                </c:pt>
                <c:pt idx="1">
                  <c:v>24</c:v>
                </c:pt>
                <c:pt idx="2">
                  <c:v>29</c:v>
                </c:pt>
                <c:pt idx="3">
                  <c:v>20</c:v>
                </c:pt>
                <c:pt idx="4">
                  <c:v>57</c:v>
                </c:pt>
                <c:pt idx="5">
                  <c:v>10</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7771257147913999E-2"/>
          <c:w val="0.95416666666666672"/>
          <c:h val="0.85623863371055375"/>
        </c:manualLayout>
      </c:layout>
      <c:barChart>
        <c:barDir val="col"/>
        <c:grouping val="clustered"/>
        <c:varyColors val="0"/>
        <c:ser>
          <c:idx val="0"/>
          <c:order val="0"/>
          <c:tx>
            <c:strRef>
              <c:f>Sheet1!$A$2</c:f>
              <c:strCache>
                <c:ptCount val="1"/>
                <c:pt idx="0">
                  <c:v>Côte d'Ivoire</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Côte d'Ivoire</c:v>
                </c:pt>
                <c:pt idx="1">
                  <c:v>Urbain</c:v>
                </c:pt>
                <c:pt idx="2">
                  <c:v>Rural</c:v>
                </c:pt>
              </c:strCache>
            </c:strRef>
          </c:cat>
          <c:val>
            <c:numRef>
              <c:f>Sheet1!$B$2:$B$4</c:f>
              <c:numCache>
                <c:formatCode>General</c:formatCode>
                <c:ptCount val="3"/>
                <c:pt idx="0">
                  <c:v>14</c:v>
                </c:pt>
                <c:pt idx="1">
                  <c:v>19</c:v>
                </c:pt>
                <c:pt idx="2">
                  <c:v>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2.6298013786338992E-2"/>
          <c:w val="0.95416666666666672"/>
          <c:h val="0.79234852736833494"/>
        </c:manualLayout>
      </c:layout>
      <c:barChart>
        <c:barDir val="col"/>
        <c:grouping val="clustered"/>
        <c:varyColors val="0"/>
        <c:ser>
          <c:idx val="0"/>
          <c:order val="0"/>
          <c:tx>
            <c:strRef>
              <c:f>Sheet1!$A$2</c:f>
              <c:strCache>
                <c:ptCount val="1"/>
                <c:pt idx="0">
                  <c:v>Anémie
(&lt;11.0 g/dl) </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697D-4509-A09E-41A9F553532F}"/>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Anémie
(&lt;11.0 g/dl) </c:v>
                </c:pt>
                <c:pt idx="1">
                  <c:v>Légère
(10.0-10.9 g/dl)</c:v>
                </c:pt>
                <c:pt idx="2">
                  <c:v>Modérée
(7.0-9.9 g/dl)</c:v>
                </c:pt>
                <c:pt idx="3">
                  <c:v>Sévère
(&lt;7.0 g/dl)</c:v>
                </c:pt>
              </c:strCache>
            </c:strRef>
          </c:cat>
          <c:val>
            <c:numRef>
              <c:f>Sheet1!$B$2:$B$5</c:f>
              <c:numCache>
                <c:formatCode>General</c:formatCode>
                <c:ptCount val="4"/>
                <c:pt idx="0">
                  <c:v>68</c:v>
                </c:pt>
                <c:pt idx="1">
                  <c:v>26</c:v>
                </c:pt>
                <c:pt idx="2">
                  <c:v>39</c:v>
                </c:pt>
                <c:pt idx="3">
                  <c:v>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9154227730193849E-2"/>
          <c:y val="7.9399689775550022E-2"/>
          <c:w val="0.96691542482966519"/>
          <c:h val="0.81368928113237282"/>
        </c:manualLayout>
      </c:layout>
      <c:barChart>
        <c:barDir val="col"/>
        <c:grouping val="clustered"/>
        <c:varyColors val="0"/>
        <c:ser>
          <c:idx val="0"/>
          <c:order val="0"/>
          <c:tx>
            <c:strRef>
              <c:f>Sheet1!$B$1</c:f>
              <c:strCache>
                <c:ptCount val="1"/>
                <c:pt idx="0">
                  <c:v>Enceinte</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Anémie</c:v>
                </c:pt>
                <c:pt idx="1">
                  <c:v>Légère</c:v>
                </c:pt>
                <c:pt idx="2">
                  <c:v>Modérée</c:v>
                </c:pt>
                <c:pt idx="3">
                  <c:v>Sévère</c:v>
                </c:pt>
              </c:strCache>
            </c:strRef>
          </c:cat>
          <c:val>
            <c:numRef>
              <c:f>Sheet1!$B$2:$B$5</c:f>
              <c:numCache>
                <c:formatCode>General</c:formatCode>
                <c:ptCount val="4"/>
                <c:pt idx="0">
                  <c:v>66</c:v>
                </c:pt>
                <c:pt idx="1">
                  <c:v>30</c:v>
                </c:pt>
                <c:pt idx="2">
                  <c:v>33</c:v>
                </c:pt>
                <c:pt idx="3">
                  <c:v>3</c:v>
                </c:pt>
              </c:numCache>
            </c:numRef>
          </c:val>
          <c:extLst>
            <c:ext xmlns:c16="http://schemas.microsoft.com/office/drawing/2014/chart" uri="{C3380CC4-5D6E-409C-BE32-E72D297353CC}">
              <c16:uniqueId val="{00000000-BF43-4728-95B4-93AF2E8F2EE4}"/>
            </c:ext>
          </c:extLst>
        </c:ser>
        <c:ser>
          <c:idx val="1"/>
          <c:order val="1"/>
          <c:tx>
            <c:strRef>
              <c:f>Sheet1!$C$1</c:f>
              <c:strCache>
                <c:ptCount val="1"/>
                <c:pt idx="0">
                  <c:v>Non enceinte</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Anémie</c:v>
                </c:pt>
                <c:pt idx="1">
                  <c:v>Légère</c:v>
                </c:pt>
                <c:pt idx="2">
                  <c:v>Modérée</c:v>
                </c:pt>
                <c:pt idx="3">
                  <c:v>Sévère</c:v>
                </c:pt>
              </c:strCache>
            </c:strRef>
          </c:cat>
          <c:val>
            <c:numRef>
              <c:f>Sheet1!$C$2:$C$5</c:f>
              <c:numCache>
                <c:formatCode>General</c:formatCode>
                <c:ptCount val="4"/>
                <c:pt idx="0">
                  <c:v>60</c:v>
                </c:pt>
                <c:pt idx="1">
                  <c:v>30</c:v>
                </c:pt>
                <c:pt idx="2">
                  <c:v>29</c:v>
                </c:pt>
                <c:pt idx="3">
                  <c:v>1</c:v>
                </c:pt>
              </c:numCache>
            </c:numRef>
          </c:val>
          <c:extLst>
            <c:ext xmlns:c16="http://schemas.microsoft.com/office/drawing/2014/chart" uri="{C3380CC4-5D6E-409C-BE32-E72D297353CC}">
              <c16:uniqueId val="{00000001-BF43-4728-95B4-93AF2E8F2EE4}"/>
            </c:ext>
          </c:extLst>
        </c:ser>
        <c:dLbls>
          <c:dLblPos val="outEnd"/>
          <c:showLegendKey val="0"/>
          <c:showVal val="1"/>
          <c:showCatName val="0"/>
          <c:showSerName val="0"/>
          <c:showPercent val="0"/>
          <c:showBubbleSize val="0"/>
        </c:dLbls>
        <c:gapWidth val="100"/>
        <c:axId val="223724927"/>
        <c:axId val="223736159"/>
      </c:barChart>
      <c:catAx>
        <c:axId val="223724927"/>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23736159"/>
        <c:crosses val="autoZero"/>
        <c:auto val="1"/>
        <c:lblAlgn val="ctr"/>
        <c:lblOffset val="100"/>
        <c:noMultiLvlLbl val="0"/>
      </c:catAx>
      <c:valAx>
        <c:axId val="223736159"/>
        <c:scaling>
          <c:orientation val="minMax"/>
          <c:max val="100"/>
        </c:scaling>
        <c:delete val="1"/>
        <c:axPos val="l"/>
        <c:numFmt formatCode="General" sourceLinked="1"/>
        <c:majorTickMark val="out"/>
        <c:minorTickMark val="none"/>
        <c:tickLblPos val="nextTo"/>
        <c:crossAx val="223724927"/>
        <c:crosses val="autoZero"/>
        <c:crossBetween val="between"/>
      </c:valAx>
      <c:spPr>
        <a:noFill/>
        <a:ln>
          <a:noFill/>
        </a:ln>
        <a:effectLst/>
      </c:spPr>
    </c:plotArea>
    <c:legend>
      <c:legendPos val="t"/>
      <c:layout>
        <c:manualLayout>
          <c:xMode val="edge"/>
          <c:yMode val="edge"/>
          <c:x val="0.27693626687803496"/>
          <c:y val="2.1294220553904545E-3"/>
          <c:w val="0.43916215541414061"/>
          <c:h val="7.74851985705379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135655537838568E-3"/>
          <c:y val="8.9069498281710846E-2"/>
          <c:w val="0.99415744743806811"/>
          <c:h val="0.57776627550594728"/>
        </c:manualLayout>
      </c:layout>
      <c:barChart>
        <c:barDir val="col"/>
        <c:grouping val="clustered"/>
        <c:varyColors val="0"/>
        <c:ser>
          <c:idx val="0"/>
          <c:order val="0"/>
          <c:tx>
            <c:strRef>
              <c:f>Sheet1!$A$2</c:f>
              <c:strCache>
                <c:ptCount val="1"/>
                <c:pt idx="0">
                  <c:v>Fer, en sirop ou en comprimés
dans les 12 derniers mois</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AA04-4D38-86A0-DBB3EF858D9D}"/>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AA04-4D38-86A0-DBB3EF858D9D}"/>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AA04-4D38-86A0-DBB3EF858D9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Fer, en sirop ou en comprimés
dans les 12 derniers mois</c:v>
                </c:pt>
                <c:pt idx="1">
                  <c:v>Suppléments contenant du fer 
dans les 12 derniers mois</c:v>
                </c:pt>
                <c:pt idx="2">
                  <c:v>Suppléments de vitamine A 
dans les 6 derniers mois</c:v>
                </c:pt>
                <c:pt idx="4">
                  <c:v>Médicaments pour le déparasitage
 dans les 6 derniers mois</c:v>
                </c:pt>
              </c:strCache>
            </c:strRef>
          </c:cat>
          <c:val>
            <c:numRef>
              <c:f>Sheet1!$B$2:$B$6</c:f>
              <c:numCache>
                <c:formatCode>General</c:formatCode>
                <c:ptCount val="5"/>
                <c:pt idx="0">
                  <c:v>49</c:v>
                </c:pt>
                <c:pt idx="1">
                  <c:v>49</c:v>
                </c:pt>
                <c:pt idx="2">
                  <c:v>46</c:v>
                </c:pt>
                <c:pt idx="4">
                  <c:v>46</c:v>
                </c:pt>
              </c:numCache>
            </c:numRef>
          </c:val>
          <c:extLst>
            <c:ext xmlns:c16="http://schemas.microsoft.com/office/drawing/2014/chart" uri="{C3380CC4-5D6E-409C-BE32-E72D297353CC}">
              <c16:uniqueId val="{00000008-AA04-4D38-86A0-DBB3EF858D9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2510970948581407"/>
          <c:w val="0.80158472240809453"/>
          <c:h val="0.84639590953676536"/>
        </c:manualLayout>
      </c:layout>
      <c:barChart>
        <c:barDir val="bar"/>
        <c:grouping val="percentStacked"/>
        <c:varyColors val="0"/>
        <c:ser>
          <c:idx val="0"/>
          <c:order val="0"/>
          <c:tx>
            <c:strRef>
              <c:f>Sheet1!$B$1</c:f>
              <c:strCache>
                <c:ptCount val="1"/>
                <c:pt idx="0">
                  <c:v>Maigreur modérée ou sévère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20-49 ans</c:v>
                </c:pt>
              </c:strCache>
            </c:strRef>
          </c:cat>
          <c:val>
            <c:numRef>
              <c:f>Sheet1!$B$2:$B$3</c:f>
              <c:numCache>
                <c:formatCode>General</c:formatCode>
                <c:ptCount val="2"/>
                <c:pt idx="0">
                  <c:v>3</c:v>
                </c:pt>
                <c:pt idx="1">
                  <c:v>2</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Maigreur légère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20-49 ans</c:v>
                </c:pt>
              </c:strCache>
            </c:strRef>
          </c:cat>
          <c:val>
            <c:numRef>
              <c:f>Sheet1!$C$2:$C$3</c:f>
              <c:numCache>
                <c:formatCode>General</c:formatCode>
                <c:ptCount val="2"/>
                <c:pt idx="0">
                  <c:v>11</c:v>
                </c:pt>
                <c:pt idx="1">
                  <c:v>5</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Normal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20-49 ans</c:v>
                </c:pt>
              </c:strCache>
            </c:strRef>
          </c:cat>
          <c:val>
            <c:numRef>
              <c:f>Sheet1!$D$2:$D$3</c:f>
              <c:numCache>
                <c:formatCode>0</c:formatCode>
                <c:ptCount val="2"/>
                <c:pt idx="0">
                  <c:v>69</c:v>
                </c:pt>
                <c:pt idx="1">
                  <c:v>55</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Surpoids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20-49 ans</c:v>
                </c:pt>
              </c:strCache>
            </c:strRef>
          </c:cat>
          <c:val>
            <c:numRef>
              <c:f>Sheet1!$E$2:$E$3</c:f>
              <c:numCache>
                <c:formatCode>General</c:formatCode>
                <c:ptCount val="2"/>
                <c:pt idx="0">
                  <c:v>13</c:v>
                </c:pt>
                <c:pt idx="1">
                  <c:v>24</c:v>
                </c:pt>
              </c:numCache>
            </c:numRef>
          </c:val>
          <c:extLst>
            <c:ext xmlns:c16="http://schemas.microsoft.com/office/drawing/2014/chart" uri="{C3380CC4-5D6E-409C-BE32-E72D297353CC}">
              <c16:uniqueId val="{00000003-C676-40E3-983B-23864F9DDBFB}"/>
            </c:ext>
          </c:extLst>
        </c:ser>
        <c:ser>
          <c:idx val="4"/>
          <c:order val="4"/>
          <c:tx>
            <c:strRef>
              <c:f>Sheet1!$F$1</c:f>
              <c:strCache>
                <c:ptCount val="1"/>
                <c:pt idx="0">
                  <c:v>Obèse</c:v>
                </c:pt>
              </c:strCache>
            </c:strRef>
          </c:tx>
          <c:spPr>
            <a:solidFill>
              <a:schemeClr val="accent5"/>
            </a:solidFill>
            <a:ln>
              <a:noFill/>
            </a:ln>
            <a:effectLst/>
          </c:spPr>
          <c:invertIfNegative val="0"/>
          <c:dLbls>
            <c:dLbl>
              <c:idx val="1"/>
              <c:layout>
                <c:manualLayout>
                  <c:x val="7.6628343243327892E-3"/>
                  <c:y val="1.036159308269836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03-4CAE-B5CE-5E82BC04B86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 de 15-19 ans</c:v>
                </c:pt>
                <c:pt idx="1">
                  <c:v>Femmes de 20-49 ans</c:v>
                </c:pt>
              </c:strCache>
            </c:strRef>
          </c:cat>
          <c:val>
            <c:numRef>
              <c:f>Sheet1!$F$2:$F$3</c:f>
              <c:numCache>
                <c:formatCode>General</c:formatCode>
                <c:ptCount val="2"/>
                <c:pt idx="0">
                  <c:v>5</c:v>
                </c:pt>
                <c:pt idx="1">
                  <c:v>15</c:v>
                </c:pt>
              </c:numCache>
            </c:numRef>
          </c:val>
          <c:extLst>
            <c:ext xmlns:c16="http://schemas.microsoft.com/office/drawing/2014/chart" uri="{C3380CC4-5D6E-409C-BE32-E72D297353CC}">
              <c16:uniqueId val="{00000000-E803-4CAE-B5CE-5E82BC04B86D}"/>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layout>
        <c:manualLayout>
          <c:xMode val="edge"/>
          <c:yMode val="edge"/>
          <c:x val="3.3712126743038369E-2"/>
          <c:y val="1.5542389624047545E-2"/>
          <c:w val="0.96169439627183184"/>
          <c:h val="0.1183714104881758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602512056235185E-2"/>
          <c:w val="0.95416666666666672"/>
          <c:h val="0.83940735089774687"/>
        </c:manualLayout>
      </c:layout>
      <c:barChart>
        <c:barDir val="col"/>
        <c:grouping val="clustered"/>
        <c:varyColors val="0"/>
        <c:ser>
          <c:idx val="0"/>
          <c:order val="0"/>
          <c:tx>
            <c:strRef>
              <c:f>Sheet1!$A$2</c:f>
              <c:strCache>
                <c:ptCount val="1"/>
                <c:pt idx="0">
                  <c:v>Côte d'Ivoire</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Côte d'Ivoire</c:v>
                </c:pt>
                <c:pt idx="1">
                  <c:v>Urbain</c:v>
                </c:pt>
                <c:pt idx="2">
                  <c:v>Rural</c:v>
                </c:pt>
              </c:strCache>
            </c:strRef>
          </c:cat>
          <c:val>
            <c:numRef>
              <c:f>Sheet1!$B$2:$B$4</c:f>
              <c:numCache>
                <c:formatCode>General</c:formatCode>
                <c:ptCount val="3"/>
                <c:pt idx="0">
                  <c:v>29</c:v>
                </c:pt>
                <c:pt idx="1">
                  <c:v>34</c:v>
                </c:pt>
                <c:pt idx="2">
                  <c:v>23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052422379737431E-3"/>
          <c:y val="0.12617435323589404"/>
          <c:w val="0.9653211676911444"/>
          <c:h val="0.74552523173855612"/>
        </c:manualLayout>
      </c:layout>
      <c:barChart>
        <c:barDir val="col"/>
        <c:grouping val="clustered"/>
        <c:varyColors val="0"/>
        <c:ser>
          <c:idx val="0"/>
          <c:order val="0"/>
          <c:tx>
            <c:strRef>
              <c:f>Sheet1!$B$1</c:f>
              <c:strCache>
                <c:ptCount val="1"/>
                <c:pt idx="0">
                  <c:v>Côte d'Ivoire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Boissons sucrées</c:v>
                </c:pt>
                <c:pt idx="1">
                  <c:v>Aliments malsains</c:v>
                </c:pt>
              </c:strCache>
            </c:strRef>
          </c:cat>
          <c:val>
            <c:numRef>
              <c:f>Sheet1!$B$2:$B$3</c:f>
              <c:numCache>
                <c:formatCode>General</c:formatCode>
                <c:ptCount val="2"/>
                <c:pt idx="0">
                  <c:v>35</c:v>
                </c:pt>
                <c:pt idx="1">
                  <c:v>29</c:v>
                </c:pt>
              </c:numCache>
            </c:numRef>
          </c:val>
          <c:extLst>
            <c:ext xmlns:c16="http://schemas.microsoft.com/office/drawing/2014/chart" uri="{C3380CC4-5D6E-409C-BE32-E72D297353CC}">
              <c16:uniqueId val="{00000000-4FBD-46C6-ACCC-C61D8E8CCDAB}"/>
            </c:ext>
          </c:extLst>
        </c:ser>
        <c:ser>
          <c:idx val="1"/>
          <c:order val="1"/>
          <c:tx>
            <c:strRef>
              <c:f>Sheet1!$C$1</c:f>
              <c:strCache>
                <c:ptCount val="1"/>
                <c:pt idx="0">
                  <c:v>Urbain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Boissons sucrées</c:v>
                </c:pt>
                <c:pt idx="1">
                  <c:v>Aliments malsains</c:v>
                </c:pt>
              </c:strCache>
            </c:strRef>
          </c:cat>
          <c:val>
            <c:numRef>
              <c:f>Sheet1!$C$2:$C$3</c:f>
              <c:numCache>
                <c:formatCode>General</c:formatCode>
                <c:ptCount val="2"/>
                <c:pt idx="0">
                  <c:v>42</c:v>
                </c:pt>
                <c:pt idx="1">
                  <c:v>36</c:v>
                </c:pt>
              </c:numCache>
            </c:numRef>
          </c:val>
          <c:extLst>
            <c:ext xmlns:c16="http://schemas.microsoft.com/office/drawing/2014/chart" uri="{C3380CC4-5D6E-409C-BE32-E72D297353CC}">
              <c16:uniqueId val="{00000001-4FBD-46C6-ACCC-C61D8E8CCDAB}"/>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Boissons sucrées</c:v>
                </c:pt>
                <c:pt idx="1">
                  <c:v>Aliments malsains</c:v>
                </c:pt>
              </c:strCache>
            </c:strRef>
          </c:cat>
          <c:val>
            <c:numRef>
              <c:f>Sheet1!$D$2:$D$3</c:f>
              <c:numCache>
                <c:formatCode>General</c:formatCode>
                <c:ptCount val="2"/>
                <c:pt idx="0">
                  <c:v>23</c:v>
                </c:pt>
                <c:pt idx="1">
                  <c:v>19</c:v>
                </c:pt>
              </c:numCache>
            </c:numRef>
          </c:val>
          <c:extLst>
            <c:ext xmlns:c16="http://schemas.microsoft.com/office/drawing/2014/chart" uri="{C3380CC4-5D6E-409C-BE32-E72D297353CC}">
              <c16:uniqueId val="{00000002-4FBD-46C6-ACCC-C61D8E8CCDAB}"/>
            </c:ext>
          </c:extLst>
        </c:ser>
        <c:dLbls>
          <c:dLblPos val="outEnd"/>
          <c:showLegendKey val="0"/>
          <c:showVal val="1"/>
          <c:showCatName val="0"/>
          <c:showSerName val="0"/>
          <c:showPercent val="0"/>
          <c:showBubbleSize val="0"/>
        </c:dLbls>
        <c:gapWidth val="100"/>
        <c:axId val="1831435136"/>
        <c:axId val="1831426400"/>
      </c:barChart>
      <c:catAx>
        <c:axId val="18314351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831426400"/>
        <c:crosses val="autoZero"/>
        <c:auto val="1"/>
        <c:lblAlgn val="ctr"/>
        <c:lblOffset val="100"/>
        <c:noMultiLvlLbl val="0"/>
      </c:catAx>
      <c:valAx>
        <c:axId val="1831426400"/>
        <c:scaling>
          <c:orientation val="minMax"/>
          <c:max val="100"/>
        </c:scaling>
        <c:delete val="1"/>
        <c:axPos val="l"/>
        <c:numFmt formatCode="General" sourceLinked="1"/>
        <c:majorTickMark val="none"/>
        <c:minorTickMark val="none"/>
        <c:tickLblPos val="nextTo"/>
        <c:crossAx val="18314351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8.5828836510673079E-2"/>
          <c:w val="0.99925520170099058"/>
          <c:h val="0.81949784961629202"/>
        </c:manualLayout>
      </c:layout>
      <c:barChart>
        <c:barDir val="col"/>
        <c:grouping val="clustered"/>
        <c:varyColors val="0"/>
        <c:ser>
          <c:idx val="0"/>
          <c:order val="0"/>
          <c:tx>
            <c:strRef>
              <c:f>Sheet1!$A$2</c:f>
              <c:strCache>
                <c:ptCount val="1"/>
                <c:pt idx="0">
                  <c:v>Féminin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Sheet1!$B$2:$D$2</c:f>
              <c:numCache>
                <c:formatCode>General</c:formatCode>
                <c:ptCount val="3"/>
                <c:pt idx="0">
                  <c:v>23</c:v>
                </c:pt>
                <c:pt idx="1">
                  <c:v>7</c:v>
                </c:pt>
                <c:pt idx="2">
                  <c:v>3</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Masculin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Sheet1!$B$3:$D$3</c:f>
              <c:numCache>
                <c:formatCode>General</c:formatCode>
                <c:ptCount val="3"/>
                <c:pt idx="0">
                  <c:v>24</c:v>
                </c:pt>
                <c:pt idx="1">
                  <c:v>9</c:v>
                </c:pt>
                <c:pt idx="2">
                  <c:v>4</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8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0.10657483039533554"/>
          <c:w val="0.95416666666666672"/>
          <c:h val="0.76178034493093194"/>
        </c:manualLayout>
      </c:layout>
      <c:barChart>
        <c:barDir val="col"/>
        <c:grouping val="clustered"/>
        <c:varyColors val="0"/>
        <c:ser>
          <c:idx val="0"/>
          <c:order val="0"/>
          <c:tx>
            <c:strRef>
              <c:f>Sheet1!$A$2</c:f>
              <c:strCache>
                <c:ptCount val="1"/>
                <c:pt idx="0">
                  <c:v>Aucun</c:v>
                </c:pt>
              </c:strCache>
            </c:strRef>
          </c:tx>
          <c:spPr>
            <a:solidFill>
              <a:schemeClr val="accent2">
                <a:lumMod val="40000"/>
                <a:lumOff val="6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Sheet1!$B$2:$D$2</c:f>
              <c:numCache>
                <c:formatCode>General</c:formatCode>
                <c:ptCount val="3"/>
                <c:pt idx="0">
                  <c:v>26</c:v>
                </c:pt>
                <c:pt idx="1">
                  <c:v>9</c:v>
                </c:pt>
                <c:pt idx="2">
                  <c:v>2</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Primaire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Sheet1!$B$3:$D$3</c:f>
              <c:numCache>
                <c:formatCode>General</c:formatCode>
                <c:ptCount val="3"/>
                <c:pt idx="0">
                  <c:v>19</c:v>
                </c:pt>
                <c:pt idx="1">
                  <c:v>9</c:v>
                </c:pt>
                <c:pt idx="2">
                  <c:v>4</c:v>
                </c:pt>
              </c:numCache>
            </c:numRef>
          </c:val>
          <c:extLst>
            <c:ext xmlns:c16="http://schemas.microsoft.com/office/drawing/2014/chart" uri="{C3380CC4-5D6E-409C-BE32-E72D297353CC}">
              <c16:uniqueId val="{00000000-0E04-4587-9065-263B9A34AA9C}"/>
            </c:ext>
          </c:extLst>
        </c:ser>
        <c:ser>
          <c:idx val="2"/>
          <c:order val="2"/>
          <c:tx>
            <c:strRef>
              <c:f>Sheet1!$A$4</c:f>
              <c:strCache>
                <c:ptCount val="1"/>
                <c:pt idx="0">
                  <c:v>Secondaire ou +</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Sheet1!$B$4:$D$4</c:f>
              <c:numCache>
                <c:formatCode>General</c:formatCode>
                <c:ptCount val="3"/>
                <c:pt idx="0">
                  <c:v>18</c:v>
                </c:pt>
                <c:pt idx="1">
                  <c:v>8</c:v>
                </c:pt>
                <c:pt idx="2">
                  <c:v>6</c:v>
                </c:pt>
              </c:numCache>
            </c:numRef>
          </c:val>
          <c:extLst>
            <c:ext xmlns:c16="http://schemas.microsoft.com/office/drawing/2014/chart" uri="{C3380CC4-5D6E-409C-BE32-E72D297353CC}">
              <c16:uniqueId val="{00000001-0E04-4587-9065-263B9A34AA9C}"/>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8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layout>
        <c:manualLayout>
          <c:xMode val="edge"/>
          <c:yMode val="edge"/>
          <c:x val="5.8051537151348115E-2"/>
          <c:y val="1.9377162629757784E-2"/>
          <c:w val="0.89999998732042397"/>
          <c:h val="7.8612429501675615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2283190663284649"/>
          <c:w val="0.95416666666666672"/>
          <c:h val="0.77511266478541041"/>
        </c:manualLayout>
      </c:layout>
      <c:barChart>
        <c:barDir val="col"/>
        <c:grouping val="clustered"/>
        <c:varyColors val="0"/>
        <c:ser>
          <c:idx val="0"/>
          <c:order val="0"/>
          <c:tx>
            <c:strRef>
              <c:f>Sheet1!$A$2</c:f>
              <c:strCache>
                <c:ptCount val="1"/>
                <c:pt idx="0">
                  <c:v>Le plus bas</c:v>
                </c:pt>
              </c:strCache>
            </c:strRef>
          </c:tx>
          <c:spPr>
            <a:solidFill>
              <a:schemeClr val="accent1">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Sheet1!$B$2:$D$2</c:f>
              <c:numCache>
                <c:formatCode>General</c:formatCode>
                <c:ptCount val="3"/>
                <c:pt idx="0">
                  <c:v>30</c:v>
                </c:pt>
                <c:pt idx="1">
                  <c:v>7</c:v>
                </c:pt>
                <c:pt idx="2">
                  <c:v>2</c:v>
                </c:pt>
              </c:numCache>
            </c:numRef>
          </c:val>
          <c:extLst>
            <c:ext xmlns:c16="http://schemas.microsoft.com/office/drawing/2014/chart" uri="{C3380CC4-5D6E-409C-BE32-E72D297353CC}">
              <c16:uniqueId val="{00000000-F0B3-4FA8-9F19-94BD72B28F30}"/>
            </c:ext>
          </c:extLst>
        </c:ser>
        <c:ser>
          <c:idx val="1"/>
          <c:order val="1"/>
          <c:tx>
            <c:strRef>
              <c:f>Sheet1!$A$3</c:f>
              <c:strCache>
                <c:ptCount val="1"/>
                <c:pt idx="0">
                  <c:v>Seconde</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Sheet1!$B$3:$D$3</c:f>
              <c:numCache>
                <c:formatCode>General</c:formatCode>
                <c:ptCount val="3"/>
                <c:pt idx="0">
                  <c:v>28</c:v>
                </c:pt>
                <c:pt idx="1">
                  <c:v>9</c:v>
                </c:pt>
                <c:pt idx="2">
                  <c:v>4</c:v>
                </c:pt>
              </c:numCache>
            </c:numRef>
          </c:val>
          <c:extLst>
            <c:ext xmlns:c16="http://schemas.microsoft.com/office/drawing/2014/chart" uri="{C3380CC4-5D6E-409C-BE32-E72D297353CC}">
              <c16:uniqueId val="{00000001-F0B3-4FA8-9F19-94BD72B28F30}"/>
            </c:ext>
          </c:extLst>
        </c:ser>
        <c:ser>
          <c:idx val="2"/>
          <c:order val="2"/>
          <c:tx>
            <c:strRef>
              <c:f>Sheet1!$A$4</c:f>
              <c:strCache>
                <c:ptCount val="1"/>
                <c:pt idx="0">
                  <c:v>Moyen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Sheet1!$B$4:$D$4</c:f>
              <c:numCache>
                <c:formatCode>General</c:formatCode>
                <c:ptCount val="3"/>
                <c:pt idx="0">
                  <c:v>23</c:v>
                </c:pt>
                <c:pt idx="1">
                  <c:v>9</c:v>
                </c:pt>
                <c:pt idx="2">
                  <c:v>3</c:v>
                </c:pt>
              </c:numCache>
            </c:numRef>
          </c:val>
          <c:extLst>
            <c:ext xmlns:c16="http://schemas.microsoft.com/office/drawing/2014/chart" uri="{C3380CC4-5D6E-409C-BE32-E72D297353CC}">
              <c16:uniqueId val="{00000002-F0B3-4FA8-9F19-94BD72B28F30}"/>
            </c:ext>
          </c:extLst>
        </c:ser>
        <c:ser>
          <c:idx val="3"/>
          <c:order val="3"/>
          <c:tx>
            <c:strRef>
              <c:f>Sheet1!$A$5</c:f>
              <c:strCache>
                <c:ptCount val="1"/>
                <c:pt idx="0">
                  <c:v>Quatrième</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Sheet1!$B$5:$D$5</c:f>
              <c:numCache>
                <c:formatCode>General</c:formatCode>
                <c:ptCount val="3"/>
                <c:pt idx="0">
                  <c:v>18</c:v>
                </c:pt>
                <c:pt idx="1">
                  <c:v>9</c:v>
                </c:pt>
                <c:pt idx="2">
                  <c:v>3</c:v>
                </c:pt>
              </c:numCache>
            </c:numRef>
          </c:val>
          <c:extLst>
            <c:ext xmlns:c16="http://schemas.microsoft.com/office/drawing/2014/chart" uri="{C3380CC4-5D6E-409C-BE32-E72D297353CC}">
              <c16:uniqueId val="{00000003-F0B3-4FA8-9F19-94BD72B28F30}"/>
            </c:ext>
          </c:extLst>
        </c:ser>
        <c:ser>
          <c:idx val="4"/>
          <c:order val="4"/>
          <c:tx>
            <c:strRef>
              <c:f>Sheet1!$A$6</c:f>
              <c:strCache>
                <c:ptCount val="1"/>
                <c:pt idx="0">
                  <c:v>Le plus élevé</c:v>
                </c:pt>
              </c:strCache>
            </c:strRef>
          </c:tx>
          <c:spPr>
            <a:solidFill>
              <a:schemeClr val="accent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Retard de croissance</c:v>
                </c:pt>
                <c:pt idx="1">
                  <c:v>Émaciation</c:v>
                </c:pt>
                <c:pt idx="2">
                  <c:v>Surpoids</c:v>
                </c:pt>
              </c:strCache>
            </c:strRef>
          </c:cat>
          <c:val>
            <c:numRef>
              <c:f>Sheet1!$B$6:$D$6</c:f>
              <c:numCache>
                <c:formatCode>General</c:formatCode>
                <c:ptCount val="3"/>
                <c:pt idx="0">
                  <c:v>11</c:v>
                </c:pt>
                <c:pt idx="1">
                  <c:v>8</c:v>
                </c:pt>
                <c:pt idx="2">
                  <c:v>7</c:v>
                </c:pt>
              </c:numCache>
            </c:numRef>
          </c:val>
          <c:extLst>
            <c:ext xmlns:c16="http://schemas.microsoft.com/office/drawing/2014/chart" uri="{C3380CC4-5D6E-409C-BE32-E72D297353CC}">
              <c16:uniqueId val="{00000004-F0B3-4FA8-9F19-94BD72B28F30}"/>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8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legend>
      <c:legendPos val="t"/>
      <c:layout>
        <c:manualLayout>
          <c:xMode val="edge"/>
          <c:yMode val="edge"/>
          <c:x val="9.4568716265195363E-2"/>
          <c:y val="3.2748642564467981E-2"/>
          <c:w val="0.8092522613072971"/>
          <c:h val="7.7501682558210494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6890172465466055E-3"/>
          <c:w val="0.95416666666666672"/>
          <c:h val="0.74528970383892312"/>
        </c:manualLayout>
      </c:layout>
      <c:barChart>
        <c:barDir val="col"/>
        <c:grouping val="clustered"/>
        <c:varyColors val="0"/>
        <c:ser>
          <c:idx val="0"/>
          <c:order val="0"/>
          <c:tx>
            <c:strRef>
              <c:f>Sheet1!$A$2</c:f>
              <c:strCache>
                <c:ptCount val="1"/>
                <c:pt idx="0">
                  <c:v>Poids</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FCCF-4C4A-B6C2-30DE1D9FC2AA}"/>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Poids</c:v>
                </c:pt>
                <c:pt idx="1">
                  <c:v>Taille</c:v>
                </c:pt>
                <c:pt idx="2">
                  <c:v>Poids et taille</c:v>
                </c:pt>
                <c:pt idx="3">
                  <c:v>Périmètre brachial (PB)</c:v>
                </c:pt>
                <c:pt idx="4">
                  <c:v>Poids, taille
 et PB</c:v>
                </c:pt>
              </c:strCache>
            </c:strRef>
          </c:cat>
          <c:val>
            <c:numRef>
              <c:f>Sheet1!$B$2:$B$6</c:f>
              <c:numCache>
                <c:formatCode>General</c:formatCode>
                <c:ptCount val="5"/>
                <c:pt idx="0">
                  <c:v>27</c:v>
                </c:pt>
                <c:pt idx="1">
                  <c:v>25</c:v>
                </c:pt>
                <c:pt idx="2">
                  <c:v>25</c:v>
                </c:pt>
                <c:pt idx="3">
                  <c:v>21</c:v>
                </c:pt>
                <c:pt idx="4">
                  <c:v>20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136237987528126E-3"/>
          <c:y val="2.1585540672001715E-2"/>
          <c:w val="0.98637275240249433"/>
          <c:h val="0.79332790368126294"/>
        </c:manualLayout>
      </c:layout>
      <c:barChart>
        <c:barDir val="col"/>
        <c:grouping val="clustered"/>
        <c:varyColors val="0"/>
        <c:ser>
          <c:idx val="0"/>
          <c:order val="0"/>
          <c:tx>
            <c:strRef>
              <c:f>Sheet1!$A$2</c:f>
              <c:strCache>
                <c:ptCount val="1"/>
                <c:pt idx="0">
                  <c:v>Ayant été allaité</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18E1-473A-83C7-F80B6FD8C0CF}"/>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Ayant été allaité</c:v>
                </c:pt>
                <c:pt idx="1">
                  <c:v>Ayant commencé à être allaité dans l'heure qui a suivi la naissance</c:v>
                </c:pt>
                <c:pt idx="2">
                  <c:v>Exclusivement allaité pendant les 2 premiers jours après la naissance</c:v>
                </c:pt>
              </c:strCache>
            </c:strRef>
          </c:cat>
          <c:val>
            <c:numRef>
              <c:f>Sheet1!$B$2:$B$4</c:f>
              <c:numCache>
                <c:formatCode>General</c:formatCode>
                <c:ptCount val="3"/>
                <c:pt idx="0">
                  <c:v>91</c:v>
                </c:pt>
                <c:pt idx="1">
                  <c:v>42</c:v>
                </c:pt>
                <c:pt idx="2">
                  <c:v>62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2831088689681527"/>
          <c:y val="2.067488559686856E-3"/>
          <c:w val="0.98372687665344949"/>
          <c:h val="0.97492988619350041"/>
        </c:manualLayout>
      </c:layout>
      <c:barChart>
        <c:barDir val="bar"/>
        <c:grouping val="clustered"/>
        <c:varyColors val="0"/>
        <c:ser>
          <c:idx val="0"/>
          <c:order val="0"/>
          <c:tx>
            <c:strRef>
              <c:f>Sheet1!$B$1</c:f>
              <c:strCache>
                <c:ptCount val="1"/>
                <c:pt idx="0">
                  <c:v>Sales</c:v>
                </c:pt>
              </c:strCache>
            </c:strRef>
          </c:tx>
          <c:spPr>
            <a:solidFill>
              <a:schemeClr val="accent1"/>
            </a:solidFill>
            <a:ln w="19050">
              <a:solidFill>
                <a:schemeClr val="lt1"/>
              </a:solidFill>
            </a:ln>
            <a:effectLst/>
          </c:spPr>
          <c:invertIfNegative val="0"/>
          <c:dPt>
            <c:idx val="0"/>
            <c:invertIfNegative val="0"/>
            <c:bubble3D val="0"/>
            <c:spPr>
              <a:solidFill>
                <a:schemeClr val="accent6"/>
              </a:solidFill>
              <a:ln w="19050">
                <a:solidFill>
                  <a:schemeClr val="lt1"/>
                </a:solidFill>
              </a:ln>
              <a:effectLst/>
            </c:spPr>
            <c:extLst>
              <c:ext xmlns:c16="http://schemas.microsoft.com/office/drawing/2014/chart" uri="{C3380CC4-5D6E-409C-BE32-E72D297353CC}">
                <c16:uniqueId val="{00000002-AFA1-4794-A37B-898FEAB5CD79}"/>
              </c:ext>
            </c:extLst>
          </c:dPt>
          <c:dPt>
            <c:idx val="1"/>
            <c:invertIfNegative val="0"/>
            <c:bubble3D val="0"/>
            <c:spPr>
              <a:solidFill>
                <a:schemeClr val="accent3"/>
              </a:solidFill>
              <a:ln w="19050">
                <a:solidFill>
                  <a:schemeClr val="lt1"/>
                </a:solidFill>
              </a:ln>
              <a:effectLst/>
            </c:spPr>
            <c:extLst>
              <c:ext xmlns:c16="http://schemas.microsoft.com/office/drawing/2014/chart" uri="{C3380CC4-5D6E-409C-BE32-E72D297353CC}">
                <c16:uniqueId val="{00000001-AFA1-4794-A37B-898FEAB5CD79}"/>
              </c:ext>
            </c:extLst>
          </c:dPt>
          <c:dPt>
            <c:idx val="2"/>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1-908B-4CA9-A2FA-30018FEB18CC}"/>
              </c:ext>
            </c:extLst>
          </c:dPt>
          <c:dPt>
            <c:idx val="3"/>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Pt>
            <c:idx val="4"/>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2-908B-4CA9-A2FA-30018FEB18CC}"/>
              </c:ext>
            </c:extLst>
          </c:dPt>
          <c:dPt>
            <c:idx val="5"/>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1-6817-41AA-B21B-BA4C5AA5AD52}"/>
              </c:ext>
            </c:extLst>
          </c:dPt>
          <c:dPt>
            <c:idx val="6"/>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0-6817-41AA-B21B-BA4C5AA5AD52}"/>
              </c:ext>
            </c:extLst>
          </c:dPt>
          <c:dLbls>
            <c:dLbl>
              <c:idx val="1"/>
              <c:delete val="1"/>
              <c:extLst>
                <c:ext xmlns:c15="http://schemas.microsoft.com/office/drawing/2012/chart" uri="{CE6537A1-D6FC-4f65-9D91-7224C49458BB}"/>
                <c:ext xmlns:c16="http://schemas.microsoft.com/office/drawing/2014/chart" uri="{C3380CC4-5D6E-409C-BE32-E72D297353CC}">
                  <c16:uniqueId val="{00000001-AFA1-4794-A37B-898FEAB5CD7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Allaité et liquide non lactés</c:v>
                </c:pt>
                <c:pt idx="1">
                  <c:v>Ne sait pas</c:v>
                </c:pt>
                <c:pt idx="2">
                  <c:v>Allaité et eau plate seulement</c:v>
                </c:pt>
                <c:pt idx="3">
                  <c:v>Allaité et aliment solides, semi-solides ou mous</c:v>
                </c:pt>
                <c:pt idx="4">
                  <c:v>Allaité et lait maternisé et/ou lait d'animal</c:v>
                </c:pt>
                <c:pt idx="5">
                  <c:v>Non allaité</c:v>
                </c:pt>
                <c:pt idx="6">
                  <c:v>Exclusivement allaité</c:v>
                </c:pt>
              </c:strCache>
            </c:strRef>
          </c:cat>
          <c:val>
            <c:numRef>
              <c:f>Sheet1!$B$2:$B$8</c:f>
              <c:numCache>
                <c:formatCode>General</c:formatCode>
                <c:ptCount val="7"/>
                <c:pt idx="0">
                  <c:v>1</c:v>
                </c:pt>
                <c:pt idx="1">
                  <c:v>1</c:v>
                </c:pt>
                <c:pt idx="2">
                  <c:v>42</c:v>
                </c:pt>
                <c:pt idx="3">
                  <c:v>7</c:v>
                </c:pt>
                <c:pt idx="4">
                  <c:v>12</c:v>
                </c:pt>
                <c:pt idx="5">
                  <c:v>3</c:v>
                </c:pt>
                <c:pt idx="6">
                  <c:v>34</c:v>
                </c:pt>
              </c:numCache>
            </c:numRef>
          </c:val>
          <c:extLst>
            <c:ext xmlns:c16="http://schemas.microsoft.com/office/drawing/2014/chart" uri="{C3380CC4-5D6E-409C-BE32-E72D297353CC}">
              <c16:uniqueId val="{00000000-908B-4CA9-A2FA-30018FEB18CC}"/>
            </c:ext>
          </c:extLst>
        </c:ser>
        <c:dLbls>
          <c:dLblPos val="outEnd"/>
          <c:showLegendKey val="0"/>
          <c:showVal val="1"/>
          <c:showCatName val="0"/>
          <c:showSerName val="0"/>
          <c:showPercent val="0"/>
          <c:showBubbleSize val="0"/>
        </c:dLbls>
        <c:gapWidth val="100"/>
        <c:axId val="779210464"/>
        <c:axId val="779202560"/>
      </c:barChart>
      <c:catAx>
        <c:axId val="7792104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79202560"/>
        <c:crosses val="autoZero"/>
        <c:auto val="1"/>
        <c:lblAlgn val="ctr"/>
        <c:lblOffset val="100"/>
        <c:noMultiLvlLbl val="0"/>
      </c:catAx>
      <c:valAx>
        <c:axId val="779202560"/>
        <c:scaling>
          <c:orientation val="minMax"/>
          <c:max val="100"/>
        </c:scaling>
        <c:delete val="1"/>
        <c:axPos val="b"/>
        <c:numFmt formatCode="General" sourceLinked="1"/>
        <c:majorTickMark val="out"/>
        <c:minorTickMark val="none"/>
        <c:tickLblPos val="nextTo"/>
        <c:crossAx val="779210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1718868474773995E-2"/>
          <c:w val="0.95416666666666672"/>
          <c:h val="0.83520093321668121"/>
        </c:manualLayout>
      </c:layout>
      <c:barChart>
        <c:barDir val="col"/>
        <c:grouping val="clustered"/>
        <c:varyColors val="0"/>
        <c:ser>
          <c:idx val="0"/>
          <c:order val="0"/>
          <c:tx>
            <c:strRef>
              <c:f>Sheet1!$A$2</c:f>
              <c:strCache>
                <c:ptCount val="1"/>
                <c:pt idx="0">
                  <c:v>Côte d'Ivoire</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Côte d'Ivoire</c:v>
                </c:pt>
                <c:pt idx="1">
                  <c:v>Urbain</c:v>
                </c:pt>
                <c:pt idx="2">
                  <c:v>Rural</c:v>
                </c:pt>
              </c:strCache>
            </c:strRef>
          </c:cat>
          <c:val>
            <c:numRef>
              <c:f>Sheet1!$B$2:$B$4</c:f>
              <c:numCache>
                <c:formatCode>General</c:formatCode>
                <c:ptCount val="3"/>
                <c:pt idx="0">
                  <c:v>10</c:v>
                </c:pt>
                <c:pt idx="1">
                  <c:v>11</c:v>
                </c:pt>
                <c:pt idx="2">
                  <c:v>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2033507534670588E-2"/>
          <c:w val="0.95416666666666672"/>
          <c:h val="0.84197635221988454"/>
        </c:manualLayout>
      </c:layout>
      <c:barChart>
        <c:barDir val="col"/>
        <c:grouping val="clustered"/>
        <c:varyColors val="0"/>
        <c:ser>
          <c:idx val="0"/>
          <c:order val="0"/>
          <c:tx>
            <c:strRef>
              <c:f>Sheet1!$A$2</c:f>
              <c:strCache>
                <c:ptCount val="1"/>
                <c:pt idx="0">
                  <c:v>A consommé des boissons sucrées</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5BDE-43D7-8649-CB2260401DF1}"/>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 consommé des boissons sucrées</c:v>
                </c:pt>
                <c:pt idx="1">
                  <c:v>A consommé des aliments malsains</c:v>
                </c:pt>
                <c:pt idx="2">
                  <c:v>N'a consommé aucun légume ni fruit</c:v>
                </c:pt>
              </c:strCache>
            </c:strRef>
          </c:cat>
          <c:val>
            <c:numRef>
              <c:f>Sheet1!$B$2:$B$4</c:f>
              <c:numCache>
                <c:formatCode>General</c:formatCode>
                <c:ptCount val="3"/>
                <c:pt idx="0">
                  <c:v>26</c:v>
                </c:pt>
                <c:pt idx="1">
                  <c:v>21</c:v>
                </c:pt>
                <c:pt idx="2">
                  <c:v>47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172_67C849D.xml><?xml version="1.0" encoding="utf-8"?>
<p188:cmLst xmlns:a="http://schemas.openxmlformats.org/drawingml/2006/main" xmlns:r="http://schemas.openxmlformats.org/officeDocument/2006/relationships" xmlns:p188="http://schemas.microsoft.com/office/powerpoint/2018/8/main">
  <p188:cm id="{DF7BAAB5-6D6A-4FB4-9449-FC1A3AB98A3D}" authorId="{B03E45A4-FC93-46BF-A3F8-AD345485372C}" status="resolved" created="2023-02-09T15:48:38.848" complete="100000">
    <pc:sldMkLst xmlns:pc="http://schemas.microsoft.com/office/powerpoint/2013/main/command">
      <pc:docMk/>
      <pc:sldMk cId="108823709" sldId="370"/>
    </pc:sldMkLst>
    <p188:txBody>
      <a:bodyPr/>
      <a:lstStyle/>
      <a:p>
        <a:r>
          <a:rPr lang="fr-FR"/>
          <a:t>As you can see in the notes, they need more local information</a:t>
        </a:r>
      </a:p>
    </p188:txBody>
  </p188:cm>
</p188:cmLst>
</file>

<file path=ppt/drawings/drawing1.xml><?xml version="1.0" encoding="utf-8"?>
<c:userShapes xmlns:c="http://schemas.openxmlformats.org/drawingml/2006/chart">
  <cdr:relSizeAnchor xmlns:cdr="http://schemas.openxmlformats.org/drawingml/2006/chartDrawing">
    <cdr:from>
      <cdr:x>0.50769</cdr:x>
      <cdr:y>0.74112</cdr:y>
    </cdr:from>
    <cdr:to>
      <cdr:x>0.55651</cdr:x>
      <cdr:y>0.79834</cdr:y>
    </cdr:to>
    <cdr:sp macro="" textlink="">
      <cdr:nvSpPr>
        <cdr:cNvPr id="2" name="TextBox 1">
          <a:extLst xmlns:a="http://schemas.openxmlformats.org/drawingml/2006/main">
            <a:ext uri="{FF2B5EF4-FFF2-40B4-BE49-F238E27FC236}">
              <a16:creationId xmlns:a16="http://schemas.microsoft.com/office/drawing/2014/main" id="{48464676-8EB5-0A58-CB36-D6F9F791C4C1}"/>
            </a:ext>
          </a:extLst>
        </cdr:cNvPr>
        <cdr:cNvSpPr txBox="1"/>
      </cdr:nvSpPr>
      <cdr:spPr>
        <a:xfrm xmlns:a="http://schemas.openxmlformats.org/drawingml/2006/main" flipH="1">
          <a:off x="4274870" y="3650614"/>
          <a:ext cx="411077" cy="281854"/>
        </a:xfrm>
        <a:prstGeom xmlns:a="http://schemas.openxmlformats.org/drawingml/2006/main" prst="rect">
          <a:avLst/>
        </a:prstGeom>
      </cdr:spPr>
      <cdr:txBody>
        <a:bodyPr xmlns:a="http://schemas.openxmlformats.org/drawingml/2006/main" vertOverflow="clip" vert="horz" wrap="none" lIns="91440" tIns="45720" rIns="91440" bIns="45720" rtlCol="0" anchor="ctr">
          <a:normAutofit/>
        </a:bodyPr>
        <a:lstStyle xmlns:a="http://schemas.openxmlformats.org/drawingml/2006/main"/>
        <a:p xmlns:a="http://schemas.openxmlformats.org/drawingml/2006/main">
          <a:pPr algn="ctr"/>
          <a:r>
            <a:rPr lang="en-US" sz="1800" b="1" dirty="0"/>
            <a:t>&lt;1</a:t>
          </a:r>
          <a:endParaRPr lang="fr-FR" sz="1800" b="1"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9/30/2023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9/30/2023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M" sz="1800" dirty="0">
                <a:effectLst/>
                <a:latin typeface="Arial" panose="020B0604020202020204" pitchFamily="34" charset="0"/>
                <a:ea typeface="Times New Roman" panose="02020603050405020304" pitchFamily="18" charset="0"/>
                <a:cs typeface="Times New Roman" panose="02020603050405020304" pitchFamily="18" charset="0"/>
              </a:rPr>
              <a:t>Entre 1994 et 2011–2012, on ne constate pas de changement important du niveau de la prévalence du retard de croissance, celle-ci se maintenant autour de 30 %. En r</a:t>
            </a:r>
            <a:r>
              <a:rPr lang="fr-CM" sz="1800" u="none"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evanche</a:t>
            </a:r>
            <a:r>
              <a:rPr lang="fr-CM" sz="1800" dirty="0">
                <a:effectLst/>
                <a:latin typeface="Arial" panose="020B0604020202020204" pitchFamily="34" charset="0"/>
                <a:ea typeface="Times New Roman" panose="02020603050405020304" pitchFamily="18" charset="0"/>
                <a:cs typeface="Times New Roman" panose="02020603050405020304" pitchFamily="18" charset="0"/>
              </a:rPr>
              <a:t>, entre 2011–2012 et 2021, on note une baisse, son niveau étant passé de 30 % à 23 %. </a:t>
            </a:r>
            <a:r>
              <a:rPr lang="fr-CM" sz="1800" u="none"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Sous la forme sévère, le pourcentage est passé de 12 % à 8 %. </a:t>
            </a:r>
            <a:r>
              <a:rPr lang="fr-CM" sz="1800" u="none" dirty="0">
                <a:effectLst/>
                <a:latin typeface="Arial" panose="020B0604020202020204" pitchFamily="34" charset="0"/>
                <a:ea typeface="Times New Roman" panose="02020603050405020304" pitchFamily="18" charset="0"/>
                <a:cs typeface="Times New Roman" panose="02020603050405020304" pitchFamily="18" charset="0"/>
              </a:rPr>
              <a:t>La prévalence de l’émaciation a diminué entre 1994 et 2011–2012, passant de 11 % à 8 %. Cette baisse ne s’est cependant pas poursuivie puisque en 2021, on enregistre toujours une prévalence de 8 %. </a:t>
            </a:r>
            <a:r>
              <a:rPr lang="fr-CM" sz="1800" u="none" strike="sngStrike"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fr-CM" sz="1800" u="none"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Le niveau de l’insuffisance pondérale diminue depuis 1994 où il était de 20 % contre 14 % en 2021. </a:t>
            </a:r>
            <a:r>
              <a:rPr lang="fr-CM" sz="1800" u="none" dirty="0">
                <a:effectLst/>
                <a:latin typeface="Arial" panose="020B0604020202020204" pitchFamily="34" charset="0"/>
                <a:ea typeface="Times New Roman" panose="02020603050405020304" pitchFamily="18" charset="0"/>
                <a:cs typeface="Times New Roman" panose="02020603050405020304" pitchFamily="18" charset="0"/>
              </a:rPr>
              <a:t>Enfin, la comparaison des résultats montre que le pourcentage d’enfants en situation de surpoids n’a pas varié depuis 2011–2012, celui-ci se situant toujours autour de 3 %.</a:t>
            </a:r>
            <a:endParaRPr lang="en-US" u="none"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32747623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Près d’un tiers des enfants de moins de 6 mois (34 %) sont exclusivement nourris au sein conformément aux recommandations de l’OMS.</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1026699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M" sz="1800" dirty="0">
                <a:effectLst/>
                <a:latin typeface="Arial" panose="020B0604020202020204" pitchFamily="34" charset="0"/>
                <a:ea typeface="Times New Roman" panose="02020603050405020304" pitchFamily="18" charset="0"/>
              </a:rPr>
              <a:t>Les aliments solides, semi-solides ou mous incluent les yaourts solides mais les yaourts liquides.</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13399769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Les enfants qui ont reçu une diversité alimentaire minimale sont ceux qui ont consommé des aliments appartenant à, au moins, 5 groupes d'aliments parmi les 8 groupes suivants : a. lait maternel; b. céréales, racines, tubercules blancs/pâles et plantains ; c. haricots, pois, lentilles, noix et graines; d. produits laitiers (en boite, en poudre, ou lait d'animal frais, lait maternisé, yaourt, fromage); e. produits carnés (viande, poisson, volaille, abats); f. œufs; g. fruits et légumes riches en vitamine ; h. autres fruits et légumes.</a:t>
            </a:r>
            <a:r>
              <a:rPr lang="fr-FR" dirty="0"/>
              <a:t> </a:t>
            </a:r>
          </a:p>
          <a:p>
            <a:r>
              <a:rPr lang="fr-FR" sz="1800" b="0" i="0" u="none" strike="noStrike" dirty="0">
                <a:solidFill>
                  <a:srgbClr val="000000"/>
                </a:solidFill>
                <a:effectLst/>
                <a:latin typeface="Arial" panose="020B0604020202020204" pitchFamily="34" charset="0"/>
              </a:rPr>
              <a:t>Les enfants allaités qui ont reçu la fréquence minimale des repas sont ceux qui ont consommé des aliments solides, semi-solides ou mous au moins 2 fois par jour dans le groupe d'âges 6-8 mois et au moins 3 fois par jour dans le groupe d'âges 9-23 mois.</a:t>
            </a:r>
            <a:r>
              <a:rPr lang="fr-FR" dirty="0"/>
              <a:t> </a:t>
            </a:r>
            <a:r>
              <a:rPr lang="fr-FR" sz="1800" b="0" i="0" u="none" strike="noStrike" dirty="0">
                <a:solidFill>
                  <a:srgbClr val="000000"/>
                </a:solidFill>
                <a:effectLst/>
                <a:latin typeface="Arial" panose="020B0604020202020204" pitchFamily="34" charset="0"/>
              </a:rPr>
              <a:t>Les enfants non allaités qui ont reçu la fréquence minimale des repas sont ceux qui ont reçu des aliments solides, semi-solides ou mous ou des aliments lactés au moins 4 fois par jour. Au moins un de ces repas doit contenir de aliments solides, semi-solides, ou mous.</a:t>
            </a:r>
            <a:r>
              <a:rPr lang="fr-FR" dirty="0"/>
              <a:t> </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3795826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fr-CI" sz="1800" dirty="0">
                <a:effectLst/>
                <a:latin typeface="Arial" panose="020B0604020202020204" pitchFamily="34" charset="0"/>
                <a:ea typeface="Times New Roman" panose="02020603050405020304" pitchFamily="18" charset="0"/>
                <a:cs typeface="Arial" panose="020B0604020202020204" pitchFamily="34" charset="0"/>
              </a:rPr>
              <a:t>26% des enfants de 6-23 mois a consommé des boissons sucrées durant le jour ou la nuit ayant précédé l’enquête</a:t>
            </a:r>
          </a:p>
          <a:p>
            <a:pPr algn="just"/>
            <a:endParaRPr lang="fr-CI" sz="1800" dirty="0">
              <a:effectLst/>
              <a:latin typeface="Arial" panose="020B0604020202020204" pitchFamily="34" charset="0"/>
              <a:ea typeface="Times New Roman" panose="02020603050405020304" pitchFamily="18" charset="0"/>
              <a:cs typeface="Arial" panose="020B0604020202020204" pitchFamily="34" charset="0"/>
            </a:endParaRPr>
          </a:p>
          <a:p>
            <a:pPr algn="just"/>
            <a:r>
              <a:rPr lang="fr-CI" sz="1800" dirty="0">
                <a:effectLst/>
                <a:latin typeface="Arial" panose="020B0604020202020204" pitchFamily="34" charset="0"/>
                <a:ea typeface="Times New Roman" panose="02020603050405020304" pitchFamily="18" charset="0"/>
                <a:cs typeface="Arial" panose="020B0604020202020204" pitchFamily="34" charset="0"/>
              </a:rPr>
              <a:t>Boissons sucrées incluant lait sucré/aromatisé et yaourts à boire, laits à base de soja ou de noix sucrés/aromatisés, jus de fruit et boissons aromatisées aux fruits, boissons aromatisées au chocolat, sodas, boissons à base de malt, boissons énergétiques, et boissons énergisantes, thé, café, tisane sucré et autres boissons sucrées.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r>
              <a:rPr lang="fr-CI" sz="1800" baseline="30000" dirty="0">
                <a:effectLst/>
                <a:latin typeface="Arial" panose="020B0604020202020204" pitchFamily="34" charset="0"/>
                <a:ea typeface="Times New Roman" panose="02020603050405020304" pitchFamily="18" charset="0"/>
                <a:cs typeface="Arial" panose="020B0604020202020204" pitchFamily="34" charset="0"/>
              </a:rPr>
              <a:t>3</a:t>
            </a:r>
            <a:r>
              <a:rPr lang="fr-CI" sz="1800" dirty="0">
                <a:effectLst/>
                <a:latin typeface="Arial" panose="020B0604020202020204" pitchFamily="34" charset="0"/>
                <a:ea typeface="Times New Roman" panose="02020603050405020304" pitchFamily="18" charset="0"/>
                <a:cs typeface="Arial" panose="020B0604020202020204" pitchFamily="34" charset="0"/>
              </a:rPr>
              <a:t> Les aliments malsains comprennent des types d’aliments courants incluant des aliments sucrés comme le chocolat, les bonbons, les pâtisseries, les gâteaux, les biscuits, les crèmes glacées, les glaces à l’eau et des aliments frits at salés comme les chips, les </a:t>
            </a:r>
            <a:r>
              <a:rPr lang="fr-CI" sz="1800" dirty="0" err="1">
                <a:effectLst/>
                <a:latin typeface="Arial" panose="020B0604020202020204" pitchFamily="34" charset="0"/>
                <a:ea typeface="Times New Roman" panose="02020603050405020304" pitchFamily="18" charset="0"/>
                <a:cs typeface="Arial" panose="020B0604020202020204" pitchFamily="34" charset="0"/>
              </a:rPr>
              <a:t>crisps</a:t>
            </a:r>
            <a:r>
              <a:rPr lang="fr-CI" sz="1800" dirty="0">
                <a:effectLst/>
                <a:latin typeface="Arial" panose="020B0604020202020204" pitchFamily="34" charset="0"/>
                <a:ea typeface="Times New Roman" panose="02020603050405020304" pitchFamily="18" charset="0"/>
                <a:cs typeface="Arial" panose="020B0604020202020204" pitchFamily="34" charset="0"/>
              </a:rPr>
              <a:t>, les chips soufflés, les frites et les beignets frits.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fr-CI" sz="1800" baseline="30000" dirty="0">
                <a:effectLst/>
                <a:latin typeface="Arial" panose="020B0604020202020204" pitchFamily="34" charset="0"/>
                <a:ea typeface="Times New Roman" panose="02020603050405020304" pitchFamily="18" charset="0"/>
              </a:rPr>
              <a:t>4</a:t>
            </a:r>
            <a:r>
              <a:rPr lang="fr-CI" sz="1800" dirty="0">
                <a:effectLst/>
                <a:latin typeface="Arial" panose="020B0604020202020204" pitchFamily="34" charset="0"/>
                <a:ea typeface="Times New Roman" panose="02020603050405020304" pitchFamily="18" charset="0"/>
              </a:rPr>
              <a:t> Les légumes ou les fruits incluent les légumes à feuilles vert foncé, les légumes feuillus comme les feuilles de manioc, de haricots, de choux frisé, d’épinards pu de tarot, et des citrouilles, carottes, courges ou patates douces jaune ou orange à l’intérieur, mangues et papaye mûres et d’autres fruits et légumes.</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23960032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10 % des enfants de 0-2 mois ont été nourri avec un biberon le jour précédent.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Les 8 groupes alimentaires sont : le lait maternel; grains, racines amylacées blanches/pâles, tubercules et plantains; haricots, pois, lentilles, noix et graines; produits laitiers (lait animal en conserve, en poudre ou frais, préparation pour nourrissons, yogourt, fromage); aliments carnés (viande, poisson, volaille, abats); œufs; fruits et légumes riches en vitamine A; autres fruits et légumes.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1587246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Les femmes des zones urbaines ont reçu des conseils sur l’alimentation du nourrisson et du jeune enfant deux fois plus souvent que les femmes des zones rurales.</a:t>
            </a:r>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2032505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M" sz="1800" dirty="0">
                <a:effectLst/>
                <a:latin typeface="Arial" panose="020B0604020202020204" pitchFamily="34" charset="0"/>
                <a:ea typeface="Times New Roman" panose="02020603050405020304" pitchFamily="18" charset="0"/>
              </a:rPr>
              <a:t>68% des enfants de 6-59 mois en Côte d’Ivoire sont considérés comme étant anémie. La plupart ont d’anémie modérée.</a:t>
            </a:r>
          </a:p>
          <a:p>
            <a:endParaRPr lang="fr-CM" sz="1800" dirty="0">
              <a:effectLst/>
              <a:latin typeface="Arial" panose="020B0604020202020204" pitchFamily="34" charset="0"/>
              <a:ea typeface="Times New Roman" panose="02020603050405020304" pitchFamily="18" charset="0"/>
            </a:endParaRPr>
          </a:p>
          <a:p>
            <a:r>
              <a:rPr lang="fr-CM" sz="1800" dirty="0">
                <a:effectLst/>
                <a:latin typeface="Arial" panose="020B0604020202020204" pitchFamily="34" charset="0"/>
                <a:ea typeface="Times New Roman" panose="02020603050405020304" pitchFamily="18" charset="0"/>
              </a:rPr>
              <a:t>Le tableau est basé sur les enfants qui ont passé la nuit ayant précédé l’interview dans le ménage et qui ont été testés pour l’anémie. La prévalence de l’anémie, basée sur le niveau d’hémoglobine, est ajustée en fonction de l’altitude en utilisant les formules du CDC, 1998 et seuils définis dans OMS, 2017. Hémoglobine est en grammes par décilitre (g/dl) en utilisant l’appareil [</a:t>
            </a:r>
            <a:r>
              <a:rPr lang="fr-CM" sz="1800" dirty="0" err="1">
                <a:effectLst/>
                <a:latin typeface="Arial" panose="020B0604020202020204" pitchFamily="34" charset="0"/>
                <a:ea typeface="Times New Roman" panose="02020603050405020304" pitchFamily="18" charset="0"/>
              </a:rPr>
              <a:t>HemoCue</a:t>
            </a:r>
            <a:r>
              <a:rPr lang="fr-CM" sz="1800" dirty="0">
                <a:effectLst/>
                <a:latin typeface="Arial" panose="020B0604020202020204" pitchFamily="34" charset="0"/>
                <a:ea typeface="Times New Roman" panose="02020603050405020304" pitchFamily="18" charset="0"/>
              </a:rPr>
              <a:t> 201+].</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3995556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M" sz="1800" dirty="0">
                <a:effectLst/>
                <a:latin typeface="Arial" panose="020B0604020202020204" pitchFamily="34" charset="0"/>
                <a:ea typeface="Times New Roman" panose="02020603050405020304" pitchFamily="18" charset="0"/>
                <a:cs typeface="Arial" panose="020B0604020202020204" pitchFamily="34" charset="0"/>
              </a:rPr>
              <a:t>66% des femmes enceintes et 60% des femmes non enceintes sont classées comme étant anémiées.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M" sz="18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CM" sz="1800" dirty="0">
                <a:effectLst/>
                <a:latin typeface="Arial" panose="020B0604020202020204" pitchFamily="34" charset="0"/>
                <a:ea typeface="Times New Roman" panose="02020603050405020304" pitchFamily="18" charset="0"/>
                <a:cs typeface="Arial" panose="020B0604020202020204" pitchFamily="34" charset="0"/>
              </a:rPr>
              <a:t>La prévalence de l’anémie, basée sur le niveau d’hémoglobine, est ajustée en fonction de l’altitude et du fait de fumer, ou non, des cigarettes, si l’information est disponible, en utilisant les formules du CDC, 1998 et les seuils définis dans WHO, 2017. L’hémoglobine est mesurée en grammes par décilitre (g/dl) en utilisant l’appareil [</a:t>
            </a:r>
            <a:r>
              <a:rPr lang="fr-CM" sz="1800" dirty="0" err="1">
                <a:effectLst/>
                <a:latin typeface="Arial" panose="020B0604020202020204" pitchFamily="34" charset="0"/>
                <a:ea typeface="Times New Roman" panose="02020603050405020304" pitchFamily="18" charset="0"/>
                <a:cs typeface="Arial" panose="020B0604020202020204" pitchFamily="34" charset="0"/>
              </a:rPr>
              <a:t>HemoCue</a:t>
            </a:r>
            <a:r>
              <a:rPr lang="fr-CM" sz="1800" dirty="0">
                <a:effectLst/>
                <a:latin typeface="Arial" panose="020B0604020202020204" pitchFamily="34" charset="0"/>
                <a:ea typeface="Times New Roman" panose="02020603050405020304" pitchFamily="18" charset="0"/>
                <a:cs typeface="Arial" panose="020B0604020202020204" pitchFamily="34" charset="0"/>
              </a:rPr>
              <a:t> 201+].</a:t>
            </a:r>
            <a:endParaRPr lang="fr-FR"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41510846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M" sz="1800" dirty="0">
                <a:effectLst/>
                <a:latin typeface="Arial" panose="020B0604020202020204" pitchFamily="34" charset="0"/>
                <a:ea typeface="Times New Roman" panose="02020603050405020304" pitchFamily="18" charset="0"/>
                <a:cs typeface="Times New Roman" panose="02020603050405020304" pitchFamily="18" charset="0"/>
              </a:rPr>
              <a:t>Parmi les enfants de 6–59 mois, 49 % ont reçu, au cours des 12 derniers mois, du fer sous forme de sirop ou de comprimés </a:t>
            </a:r>
            <a:r>
              <a:rPr lang="fr-CM" sz="1800" u="none"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et 49 % des suppléments contenant du fer.</a:t>
            </a:r>
            <a:r>
              <a:rPr lang="fr-CM" sz="1800" u="none" dirty="0">
                <a:effectLst/>
                <a:latin typeface="Arial" panose="020B0604020202020204" pitchFamily="34" charset="0"/>
                <a:ea typeface="Times New Roman" panose="02020603050405020304" pitchFamily="18" charset="0"/>
                <a:cs typeface="Times New Roman" panose="02020603050405020304" pitchFamily="18" charset="0"/>
              </a:rPr>
              <a:t> </a:t>
            </a:r>
            <a:r>
              <a:rPr lang="fr-CM" sz="1800" dirty="0">
                <a:effectLst/>
                <a:latin typeface="Arial" panose="020B0604020202020204" pitchFamily="34" charset="0"/>
                <a:ea typeface="Times New Roman" panose="02020603050405020304" pitchFamily="18" charset="0"/>
                <a:cs typeface="Times New Roman" panose="02020603050405020304" pitchFamily="18" charset="0"/>
              </a:rPr>
              <a:t>En outre, dans les </a:t>
            </a:r>
            <a:r>
              <a:rPr lang="fr-CM" sz="1800" u="none"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6 </a:t>
            </a:r>
            <a:r>
              <a:rPr lang="fr-CM" sz="1800" dirty="0">
                <a:effectLst/>
                <a:latin typeface="Arial" panose="020B0604020202020204" pitchFamily="34" charset="0"/>
                <a:ea typeface="Times New Roman" panose="02020603050405020304" pitchFamily="18" charset="0"/>
                <a:cs typeface="Times New Roman" panose="02020603050405020304" pitchFamily="18" charset="0"/>
              </a:rPr>
              <a:t>derniers mois, 46 % ont reçu des suppléments de vitamine A. Parmi les enfants de 12–59 mois, 46 % avaient reçu dans les </a:t>
            </a:r>
            <a:r>
              <a:rPr lang="fr-CM" sz="1800" u="none" dirty="0">
                <a:solidFill>
                  <a:srgbClr val="008080"/>
                </a:solidFill>
                <a:effectLst/>
                <a:latin typeface="Arial" panose="020B0604020202020204" pitchFamily="34" charset="0"/>
                <a:ea typeface="Times New Roman" panose="02020603050405020304" pitchFamily="18" charset="0"/>
                <a:cs typeface="Times New Roman" panose="02020603050405020304" pitchFamily="18" charset="0"/>
              </a:rPr>
              <a:t>6 </a:t>
            </a:r>
            <a:r>
              <a:rPr lang="fr-CM" sz="1800" dirty="0">
                <a:effectLst/>
                <a:latin typeface="Arial" panose="020B0604020202020204" pitchFamily="34" charset="0"/>
                <a:ea typeface="Times New Roman" panose="02020603050405020304" pitchFamily="18" charset="0"/>
                <a:cs typeface="Times New Roman" panose="02020603050405020304" pitchFamily="18" charset="0"/>
              </a:rPr>
              <a:t>derniers mois des médicaments pour le déparasitage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23</a:t>
            </a:fld>
            <a:endParaRPr lang="en-US"/>
          </a:p>
        </p:txBody>
      </p:sp>
    </p:spTree>
    <p:extLst>
      <p:ext uri="{BB962C8B-B14F-4D97-AF65-F5344CB8AC3E}">
        <p14:creationId xmlns:p14="http://schemas.microsoft.com/office/powerpoint/2010/main" val="19972798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7% des femmes de 20-49 ans sont maigre comparé à 14% des femmes de 15-19 ans. Par contre, 15% des femmes de 20-49 ans sont obèse comparé à 5% des femmes de 15-19 ans.</a:t>
            </a:r>
          </a:p>
          <a:p>
            <a:endParaRPr lang="fr-FR" sz="1800" b="0" i="0" u="none" strike="noStrike" dirty="0">
              <a:solidFill>
                <a:srgbClr val="000000"/>
              </a:solidFill>
              <a:effectLst/>
              <a:latin typeface="Arial" panose="020B0604020202020204" pitchFamily="34" charset="0"/>
            </a:endParaRPr>
          </a:p>
          <a:p>
            <a:endParaRPr lang="fr-FR" sz="1800" b="0" i="0" u="none" strike="noStrike" dirty="0">
              <a:solidFill>
                <a:srgbClr val="000000"/>
              </a:solidFill>
              <a:effectLst/>
              <a:latin typeface="Arial" panose="020B0604020202020204" pitchFamily="34" charset="0"/>
            </a:endParaRPr>
          </a:p>
          <a:p>
            <a:r>
              <a:rPr lang="fr-FR" sz="1800" b="0" i="0" u="none" strike="noStrike" dirty="0">
                <a:solidFill>
                  <a:srgbClr val="000000"/>
                </a:solidFill>
                <a:effectLst/>
                <a:latin typeface="Arial" panose="020B0604020202020204" pitchFamily="34" charset="0"/>
              </a:rPr>
              <a:t>Note : L'Indice de Masse Corporelle (IMC) est le ratio du poids en kilogrammes par rapport au carré de la taille en mètres (kg/m</a:t>
            </a:r>
            <a:r>
              <a:rPr lang="fr-FR" sz="1800" b="0" i="0" u="none" strike="noStrike" baseline="30000" dirty="0">
                <a:solidFill>
                  <a:srgbClr val="000000"/>
                </a:solidFill>
                <a:effectLst/>
                <a:latin typeface="Arial" panose="020B0604020202020204" pitchFamily="34" charset="0"/>
              </a:rPr>
              <a:t>2</a:t>
            </a:r>
            <a:r>
              <a:rPr lang="fr-FR" sz="1800" b="0" i="0" u="none" strike="noStrike" dirty="0">
                <a:solidFill>
                  <a:srgbClr val="000000"/>
                </a:solidFill>
                <a:effectLst/>
                <a:latin typeface="Arial" panose="020B0604020202020204" pitchFamily="34" charset="0"/>
              </a:rPr>
              <a:t>) pour les adultes de 20-49 ans</a:t>
            </a:r>
            <a:r>
              <a:rPr lang="en-US" dirty="0"/>
              <a:t>. </a:t>
            </a:r>
            <a:r>
              <a:rPr lang="fr-FR" sz="1800" b="0" i="0" u="none" strike="noStrike" dirty="0">
                <a:solidFill>
                  <a:srgbClr val="000000"/>
                </a:solidFill>
                <a:effectLst/>
                <a:latin typeface="Arial" panose="020B0604020202020204" pitchFamily="34" charset="0"/>
              </a:rPr>
              <a:t>La taille-pour âge et l'Indice de Masse Corporelle (IMC)-pour-âge sont exprimés en terme d'unités d'écart type (ET) par rapport à la médiane des normes OMS de croissance des femmes adolescentes de 15-19 ans.</a:t>
            </a:r>
            <a:r>
              <a:rPr lang="fr-FR" dirty="0"/>
              <a:t> </a:t>
            </a:r>
            <a:endParaRPr lang="en-US" dirty="0"/>
          </a:p>
          <a:p>
            <a:r>
              <a:rPr lang="fr-FR" sz="1800" b="0" i="0" u="none" strike="noStrike" dirty="0">
                <a:solidFill>
                  <a:srgbClr val="000000"/>
                </a:solidFill>
                <a:effectLst/>
                <a:latin typeface="Arial" panose="020B0604020202020204" pitchFamily="34" charset="0"/>
              </a:rPr>
              <a:t>IMC et IMC pour âge sont exclues les femmes enceintes et les fem.es ayant eu une naissance dans les 2 mois précédents</a:t>
            </a:r>
            <a:r>
              <a:rPr lang="fr-FR" dirty="0"/>
              <a:t>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26</a:t>
            </a:fld>
            <a:endParaRPr lang="en-US"/>
          </a:p>
        </p:txBody>
      </p:sp>
    </p:spTree>
    <p:extLst>
      <p:ext uri="{BB962C8B-B14F-4D97-AF65-F5344CB8AC3E}">
        <p14:creationId xmlns:p14="http://schemas.microsoft.com/office/powerpoint/2010/main" val="1358184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noProof="0" dirty="0"/>
              <a:t>Les indicateurs de mesure de la croissance de l’enfant ne sont pas </a:t>
            </a:r>
            <a:r>
              <a:rPr lang="fr-FR" noProof="0" dirty="0" err="1"/>
              <a:t>trés</a:t>
            </a:r>
            <a:r>
              <a:rPr lang="fr-FR" noProof="0" dirty="0"/>
              <a:t> différents selon le sexe de l’enfant.</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35927273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Dans l’ensemble, 29% des femmes de 15-49 ans ont consommé des aliments d’au moins 5 groupes d’aliments parmi les 10 groupes le jour ou la nuit ayant précédé l’enquête.</a:t>
            </a:r>
          </a:p>
          <a:p>
            <a:endParaRPr lang="fr-FR" sz="1800" b="0" i="0" u="none" strike="noStrike" dirty="0">
              <a:solidFill>
                <a:srgbClr val="000000"/>
              </a:solidFill>
              <a:effectLst/>
              <a:latin typeface="Arial" panose="020B0604020202020204" pitchFamily="34" charset="0"/>
            </a:endParaRPr>
          </a:p>
          <a:p>
            <a:r>
              <a:rPr lang="fr-FR" sz="1800" b="0" i="0" u="none" strike="noStrike" dirty="0">
                <a:solidFill>
                  <a:srgbClr val="000000"/>
                </a:solidFill>
                <a:effectLst/>
                <a:latin typeface="Arial" panose="020B0604020202020204" pitchFamily="34" charset="0"/>
              </a:rPr>
              <a:t>Note: Par définition, la diversification alimentaire minimum pour les femmes comprend la consommation d'aliments d'au moins 5 groupes d'aliments parmi les 10 groupes : a. Céréales, racines blanches/pâles contenant de l'amidon, tubercules, et plantains; b. Légumes secs (haricots, pois , lentilles); c. Noix et graines; d. Produits laitiers (lait, fromage, yaourt, autres produits laitiers); e. Viande, poisson, volaille, abats; f. Œufs; g. Légumes à feuille vert foncé ; h. Autres légumes et fruits riches en vitamine A; i. Autres légumes; j. Autres fruits.</a:t>
            </a:r>
            <a:r>
              <a:rPr lang="fr-FR" sz="2800" dirty="0"/>
              <a:t>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27</a:t>
            </a:fld>
            <a:endParaRPr lang="en-US"/>
          </a:p>
        </p:txBody>
      </p:sp>
    </p:spTree>
    <p:extLst>
      <p:ext uri="{BB962C8B-B14F-4D97-AF65-F5344CB8AC3E}">
        <p14:creationId xmlns:p14="http://schemas.microsoft.com/office/powerpoint/2010/main" val="10884987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fr-CM" sz="1800" dirty="0">
                <a:effectLst/>
                <a:latin typeface="Arial" panose="020B0604020202020204" pitchFamily="34" charset="0"/>
                <a:ea typeface="Times New Roman" panose="02020603050405020304" pitchFamily="18" charset="0"/>
                <a:cs typeface="Arial" panose="020B0604020202020204" pitchFamily="34" charset="0"/>
              </a:rPr>
              <a:t>La consommation de boissons sucrées et des aliments malsains est plus élevé en milieu urbain qu’en milieu rural.</a:t>
            </a:r>
          </a:p>
          <a:p>
            <a:pPr algn="just"/>
            <a:endParaRPr lang="fr-CM" sz="1800" dirty="0">
              <a:effectLst/>
              <a:latin typeface="Arial" panose="020B0604020202020204" pitchFamily="34" charset="0"/>
              <a:ea typeface="Times New Roman" panose="02020603050405020304" pitchFamily="18" charset="0"/>
              <a:cs typeface="Arial" panose="020B0604020202020204" pitchFamily="34" charset="0"/>
            </a:endParaRPr>
          </a:p>
          <a:p>
            <a:pPr algn="just"/>
            <a:r>
              <a:rPr lang="fr-CM" sz="1800" dirty="0">
                <a:effectLst/>
                <a:latin typeface="Arial" panose="020B0604020202020204" pitchFamily="34" charset="0"/>
                <a:ea typeface="Times New Roman" panose="02020603050405020304" pitchFamily="18" charset="0"/>
                <a:cs typeface="Arial" panose="020B0604020202020204" pitchFamily="34" charset="0"/>
              </a:rPr>
              <a:t>Les boissons sucrées incluent les jus de fruit et boissons aromatisées au fruit, les sodas, boissons à base de malt, boissons énergétiques et boissons énergisantes, thé, café, et tisane sucrés </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r>
              <a:rPr lang="fr-CM" sz="1800" baseline="30000" dirty="0">
                <a:effectLst/>
                <a:latin typeface="Arial" panose="020B0604020202020204" pitchFamily="34" charset="0"/>
                <a:ea typeface="Times New Roman" panose="02020603050405020304" pitchFamily="18" charset="0"/>
                <a:cs typeface="Arial" panose="020B0604020202020204" pitchFamily="34" charset="0"/>
              </a:rPr>
              <a:t>3</a:t>
            </a:r>
            <a:r>
              <a:rPr lang="fr-CM" sz="1800" dirty="0">
                <a:effectLst/>
                <a:latin typeface="Arial" panose="020B0604020202020204" pitchFamily="34" charset="0"/>
                <a:ea typeface="Times New Roman" panose="02020603050405020304" pitchFamily="18" charset="0"/>
                <a:cs typeface="Arial" panose="020B0604020202020204" pitchFamily="34" charset="0"/>
              </a:rPr>
              <a:t> Les aliments malsains incluent les aliments sucrés comme les chocolats, bonbons, pâtisseries, gâteaux, biscuits, crèmes glacées, glaces à l’eau et des aliments fris et salés comme les chips, </a:t>
            </a:r>
            <a:r>
              <a:rPr lang="fr-CM" sz="1800" dirty="0" err="1">
                <a:effectLst/>
                <a:latin typeface="Arial" panose="020B0604020202020204" pitchFamily="34" charset="0"/>
                <a:ea typeface="Times New Roman" panose="02020603050405020304" pitchFamily="18" charset="0"/>
                <a:cs typeface="Arial" panose="020B0604020202020204" pitchFamily="34" charset="0"/>
              </a:rPr>
              <a:t>crisps</a:t>
            </a:r>
            <a:r>
              <a:rPr lang="fr-CM" sz="1800" dirty="0">
                <a:effectLst/>
                <a:latin typeface="Arial" panose="020B0604020202020204" pitchFamily="34" charset="0"/>
                <a:ea typeface="Times New Roman" panose="02020603050405020304" pitchFamily="18" charset="0"/>
                <a:cs typeface="Arial" panose="020B0604020202020204" pitchFamily="34" charset="0"/>
              </a:rPr>
              <a:t>, chips soufflés, frites, beignets frits.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3483AE-61A7-4612-A3AC-24729FE3FB25}" type="slidenum">
              <a:rPr lang="en-US" smtClean="0"/>
              <a:t>28</a:t>
            </a:fld>
            <a:endParaRPr lang="en-US"/>
          </a:p>
        </p:txBody>
      </p:sp>
    </p:spTree>
    <p:extLst>
      <p:ext uri="{BB962C8B-B14F-4D97-AF65-F5344CB8AC3E}">
        <p14:creationId xmlns:p14="http://schemas.microsoft.com/office/powerpoint/2010/main" val="249670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29</a:t>
            </a:fld>
            <a:endParaRPr lang="en-US"/>
          </a:p>
        </p:txBody>
      </p:sp>
    </p:spTree>
    <p:extLst>
      <p:ext uri="{BB962C8B-B14F-4D97-AF65-F5344CB8AC3E}">
        <p14:creationId xmlns:p14="http://schemas.microsoft.com/office/powerpoint/2010/main" val="323887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Plus le niveau d’instruction de la mère est élevé, plus le niveau de retard de croissance est faible et plus le niveau de surpoids est important.</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2830663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Plus le niveau de bien-être économique est élevé, plus le niveau de retard de croissance et est faible.</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765280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La région où le niveau de retard de croissance est le plus faible est Abidjan (13 %), et le niveau le plus élevé est </a:t>
            </a:r>
            <a:r>
              <a:rPr lang="fr-FR" dirty="0" err="1"/>
              <a:t>Zanzan</a:t>
            </a:r>
            <a:r>
              <a:rPr lang="fr-FR" dirty="0"/>
              <a:t> (31 %)</a:t>
            </a:r>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22053155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La région où le niveau de l’émaciation est le plus faible est Yamoussoukro (2 %) et le niveau le plus élevé est Goh-Djiboua (18 %).</a:t>
            </a: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668409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La région où le niveau du surpoids est le plus faible est Zanzan (1 %), et le niveau le plus élevé est Abidjan (6 %).</a:t>
            </a: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37962803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M" sz="1800" dirty="0">
                <a:effectLst/>
                <a:latin typeface="Arial" panose="020B0604020202020204" pitchFamily="34" charset="0"/>
                <a:ea typeface="Times New Roman" panose="02020603050405020304" pitchFamily="18" charset="0"/>
                <a:cs typeface="Times New Roman" panose="02020603050405020304" pitchFamily="18" charset="0"/>
              </a:rPr>
              <a:t>Au cours des trois mois ayant précédé l’enquête, 20 % des enfants de moins de 5 ans ont eu leur poids, leur taille et leur périmètre brachial mesurés par un prestataire de santé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235523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a:t>
            </a:r>
            <a:r>
              <a:rPr lang="en-US" dirty="0" err="1"/>
              <a:t>Exclusivement</a:t>
            </a:r>
            <a:r>
              <a:rPr lang="en-US" dirty="0"/>
              <a:t> </a:t>
            </a:r>
            <a:r>
              <a:rPr lang="en-US" dirty="0" err="1"/>
              <a:t>allaité</a:t>
            </a:r>
            <a:r>
              <a:rPr lang="en-US" dirty="0"/>
              <a:t> = </a:t>
            </a:r>
            <a:r>
              <a:rPr lang="fr-FR" dirty="0"/>
              <a:t>les enfants qui n'ont reçu rien d'autre que le lait maternel pour manger et pour boire au cours des 2 premiers jours après l'accouchement.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1336164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18299"/>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fr-FR" b="0" noProof="0" dirty="0">
                <a:latin typeface="Source Sans Pro SemiBold" panose="020B0603030403020204" pitchFamily="34" charset="0"/>
                <a:ea typeface="Source Sans Pro SemiBold" panose="020B0603030403020204" pitchFamily="34" charset="0"/>
              </a:rPr>
              <a:t>#CotedIvoireEDS</a:t>
            </a:r>
          </a:p>
        </p:txBody>
      </p:sp>
    </p:spTree>
    <p:extLst>
      <p:ext uri="{BB962C8B-B14F-4D97-AF65-F5344CB8AC3E}">
        <p14:creationId xmlns:p14="http://schemas.microsoft.com/office/powerpoint/2010/main" val="17667773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713366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noProof="0"/>
              <a:t>Click to edit Master title style</a:t>
            </a:r>
            <a:endParaRPr lang="fr-FR" noProof="0"/>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fr-FR" noProof="0"/>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4591845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3648949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1146333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7126745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3644924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noProof="0"/>
              <a:t>Click to edit Master title style</a:t>
            </a:r>
            <a:endParaRPr lang="fr-FR" noProof="0"/>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4533347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30/09/2023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6656298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8810587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877227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hasCustomPrompt="1"/>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hasCustomPrompt="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845032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noProof="0"/>
              <a:t>Click to edit Master title style</a:t>
            </a:r>
            <a:endParaRPr lang="fr-FR" noProof="0"/>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fr-FR" noProof="0"/>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30/09/2023</a:t>
            </a:fld>
            <a:endParaRPr lang="fr-FR" noProof="0"/>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4800692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30/09/2023</a:t>
            </a:fld>
            <a:endParaRPr lang="fr-FR" noProof="0"/>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539140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30/09/2023</a:t>
            </a:fld>
            <a:endParaRPr lang="fr-FR" noProof="0"/>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9043426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30/09/2023</a:t>
            </a:fld>
            <a:endParaRPr lang="fr-FR" noProof="0"/>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7364709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30/09/2023</a:t>
            </a:fld>
            <a:endParaRPr lang="fr-FR" noProof="0"/>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4577857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noProof="0"/>
              <a:t>Click to edit Master title style</a:t>
            </a:r>
            <a:endParaRPr lang="fr-FR" noProof="0"/>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30/09/2023</a:t>
            </a:fld>
            <a:endParaRPr lang="fr-FR" noProof="0"/>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6540611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30/09/2023</a:t>
            </a:fld>
            <a:endParaRPr lang="fr-FR" noProof="0"/>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3872813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30/09/2023</a:t>
            </a:fld>
            <a:endParaRPr lang="fr-FR" noProof="0"/>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2562317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30/09/2023</a:t>
            </a:fld>
            <a:endParaRPr lang="fr-FR" noProof="0"/>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8729942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noProof="0"/>
              <a:t>Click to edit Master title style</a:t>
            </a:r>
            <a:endParaRPr lang="fr-FR" noProof="0"/>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30/09/2023</a:t>
            </a:fld>
            <a:endParaRPr lang="fr-FR" noProof="0"/>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89520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hasCustomPrompt="1"/>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hasCustomPrompt="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148240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noProof="0"/>
              <a:t>Click to edit Master title style</a:t>
            </a:r>
            <a:endParaRPr lang="fr-FR" noProof="0"/>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30/09/2023</a:t>
            </a:fld>
            <a:endParaRPr lang="fr-FR" noProof="0"/>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4134076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hasCustomPrompt="1"/>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hasCustomPrompt="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222223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hasCustomPrompt="1"/>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hasCustomPrompt="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hasCustomPrompt="1"/>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2435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hasCustomPrompt="1"/>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hasCustomPrompt="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hasCustomPrompt="1"/>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hasCustomPrompt="1"/>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hasCustomPrompt="1"/>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0558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hasCustomPrompt="1"/>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907081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30/09/2023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37275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hasCustomPrompt="1"/>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hasCustomPrompt="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hasCustomPrompt="1"/>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4266382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accent5"/>
            </a:gs>
            <a:gs pos="100000">
              <a:schemeClr val="accent1"/>
            </a:gs>
          </a:gsLst>
          <a:lin ang="5400000" scaled="1"/>
        </a:gradFill>
        <a:effectLst/>
      </p:bgPr>
    </p:bg>
    <p:spTree>
      <p:nvGrpSpPr>
        <p:cNvPr id="1" name=""/>
        <p:cNvGrpSpPr/>
        <p:nvPr/>
      </p:nvGrpSpPr>
      <p:grpSpPr>
        <a:xfrm>
          <a:off x="0" y="0"/>
          <a:ext cx="0" cy="0"/>
          <a:chOff x="0" y="0"/>
          <a:chExt cx="0" cy="0"/>
        </a:xfrm>
      </p:grpSpPr>
      <p:pic>
        <p:nvPicPr>
          <p:cNvPr id="9" name="Picture 8" descr="Elephants playing in the dirt&#10;&#10;Description automatically generated with low confidence">
            <a:extLst>
              <a:ext uri="{FF2B5EF4-FFF2-40B4-BE49-F238E27FC236}">
                <a16:creationId xmlns:a16="http://schemas.microsoft.com/office/drawing/2014/main" id="{3951C9FB-1A6B-BD7D-42B5-C4F3E766CE1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8336" y="1913103"/>
            <a:ext cx="9220671" cy="3614676"/>
          </a:xfrm>
          <a:prstGeom prst="rect">
            <a:avLst/>
          </a:prstGeom>
        </p:spPr>
      </p:pic>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dirty="0"/>
              <a:t>#CotedIvoireEDS </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696287"/>
            <a:ext cx="9144000" cy="2168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06371" y="5634884"/>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2021 Enquête Démographique et de Santé en Côte d’Ivoire (EDS-CI)</a:t>
            </a:r>
          </a:p>
        </p:txBody>
      </p:sp>
      <p:sp>
        <p:nvSpPr>
          <p:cNvPr id="3" name="Rectangle 2">
            <a:extLst>
              <a:ext uri="{FF2B5EF4-FFF2-40B4-BE49-F238E27FC236}">
                <a16:creationId xmlns:a16="http://schemas.microsoft.com/office/drawing/2014/main" id="{DFF87D67-C9E5-B72C-E461-0C92C6194BCD}"/>
              </a:ext>
            </a:extLst>
          </p:cNvPr>
          <p:cNvSpPr/>
          <p:nvPr userDrawn="1"/>
        </p:nvSpPr>
        <p:spPr>
          <a:xfrm>
            <a:off x="0" y="1615250"/>
            <a:ext cx="9144000" cy="91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E5C1480-E9EB-4FAB-EAC9-59696CD82C10}"/>
              </a:ext>
            </a:extLst>
          </p:cNvPr>
          <p:cNvSpPr/>
          <p:nvPr userDrawn="1"/>
        </p:nvSpPr>
        <p:spPr>
          <a:xfrm>
            <a:off x="0" y="5542961"/>
            <a:ext cx="9144000" cy="91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17021536"/>
      </p:ext>
    </p:extLst>
  </p:cSld>
  <p:clrMap bg1="lt1" tx1="dk1" bg2="lt2" tx2="dk2" accent1="accent1" accent2="accent2" accent3="accent3" accent4="accent4" accent5="accent5" accent6="accent6" hlink="hlink" folHlink="folHlink"/>
  <p:sldLayoutIdLst>
    <p:sldLayoutId id="2147483732" r:id="rId1"/>
  </p:sldLayoutIdLst>
  <p:txStyles>
    <p:titleStyle>
      <a:lvl1pPr algn="r" defTabSz="914400" rtl="0" eaLnBrk="1" latinLnBrk="0" hangingPunct="1">
        <a:lnSpc>
          <a:spcPct val="90000"/>
        </a:lnSpc>
        <a:spcBef>
          <a:spcPct val="0"/>
        </a:spcBef>
        <a:buNone/>
        <a:defRPr sz="2400" b="0" kern="1200">
          <a:solidFill>
            <a:schemeClr val="bg1"/>
          </a:solidFill>
          <a:latin typeface="Source Sans Pro SemiBold" panose="020B0603030403020204" pitchFamily="34" charset="0"/>
          <a:ea typeface="Source Sans Pro SemiBold" panose="020B06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919343072"/>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fr-FR" noProof="0" smtClean="0"/>
              <a:pPr/>
              <a:t>‹#›</a:t>
            </a:fld>
            <a:endParaRPr lang="fr-FR" noProof="0"/>
          </a:p>
        </p:txBody>
      </p:sp>
    </p:spTree>
    <p:extLst>
      <p:ext uri="{BB962C8B-B14F-4D97-AF65-F5344CB8AC3E}">
        <p14:creationId xmlns:p14="http://schemas.microsoft.com/office/powerpoint/2010/main" val="347330256"/>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microsoft.com/office/2018/10/relationships/comments" Target="../comments/modernComment_172_67C849D.xml"/><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chart" Target="../charts/char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fr-FR" noProof="0" dirty="0"/>
              <a:t>Nutrition</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noProof="0" dirty="0"/>
              <a:t>Suivi de la croissance de l’enfant</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671913"/>
          </a:xfrm>
        </p:spPr>
        <p:txBody>
          <a:bodyPr>
            <a:normAutofit/>
          </a:bodyPr>
          <a:lstStyle/>
          <a:p>
            <a:r>
              <a:rPr lang="fr-FR" noProof="0" dirty="0"/>
              <a:t>Pourcentage d'enfants de moins de 5 ans pour lesquels un prestataire de santé a effectué certaines mesures dans les 3 mois ayant précédé l'enquête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332700906"/>
              </p:ext>
            </p:extLst>
          </p:nvPr>
        </p:nvGraphicFramePr>
        <p:xfrm>
          <a:off x="628649" y="2035627"/>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06493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55574" y="753162"/>
            <a:ext cx="4811486" cy="5351675"/>
          </a:xfrm>
        </p:spPr>
        <p:txBody>
          <a:bodyPr>
            <a:noAutofit/>
          </a:bodyPr>
          <a:lstStyle/>
          <a:p>
            <a:pPr marL="342900" indent="-342900" algn="l">
              <a:buFont typeface="Arial" panose="020B0604020202020204" pitchFamily="34" charset="0"/>
              <a:buChar char="•"/>
            </a:pPr>
            <a:r>
              <a:rPr lang="fr-FR" sz="3200" i="0" dirty="0"/>
              <a:t>État nutritionnel des enfants</a:t>
            </a:r>
            <a:endParaRPr lang="fr-FR" sz="3200" i="0" noProof="0" dirty="0"/>
          </a:p>
          <a:p>
            <a:pPr marL="342900" indent="-342900" algn="l">
              <a:buFont typeface="Arial" panose="020B0604020202020204" pitchFamily="34" charset="0"/>
              <a:buChar char="•"/>
            </a:pPr>
            <a:r>
              <a:rPr lang="fr-FR" sz="3200" b="1" i="0" noProof="0" dirty="0">
                <a:solidFill>
                  <a:schemeClr val="accent5"/>
                </a:solidFill>
              </a:rPr>
              <a:t>Allaitement et Pratiques d’Alimentation du Nourrisson et du Jeune Enfant (PANJE)</a:t>
            </a:r>
          </a:p>
          <a:p>
            <a:pPr marL="342900" indent="-342900" algn="l">
              <a:buFont typeface="Arial" panose="020B0604020202020204" pitchFamily="34" charset="0"/>
              <a:buChar char="•"/>
            </a:pPr>
            <a:r>
              <a:rPr lang="fr-FR" sz="3200" i="0" noProof="0" dirty="0"/>
              <a:t>Anémie</a:t>
            </a:r>
          </a:p>
          <a:p>
            <a:pPr marL="342900" indent="-342900" algn="l">
              <a:buFont typeface="Arial" panose="020B0604020202020204" pitchFamily="34" charset="0"/>
              <a:buChar char="•"/>
            </a:pPr>
            <a:r>
              <a:rPr lang="fr-FR" sz="3200" i="0" noProof="0" dirty="0"/>
              <a:t>Micronutriments</a:t>
            </a:r>
          </a:p>
          <a:p>
            <a:pPr marL="342900" indent="-342900" algn="l">
              <a:buFont typeface="Arial" panose="020B0604020202020204" pitchFamily="34" charset="0"/>
              <a:buChar char="•"/>
            </a:pPr>
            <a:r>
              <a:rPr lang="fr-FR" sz="3200" i="0" noProof="0" dirty="0"/>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950"/>
            <a:ext cx="2362200" cy="1114424"/>
          </a:xfrm>
          <a:prstGeom prst="rect">
            <a:avLst/>
          </a:prstGeom>
        </p:spPr>
        <p:txBody>
          <a:bodyPr vert="horz" wrap="square" lIns="91440" tIns="45720" rIns="91440" bIns="45720" rtlCol="0" anchor="ctr">
            <a:normAutofit fontScale="92500"/>
          </a:bodyPr>
          <a:lstStyle/>
          <a:p>
            <a:pPr algn="ctr"/>
            <a:r>
              <a:rPr lang="fr-FR" sz="2000" dirty="0"/>
              <a:t>Trouver ces données dans </a:t>
            </a:r>
            <a:r>
              <a:rPr lang="fr-FR" sz="2000" b="1" dirty="0">
                <a:solidFill>
                  <a:schemeClr val="accent5"/>
                </a:solidFill>
              </a:rPr>
              <a:t>Chapitre 11 </a:t>
            </a:r>
          </a:p>
          <a:p>
            <a:pPr algn="ctr"/>
            <a:r>
              <a:rPr lang="fr-FR" sz="2000" dirty="0"/>
              <a:t>du Rapport Final</a:t>
            </a:r>
          </a:p>
        </p:txBody>
      </p:sp>
      <p:pic>
        <p:nvPicPr>
          <p:cNvPr id="2" name="Picture 1" descr="A picture containing text, mammal, horse&#10;&#10;Description automatically generated">
            <a:extLst>
              <a:ext uri="{FF2B5EF4-FFF2-40B4-BE49-F238E27FC236}">
                <a16:creationId xmlns:a16="http://schemas.microsoft.com/office/drawing/2014/main" id="{04079FEE-33BE-19B0-1082-4DC521138CB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23418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noProof="0" dirty="0"/>
              <a:t>Allaitement initial</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539111"/>
          </a:xfrm>
        </p:spPr>
        <p:txBody>
          <a:bodyPr>
            <a:normAutofit/>
          </a:bodyPr>
          <a:lstStyle/>
          <a:p>
            <a:r>
              <a:rPr lang="fr-FR" noProof="0" dirty="0"/>
              <a:t>Pourcentage d’enfant de moins de 2 ans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005299548"/>
              </p:ext>
            </p:extLst>
          </p:nvPr>
        </p:nvGraphicFramePr>
        <p:xfrm>
          <a:off x="393345" y="1602029"/>
          <a:ext cx="8357307" cy="502171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828972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273887"/>
            <a:ext cx="7886700" cy="930275"/>
          </a:xfrm>
        </p:spPr>
        <p:txBody>
          <a:bodyPr>
            <a:noAutofit/>
          </a:bodyPr>
          <a:lstStyle/>
          <a:p>
            <a:r>
              <a:rPr lang="fr-FR" sz="3200" noProof="0" dirty="0"/>
              <a:t>Allaitement des enfants de moins de 6 mois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109902"/>
            <a:ext cx="7886700" cy="375084"/>
          </a:xfrm>
        </p:spPr>
        <p:txBody>
          <a:bodyPr>
            <a:noAutofit/>
          </a:bodyPr>
          <a:lstStyle/>
          <a:p>
            <a:r>
              <a:rPr lang="fr-FR" noProof="0" dirty="0"/>
              <a:t>Parmi les plus jeunes enfants de 0-5 mois vivant avec leur mère :</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473756606"/>
              </p:ext>
            </p:extLst>
          </p:nvPr>
        </p:nvGraphicFramePr>
        <p:xfrm>
          <a:off x="628646" y="1658330"/>
          <a:ext cx="8420256" cy="49257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20053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35423" y="154371"/>
            <a:ext cx="8230870" cy="1116816"/>
          </a:xfrm>
        </p:spPr>
        <p:txBody>
          <a:bodyPr>
            <a:normAutofit/>
          </a:bodyPr>
          <a:lstStyle/>
          <a:p>
            <a:r>
              <a:rPr lang="fr-FR" noProof="0" dirty="0"/>
              <a:t>Introduction d’aliments complémentaires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35423" y="1153226"/>
            <a:ext cx="7973483" cy="1328058"/>
          </a:xfrm>
        </p:spPr>
        <p:txBody>
          <a:bodyPr>
            <a:normAutofit fontScale="92500" lnSpcReduction="20000"/>
          </a:bodyPr>
          <a:lstStyle/>
          <a:p>
            <a:pPr>
              <a:lnSpc>
                <a:spcPct val="110000"/>
              </a:lnSpc>
            </a:pPr>
            <a:r>
              <a:rPr lang="fr-FR" sz="3200" b="1" i="0" noProof="0" dirty="0">
                <a:solidFill>
                  <a:schemeClr val="accent5"/>
                </a:solidFill>
              </a:rPr>
              <a:t>45%</a:t>
            </a:r>
            <a:r>
              <a:rPr lang="fr-FR" sz="3200" i="0" noProof="0" dirty="0"/>
              <a:t> des enfants de 6-8 mois ont consommé des aliments solides, semi-solides ou mous le jour précédent.</a:t>
            </a:r>
            <a:endParaRPr lang="fr-FR" sz="3600" b="1" i="0" noProof="0" dirty="0">
              <a:solidFill>
                <a:schemeClr val="accent5"/>
              </a:solidFill>
            </a:endParaRPr>
          </a:p>
        </p:txBody>
      </p:sp>
      <p:pic>
        <p:nvPicPr>
          <p:cNvPr id="10" name="Picture 9" descr="Shape&#10;&#10;Description automatically generated with low confidence">
            <a:extLst>
              <a:ext uri="{FF2B5EF4-FFF2-40B4-BE49-F238E27FC236}">
                <a16:creationId xmlns:a16="http://schemas.microsoft.com/office/drawing/2014/main" id="{5C899693-7CC1-8AD2-622E-315E0A3A288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61720" y="2716436"/>
            <a:ext cx="1298567" cy="1808879"/>
          </a:xfrm>
          <a:prstGeom prst="rect">
            <a:avLst/>
          </a:prstGeom>
        </p:spPr>
      </p:pic>
      <p:pic>
        <p:nvPicPr>
          <p:cNvPr id="16" name="Picture 15" descr="Icon&#10;&#10;Description automatically generated">
            <a:extLst>
              <a:ext uri="{FF2B5EF4-FFF2-40B4-BE49-F238E27FC236}">
                <a16:creationId xmlns:a16="http://schemas.microsoft.com/office/drawing/2014/main" id="{4C7F7417-7EC7-B932-F2D0-7AC68429426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730205" y="4746693"/>
            <a:ext cx="1330082" cy="1822534"/>
          </a:xfrm>
          <a:prstGeom prst="rect">
            <a:avLst/>
          </a:prstGeom>
        </p:spPr>
      </p:pic>
      <p:pic>
        <p:nvPicPr>
          <p:cNvPr id="4" name="Picture 3" descr="Icon&#10;&#10;Description automatically generated">
            <a:extLst>
              <a:ext uri="{FF2B5EF4-FFF2-40B4-BE49-F238E27FC236}">
                <a16:creationId xmlns:a16="http://schemas.microsoft.com/office/drawing/2014/main" id="{71CB9FAE-383C-EBD1-596D-B90992AC010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226359" y="4711308"/>
            <a:ext cx="1330082" cy="1822534"/>
          </a:xfrm>
          <a:prstGeom prst="rect">
            <a:avLst/>
          </a:prstGeom>
        </p:spPr>
      </p:pic>
      <p:pic>
        <p:nvPicPr>
          <p:cNvPr id="8" name="Picture 7" descr="Icon&#10;&#10;Description automatically generated">
            <a:extLst>
              <a:ext uri="{FF2B5EF4-FFF2-40B4-BE49-F238E27FC236}">
                <a16:creationId xmlns:a16="http://schemas.microsoft.com/office/drawing/2014/main" id="{33344F78-E680-6C17-31E9-BB2BFAE07D2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743877" y="4746693"/>
            <a:ext cx="1330082" cy="1822534"/>
          </a:xfrm>
          <a:prstGeom prst="rect">
            <a:avLst/>
          </a:prstGeom>
        </p:spPr>
      </p:pic>
      <p:pic>
        <p:nvPicPr>
          <p:cNvPr id="15" name="Picture 14" descr="Icon&#10;&#10;Description automatically generated">
            <a:extLst>
              <a:ext uri="{FF2B5EF4-FFF2-40B4-BE49-F238E27FC236}">
                <a16:creationId xmlns:a16="http://schemas.microsoft.com/office/drawing/2014/main" id="{5D65C0EC-4A5C-5355-3C1C-FC0980E3697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261395" y="4711308"/>
            <a:ext cx="1330082" cy="1822534"/>
          </a:xfrm>
          <a:prstGeom prst="rect">
            <a:avLst/>
          </a:prstGeom>
        </p:spPr>
      </p:pic>
      <p:pic>
        <p:nvPicPr>
          <p:cNvPr id="18" name="Picture 17" descr="Icon&#10;&#10;Description automatically generated">
            <a:extLst>
              <a:ext uri="{FF2B5EF4-FFF2-40B4-BE49-F238E27FC236}">
                <a16:creationId xmlns:a16="http://schemas.microsoft.com/office/drawing/2014/main" id="{E53E07A7-26FE-3C1E-8694-89AB54945FB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60760" y="4711308"/>
            <a:ext cx="1330082" cy="1822534"/>
          </a:xfrm>
          <a:prstGeom prst="rect">
            <a:avLst/>
          </a:prstGeom>
        </p:spPr>
      </p:pic>
      <p:pic>
        <p:nvPicPr>
          <p:cNvPr id="23" name="Picture 22" descr="Icon&#10;&#10;Description automatically generated">
            <a:extLst>
              <a:ext uri="{FF2B5EF4-FFF2-40B4-BE49-F238E27FC236}">
                <a16:creationId xmlns:a16="http://schemas.microsoft.com/office/drawing/2014/main" id="{661B261E-2145-A4FE-3192-7E8075CE2FC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391400" y="2702662"/>
            <a:ext cx="668887" cy="1822534"/>
          </a:xfrm>
          <a:prstGeom prst="rect">
            <a:avLst/>
          </a:prstGeom>
        </p:spPr>
      </p:pic>
      <p:pic>
        <p:nvPicPr>
          <p:cNvPr id="5" name="Picture 4" descr="Shape&#10;&#10;Description automatically generated with low confidence">
            <a:extLst>
              <a:ext uri="{FF2B5EF4-FFF2-40B4-BE49-F238E27FC236}">
                <a16:creationId xmlns:a16="http://schemas.microsoft.com/office/drawing/2014/main" id="{6CA16478-CD6B-03D6-BCA5-82CD95FB91C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92275" y="2691856"/>
            <a:ext cx="1298567" cy="1808879"/>
          </a:xfrm>
          <a:prstGeom prst="rect">
            <a:avLst/>
          </a:prstGeom>
        </p:spPr>
      </p:pic>
      <p:pic>
        <p:nvPicPr>
          <p:cNvPr id="6" name="Picture 5" descr="Shape&#10;&#10;Description automatically generated with low confidence">
            <a:extLst>
              <a:ext uri="{FF2B5EF4-FFF2-40B4-BE49-F238E27FC236}">
                <a16:creationId xmlns:a16="http://schemas.microsoft.com/office/drawing/2014/main" id="{647C9BBF-5708-4588-708C-4B1A841D94F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292910" y="2691856"/>
            <a:ext cx="1298567" cy="1808879"/>
          </a:xfrm>
          <a:prstGeom prst="rect">
            <a:avLst/>
          </a:prstGeom>
        </p:spPr>
      </p:pic>
      <p:pic>
        <p:nvPicPr>
          <p:cNvPr id="7" name="Picture 6" descr="Shape&#10;&#10;Description automatically generated with low confidence">
            <a:extLst>
              <a:ext uri="{FF2B5EF4-FFF2-40B4-BE49-F238E27FC236}">
                <a16:creationId xmlns:a16="http://schemas.microsoft.com/office/drawing/2014/main" id="{EA92F40E-F0A8-3C37-2DF2-09F083E61D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775392" y="2691855"/>
            <a:ext cx="1298567" cy="1808879"/>
          </a:xfrm>
          <a:prstGeom prst="rect">
            <a:avLst/>
          </a:prstGeom>
        </p:spPr>
      </p:pic>
      <p:pic>
        <p:nvPicPr>
          <p:cNvPr id="9" name="Picture 8" descr="Shape&#10;&#10;Description automatically generated with low confidence">
            <a:extLst>
              <a:ext uri="{FF2B5EF4-FFF2-40B4-BE49-F238E27FC236}">
                <a16:creationId xmlns:a16="http://schemas.microsoft.com/office/drawing/2014/main" id="{BD5DE498-991E-1F3C-A8E7-D933F3CC485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79238" y="2691854"/>
            <a:ext cx="1298567" cy="1808879"/>
          </a:xfrm>
          <a:prstGeom prst="rect">
            <a:avLst/>
          </a:prstGeom>
        </p:spPr>
      </p:pic>
    </p:spTree>
    <p:extLst>
      <p:ext uri="{BB962C8B-B14F-4D97-AF65-F5344CB8AC3E}">
        <p14:creationId xmlns:p14="http://schemas.microsoft.com/office/powerpoint/2010/main" val="33648057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91580"/>
            <a:ext cx="7886700" cy="930275"/>
          </a:xfrm>
        </p:spPr>
        <p:txBody>
          <a:bodyPr>
            <a:noAutofit/>
          </a:bodyPr>
          <a:lstStyle/>
          <a:p>
            <a:r>
              <a:rPr lang="fr-FR" noProof="0" dirty="0"/>
              <a:t>Apport alimentaire minimum acceptable 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248292"/>
            <a:ext cx="7971066" cy="656708"/>
          </a:xfrm>
        </p:spPr>
        <p:txBody>
          <a:bodyPr>
            <a:normAutofit/>
          </a:bodyPr>
          <a:lstStyle/>
          <a:p>
            <a:r>
              <a:rPr lang="fr-FR" noProof="0" dirty="0"/>
              <a:t>Pourcentage des plus jeunes enfants de 6-23 mois vivant avec leur mère qui ont reçu un apport alimentaire minimum acceptable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101819316"/>
              </p:ext>
            </p:extLst>
          </p:nvPr>
        </p:nvGraphicFramePr>
        <p:xfrm>
          <a:off x="628649" y="1905000"/>
          <a:ext cx="7886699" cy="47614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53381"/>
            <a:ext cx="7886700" cy="930275"/>
          </a:xfrm>
        </p:spPr>
        <p:txBody>
          <a:bodyPr>
            <a:noAutofit/>
          </a:bodyPr>
          <a:lstStyle/>
          <a:p>
            <a:r>
              <a:rPr lang="fr-FR" noProof="0" dirty="0"/>
              <a:t>Pratiques alimentaires malsaines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936823"/>
            <a:ext cx="7579180" cy="606769"/>
          </a:xfrm>
        </p:spPr>
        <p:txBody>
          <a:bodyPr>
            <a:normAutofit/>
          </a:bodyPr>
          <a:lstStyle/>
          <a:p>
            <a:r>
              <a:rPr lang="fr-FR" noProof="0" dirty="0"/>
              <a:t>Pourcentage d’enfants de 6-23 mois ayant eu des pratiques alimentaires malsaines spécifiées, durant le jour ou la nuit ayant précédé l’enquête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978073792"/>
              </p:ext>
            </p:extLst>
          </p:nvPr>
        </p:nvGraphicFramePr>
        <p:xfrm>
          <a:off x="365122" y="1656481"/>
          <a:ext cx="8413751" cy="482651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2263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187694310"/>
              </p:ext>
            </p:extLst>
          </p:nvPr>
        </p:nvGraphicFramePr>
        <p:xfrm>
          <a:off x="658369" y="1636889"/>
          <a:ext cx="8485632" cy="510334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243517" y="369591"/>
            <a:ext cx="8656966" cy="726102"/>
          </a:xfrm>
        </p:spPr>
        <p:txBody>
          <a:bodyPr>
            <a:noAutofit/>
          </a:bodyPr>
          <a:lstStyle/>
          <a:p>
            <a:r>
              <a:rPr lang="fr-FR" sz="3200" noProof="0" dirty="0"/>
              <a:t>Indicateurs d'évaluation des Pratiques d'Alimentation du Nourrisson et du Jeune Enfant  (PANJE)</a:t>
            </a:r>
          </a:p>
        </p:txBody>
      </p:sp>
      <p:sp>
        <p:nvSpPr>
          <p:cNvPr id="8" name="Content Placeholder 7">
            <a:extLst>
              <a:ext uri="{FF2B5EF4-FFF2-40B4-BE49-F238E27FC236}">
                <a16:creationId xmlns:a16="http://schemas.microsoft.com/office/drawing/2014/main" id="{3EFE8A50-771E-49B9-ECC6-CDA29387FFE8}"/>
              </a:ext>
            </a:extLst>
          </p:cNvPr>
          <p:cNvSpPr>
            <a:spLocks noGrp="1"/>
          </p:cNvSpPr>
          <p:nvPr>
            <p:ph idx="1"/>
          </p:nvPr>
        </p:nvSpPr>
        <p:spPr>
          <a:xfrm>
            <a:off x="402871" y="1351528"/>
            <a:ext cx="7886700" cy="378739"/>
          </a:xfrm>
        </p:spPr>
        <p:txBody>
          <a:bodyPr/>
          <a:lstStyle/>
          <a:p>
            <a:r>
              <a:rPr lang="fr-FR" dirty="0"/>
              <a:t>Pourcentage d’enfants nourris en suivant des différentes pratiques PANJE</a:t>
            </a:r>
            <a:endParaRPr lang="fr-FR" noProof="0" dirty="0"/>
          </a:p>
        </p:txBody>
      </p:sp>
      <p:sp>
        <p:nvSpPr>
          <p:cNvPr id="3" name="Content Placeholder 2">
            <a:extLst>
              <a:ext uri="{FF2B5EF4-FFF2-40B4-BE49-F238E27FC236}">
                <a16:creationId xmlns:a16="http://schemas.microsoft.com/office/drawing/2014/main" id="{D5D865AD-CC70-8F27-D0C3-D86B160B9B62}"/>
              </a:ext>
            </a:extLst>
          </p:cNvPr>
          <p:cNvSpPr txBox="1">
            <a:spLocks/>
          </p:cNvSpPr>
          <p:nvPr/>
        </p:nvSpPr>
        <p:spPr>
          <a:xfrm>
            <a:off x="49604" y="1730267"/>
            <a:ext cx="1267568" cy="6609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Enfants de </a:t>
            </a:r>
            <a:br>
              <a:rPr lang="en-US" dirty="0"/>
            </a:br>
            <a:r>
              <a:rPr lang="en-US" dirty="0"/>
              <a:t>0-23 </a:t>
            </a:r>
            <a:r>
              <a:rPr lang="en-US" dirty="0" err="1"/>
              <a:t>mois</a:t>
            </a:r>
            <a:endParaRPr lang="en-US" dirty="0"/>
          </a:p>
        </p:txBody>
      </p:sp>
      <p:cxnSp>
        <p:nvCxnSpPr>
          <p:cNvPr id="4" name="Straight Connector 3">
            <a:extLst>
              <a:ext uri="{FF2B5EF4-FFF2-40B4-BE49-F238E27FC236}">
                <a16:creationId xmlns:a16="http://schemas.microsoft.com/office/drawing/2014/main" id="{D04B9959-8687-5C2A-5663-2AA8309F2D66}"/>
              </a:ext>
            </a:extLst>
          </p:cNvPr>
          <p:cNvCxnSpPr>
            <a:cxnSpLocks/>
          </p:cNvCxnSpPr>
          <p:nvPr/>
        </p:nvCxnSpPr>
        <p:spPr>
          <a:xfrm>
            <a:off x="1299446" y="2691761"/>
            <a:ext cx="0" cy="29718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82178695-9D8A-F30D-E387-76A46539E30F}"/>
              </a:ext>
            </a:extLst>
          </p:cNvPr>
          <p:cNvSpPr txBox="1">
            <a:spLocks/>
          </p:cNvSpPr>
          <p:nvPr/>
        </p:nvSpPr>
        <p:spPr>
          <a:xfrm>
            <a:off x="157842" y="3357791"/>
            <a:ext cx="1159330" cy="110895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Enfants de</a:t>
            </a:r>
            <a:br>
              <a:rPr lang="en-US" dirty="0"/>
            </a:br>
            <a:r>
              <a:rPr lang="en-US" dirty="0"/>
              <a:t>6-23 </a:t>
            </a:r>
            <a:r>
              <a:rPr lang="en-US" dirty="0" err="1"/>
              <a:t>mois</a:t>
            </a:r>
            <a:r>
              <a:rPr lang="en-US" dirty="0"/>
              <a:t>                        </a:t>
            </a:r>
          </a:p>
        </p:txBody>
      </p:sp>
      <p:sp>
        <p:nvSpPr>
          <p:cNvPr id="10" name="Content Placeholder 2">
            <a:extLst>
              <a:ext uri="{FF2B5EF4-FFF2-40B4-BE49-F238E27FC236}">
                <a16:creationId xmlns:a16="http://schemas.microsoft.com/office/drawing/2014/main" id="{06DCD10B-32F6-455C-28EB-CC926E3C292F}"/>
              </a:ext>
            </a:extLst>
          </p:cNvPr>
          <p:cNvSpPr txBox="1">
            <a:spLocks/>
          </p:cNvSpPr>
          <p:nvPr/>
        </p:nvSpPr>
        <p:spPr>
          <a:xfrm>
            <a:off x="0" y="5976788"/>
            <a:ext cx="1208934" cy="107667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Enfants de</a:t>
            </a:r>
            <a:br>
              <a:rPr lang="en-US" dirty="0"/>
            </a:br>
            <a:r>
              <a:rPr lang="en-US" dirty="0"/>
              <a:t>12-23 </a:t>
            </a:r>
            <a:r>
              <a:rPr lang="en-US" dirty="0" err="1"/>
              <a:t>mois</a:t>
            </a:r>
            <a:endParaRPr lang="en-US" dirty="0"/>
          </a:p>
        </p:txBody>
      </p:sp>
      <p:cxnSp>
        <p:nvCxnSpPr>
          <p:cNvPr id="7" name="Straight Connector 6">
            <a:extLst>
              <a:ext uri="{FF2B5EF4-FFF2-40B4-BE49-F238E27FC236}">
                <a16:creationId xmlns:a16="http://schemas.microsoft.com/office/drawing/2014/main" id="{C3B6A595-A577-9B0F-210C-8D59BC5EA5DE}"/>
              </a:ext>
            </a:extLst>
          </p:cNvPr>
          <p:cNvCxnSpPr>
            <a:cxnSpLocks/>
          </p:cNvCxnSpPr>
          <p:nvPr/>
        </p:nvCxnSpPr>
        <p:spPr>
          <a:xfrm>
            <a:off x="1317172" y="1730267"/>
            <a:ext cx="0" cy="629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41A54CB-7515-77D3-8C43-BC160D3E680B}"/>
              </a:ext>
            </a:extLst>
          </p:cNvPr>
          <p:cNvCxnSpPr>
            <a:cxnSpLocks/>
          </p:cNvCxnSpPr>
          <p:nvPr/>
        </p:nvCxnSpPr>
        <p:spPr>
          <a:xfrm>
            <a:off x="1299446" y="5976788"/>
            <a:ext cx="0" cy="629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3364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fr-FR" sz="3200" noProof="0" dirty="0"/>
              <a:t>Conseil sur l’alimentation du nourrisson et du jeune enfant</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57858"/>
            <a:ext cx="7971066" cy="1271041"/>
          </a:xfrm>
        </p:spPr>
        <p:txBody>
          <a:bodyPr>
            <a:normAutofit/>
          </a:bodyPr>
          <a:lstStyle/>
          <a:p>
            <a:r>
              <a:rPr lang="fr-FR" noProof="0" dirty="0"/>
              <a:t>Parmi les femmes de 15-49 ans dont l'enfant le plus jeune de 6-23 mois vit avec elles, pourcentage ayant parlé, dans les 6 derniers mois, avec un prestataire de santé ou un agent de santé communautaire de la façon ou de quoi nourrir leur enfant</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055626804"/>
              </p:ext>
            </p:extLst>
          </p:nvPr>
        </p:nvGraphicFramePr>
        <p:xfrm>
          <a:off x="628649" y="2340864"/>
          <a:ext cx="7886699" cy="415201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764916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fr-FR" sz="3200" i="0" dirty="0"/>
              <a:t>État nutritionnel des enfants</a:t>
            </a:r>
            <a:endParaRPr lang="fr-FR" sz="3200" i="0" noProof="0" dirty="0"/>
          </a:p>
          <a:p>
            <a:pPr marL="342900" indent="-342900" algn="l">
              <a:buFont typeface="Arial" panose="020B0604020202020204" pitchFamily="34" charset="0"/>
              <a:buChar char="•"/>
            </a:pPr>
            <a:r>
              <a:rPr lang="fr-FR" sz="3200" i="0" noProof="0" dirty="0"/>
              <a:t>Allaitement et Pratiques d’Alimentation du Nourrisson et du Jeune Enfant (PANJE)</a:t>
            </a:r>
          </a:p>
          <a:p>
            <a:pPr marL="342900" indent="-342900" algn="l">
              <a:buFont typeface="Arial" panose="020B0604020202020204" pitchFamily="34" charset="0"/>
              <a:buChar char="•"/>
            </a:pPr>
            <a:r>
              <a:rPr lang="fr-FR" sz="3200" b="1" i="0" noProof="0" dirty="0">
                <a:solidFill>
                  <a:schemeClr val="accent5"/>
                </a:solidFill>
              </a:rPr>
              <a:t>Anémie</a:t>
            </a:r>
          </a:p>
          <a:p>
            <a:pPr marL="342900" indent="-342900" algn="l">
              <a:buFont typeface="Arial" panose="020B0604020202020204" pitchFamily="34" charset="0"/>
              <a:buChar char="•"/>
            </a:pPr>
            <a:r>
              <a:rPr lang="fr-FR" sz="3200" i="0" noProof="0" dirty="0"/>
              <a:t>Micronutriments</a:t>
            </a:r>
          </a:p>
          <a:p>
            <a:pPr marL="342900" indent="-342900" algn="l">
              <a:buFont typeface="Arial" panose="020B0604020202020204" pitchFamily="34" charset="0"/>
              <a:buChar char="•"/>
            </a:pPr>
            <a:r>
              <a:rPr lang="fr-FR" sz="3200" i="0" noProof="0" dirty="0"/>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429124"/>
            <a:ext cx="2362200" cy="1114424"/>
          </a:xfrm>
          <a:prstGeom prst="rect">
            <a:avLst/>
          </a:prstGeom>
        </p:spPr>
        <p:txBody>
          <a:bodyPr vert="horz" wrap="square" lIns="91440" tIns="45720" rIns="91440" bIns="45720" rtlCol="0" anchor="ctr">
            <a:normAutofit fontScale="92500"/>
          </a:bodyPr>
          <a:lstStyle/>
          <a:p>
            <a:pPr algn="ctr"/>
            <a:r>
              <a:rPr lang="fr-FR" sz="2000" dirty="0"/>
              <a:t>Trouver ces données dans </a:t>
            </a:r>
            <a:r>
              <a:rPr lang="fr-FR" sz="2000" b="1" dirty="0">
                <a:solidFill>
                  <a:schemeClr val="accent5"/>
                </a:solidFill>
              </a:rPr>
              <a:t>Chapitre 11 </a:t>
            </a:r>
          </a:p>
          <a:p>
            <a:pPr algn="ctr"/>
            <a:r>
              <a:rPr lang="fr-FR" sz="2000" dirty="0"/>
              <a:t>du Rapport Final</a:t>
            </a:r>
          </a:p>
        </p:txBody>
      </p:sp>
      <p:pic>
        <p:nvPicPr>
          <p:cNvPr id="2" name="Picture 1" descr="A picture containing text, mammal, horse&#10;&#10;Description automatically generated">
            <a:extLst>
              <a:ext uri="{FF2B5EF4-FFF2-40B4-BE49-F238E27FC236}">
                <a16:creationId xmlns:a16="http://schemas.microsoft.com/office/drawing/2014/main" id="{D26F1C5F-A869-D8A7-7652-0A9CEAB7E05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94697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5182341"/>
          </a:xfrm>
        </p:spPr>
        <p:txBody>
          <a:bodyPr>
            <a:noAutofit/>
          </a:bodyPr>
          <a:lstStyle/>
          <a:p>
            <a:pPr marL="342900" indent="-342900" algn="l">
              <a:buFont typeface="Arial" panose="020B0604020202020204" pitchFamily="34" charset="0"/>
              <a:buChar char="•"/>
            </a:pPr>
            <a:r>
              <a:rPr lang="fr-FR" sz="3200" b="1" i="0" dirty="0">
                <a:solidFill>
                  <a:schemeClr val="accent5"/>
                </a:solidFill>
              </a:rPr>
              <a:t>État nutritionnel des enfants</a:t>
            </a:r>
            <a:endParaRPr lang="fr-FR" sz="3200" b="1" i="0" noProof="0" dirty="0">
              <a:solidFill>
                <a:schemeClr val="accent5"/>
              </a:solidFill>
            </a:endParaRPr>
          </a:p>
          <a:p>
            <a:pPr marL="342900" indent="-342900" algn="l">
              <a:buFont typeface="Arial" panose="020B0604020202020204" pitchFamily="34" charset="0"/>
              <a:buChar char="•"/>
            </a:pPr>
            <a:r>
              <a:rPr lang="fr-FR" sz="3200" i="0" noProof="0" dirty="0"/>
              <a:t>Allaitement et Pratiques d’Alimentation du Nourrisson et du Jeune Enfant (PANJE)</a:t>
            </a:r>
          </a:p>
          <a:p>
            <a:pPr marL="342900" indent="-342900" algn="l">
              <a:buFont typeface="Arial" panose="020B0604020202020204" pitchFamily="34" charset="0"/>
              <a:buChar char="•"/>
            </a:pPr>
            <a:r>
              <a:rPr lang="fr-FR" sz="3200" i="0" noProof="0" dirty="0"/>
              <a:t>Anémie</a:t>
            </a:r>
          </a:p>
          <a:p>
            <a:pPr marL="342900" indent="-342900" algn="l">
              <a:buFont typeface="Arial" panose="020B0604020202020204" pitchFamily="34" charset="0"/>
              <a:buChar char="•"/>
            </a:pPr>
            <a:r>
              <a:rPr lang="fr-FR" sz="3200" i="0" noProof="0" dirty="0"/>
              <a:t>Micronutriments</a:t>
            </a:r>
          </a:p>
          <a:p>
            <a:pPr marL="342900" indent="-342900" algn="l">
              <a:buFont typeface="Arial" panose="020B0604020202020204" pitchFamily="34" charset="0"/>
              <a:buChar char="•"/>
            </a:pPr>
            <a:r>
              <a:rPr lang="fr-FR" sz="3200" i="0" noProof="0" dirty="0"/>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643"/>
            <a:ext cx="2362200" cy="1114424"/>
          </a:xfrm>
          <a:prstGeom prst="rect">
            <a:avLst/>
          </a:prstGeom>
        </p:spPr>
        <p:txBody>
          <a:bodyPr vert="horz" wrap="square" lIns="91440" tIns="45720" rIns="91440" bIns="45720" rtlCol="0" anchor="ctr">
            <a:normAutofit fontScale="92500"/>
          </a:bodyPr>
          <a:lstStyle/>
          <a:p>
            <a:pPr algn="ctr"/>
            <a:r>
              <a:rPr lang="fr-FR" sz="2000" dirty="0"/>
              <a:t>Trouver ces données dans </a:t>
            </a:r>
            <a:r>
              <a:rPr lang="fr-FR" sz="2000" b="1" dirty="0">
                <a:solidFill>
                  <a:schemeClr val="accent5"/>
                </a:solidFill>
              </a:rPr>
              <a:t>Chapitre 11 </a:t>
            </a:r>
          </a:p>
          <a:p>
            <a:pPr algn="ctr"/>
            <a:r>
              <a:rPr lang="fr-FR" sz="2000" dirty="0"/>
              <a:t>du Rapport Final</a:t>
            </a:r>
          </a:p>
        </p:txBody>
      </p:sp>
      <p:pic>
        <p:nvPicPr>
          <p:cNvPr id="2" name="Picture 1" descr="A picture containing text, mammal, horse&#10;&#10;Description automatically generated">
            <a:extLst>
              <a:ext uri="{FF2B5EF4-FFF2-40B4-BE49-F238E27FC236}">
                <a16:creationId xmlns:a16="http://schemas.microsoft.com/office/drawing/2014/main" id="{45A57759-83B8-5FCF-C2F1-AA269456C03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noProof="0" dirty="0"/>
              <a:t>Prévalence de l’anémie chez les enfants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539111"/>
          </a:xfrm>
        </p:spPr>
        <p:txBody>
          <a:bodyPr>
            <a:normAutofit/>
          </a:bodyPr>
          <a:lstStyle/>
          <a:p>
            <a:r>
              <a:rPr lang="fr-FR" noProof="0" dirty="0"/>
              <a:t>Pourcentage d'enfants de 6-59 mois considérés comme étant anémié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967551578"/>
              </p:ext>
            </p:extLst>
          </p:nvPr>
        </p:nvGraphicFramePr>
        <p:xfrm>
          <a:off x="628649" y="1761313"/>
          <a:ext cx="7886699" cy="486219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912862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82974"/>
            <a:ext cx="6618818" cy="930275"/>
          </a:xfrm>
        </p:spPr>
        <p:txBody>
          <a:bodyPr>
            <a:noAutofit/>
          </a:bodyPr>
          <a:lstStyle/>
          <a:p>
            <a:r>
              <a:rPr lang="fr-FR" sz="3200" noProof="0" dirty="0"/>
              <a:t>Anémie chez les femmes enceintes </a:t>
            </a:r>
            <a:br>
              <a:rPr lang="fr-FR" sz="3200" noProof="0" dirty="0"/>
            </a:br>
            <a:r>
              <a:rPr lang="fr-FR" sz="3200" noProof="0" dirty="0"/>
              <a:t>et non enceintes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177101"/>
            <a:ext cx="7579180" cy="410751"/>
          </a:xfrm>
        </p:spPr>
        <p:txBody>
          <a:bodyPr>
            <a:normAutofit/>
          </a:bodyPr>
          <a:lstStyle/>
          <a:p>
            <a:r>
              <a:rPr lang="fr-FR" noProof="0" dirty="0"/>
              <a:t>Pourcentage de femmes de 15-49 ans classées comme étant anémiées</a:t>
            </a:r>
          </a:p>
        </p:txBody>
      </p:sp>
      <p:graphicFrame>
        <p:nvGraphicFramePr>
          <p:cNvPr id="7" name="Chart 6">
            <a:extLst>
              <a:ext uri="{FF2B5EF4-FFF2-40B4-BE49-F238E27FC236}">
                <a16:creationId xmlns:a16="http://schemas.microsoft.com/office/drawing/2014/main" id="{1CDE4ED1-B73E-3946-9CC6-A801223189A3}"/>
              </a:ext>
            </a:extLst>
          </p:cNvPr>
          <p:cNvGraphicFramePr/>
          <p:nvPr>
            <p:extLst>
              <p:ext uri="{D42A27DB-BD31-4B8C-83A1-F6EECF244321}">
                <p14:modId xmlns:p14="http://schemas.microsoft.com/office/powerpoint/2010/main" val="3244772801"/>
              </p:ext>
            </p:extLst>
          </p:nvPr>
        </p:nvGraphicFramePr>
        <p:xfrm>
          <a:off x="1345780" y="1651703"/>
          <a:ext cx="7293429" cy="43157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9">
            <a:extLst>
              <a:ext uri="{FF2B5EF4-FFF2-40B4-BE49-F238E27FC236}">
                <a16:creationId xmlns:a16="http://schemas.microsoft.com/office/drawing/2014/main" id="{46AF1704-09C7-B9B8-336D-1BF341C99174}"/>
              </a:ext>
            </a:extLst>
          </p:cNvPr>
          <p:cNvGraphicFramePr>
            <a:graphicFrameLocks noGrp="1"/>
          </p:cNvGraphicFramePr>
          <p:nvPr>
            <p:extLst>
              <p:ext uri="{D42A27DB-BD31-4B8C-83A1-F6EECF244321}">
                <p14:modId xmlns:p14="http://schemas.microsoft.com/office/powerpoint/2010/main" val="2171400928"/>
              </p:ext>
            </p:extLst>
          </p:nvPr>
        </p:nvGraphicFramePr>
        <p:xfrm>
          <a:off x="141514" y="5978918"/>
          <a:ext cx="8408549" cy="741680"/>
        </p:xfrm>
        <a:graphic>
          <a:graphicData uri="http://schemas.openxmlformats.org/drawingml/2006/table">
            <a:tbl>
              <a:tblPr firstRow="1" bandRow="1">
                <a:tableStyleId>{5C22544A-7EE6-4342-B048-85BDC9FD1C3A}</a:tableStyleId>
              </a:tblPr>
              <a:tblGrid>
                <a:gridCol w="1478723">
                  <a:extLst>
                    <a:ext uri="{9D8B030D-6E8A-4147-A177-3AD203B41FA5}">
                      <a16:colId xmlns:a16="http://schemas.microsoft.com/office/drawing/2014/main" val="2911875004"/>
                    </a:ext>
                  </a:extLst>
                </a:gridCol>
                <a:gridCol w="1318114">
                  <a:extLst>
                    <a:ext uri="{9D8B030D-6E8A-4147-A177-3AD203B41FA5}">
                      <a16:colId xmlns:a16="http://schemas.microsoft.com/office/drawing/2014/main" val="1953864577"/>
                    </a:ext>
                  </a:extLst>
                </a:gridCol>
                <a:gridCol w="1849791">
                  <a:extLst>
                    <a:ext uri="{9D8B030D-6E8A-4147-A177-3AD203B41FA5}">
                      <a16:colId xmlns:a16="http://schemas.microsoft.com/office/drawing/2014/main" val="4217398951"/>
                    </a:ext>
                  </a:extLst>
                </a:gridCol>
                <a:gridCol w="2080211">
                  <a:extLst>
                    <a:ext uri="{9D8B030D-6E8A-4147-A177-3AD203B41FA5}">
                      <a16:colId xmlns:a16="http://schemas.microsoft.com/office/drawing/2014/main" val="1207758716"/>
                    </a:ext>
                  </a:extLst>
                </a:gridCol>
                <a:gridCol w="1681710">
                  <a:extLst>
                    <a:ext uri="{9D8B030D-6E8A-4147-A177-3AD203B41FA5}">
                      <a16:colId xmlns:a16="http://schemas.microsoft.com/office/drawing/2014/main" val="1808214725"/>
                    </a:ext>
                  </a:extLst>
                </a:gridCol>
              </a:tblGrid>
              <a:tr h="370840">
                <a:tc>
                  <a:txBody>
                    <a:bodyPr/>
                    <a:lstStyle/>
                    <a:p>
                      <a:r>
                        <a:rPr lang="en-US" sz="1600" b="1" dirty="0">
                          <a:solidFill>
                            <a:schemeClr val="tx1"/>
                          </a:solidFill>
                          <a:latin typeface="Source Sans Pro" panose="020B0503030403020204" pitchFamily="34" charset="0"/>
                          <a:ea typeface="Source Sans Pro" panose="020B0503030403020204" pitchFamily="34" charset="0"/>
                        </a:rPr>
                        <a:t>Enceinte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0" dirty="0">
                          <a:solidFill>
                            <a:schemeClr val="tx1"/>
                          </a:solidFill>
                          <a:latin typeface="Source Sans Pro" panose="020B0503030403020204" pitchFamily="34" charset="0"/>
                          <a:ea typeface="Source Sans Pro" panose="020B0503030403020204" pitchFamily="34" charset="0"/>
                        </a:rPr>
                        <a:t>&lt;11.0 g/dl</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dirty="0">
                          <a:solidFill>
                            <a:schemeClr val="tx1"/>
                          </a:solidFill>
                          <a:latin typeface="Source Sans Pro" panose="020B0503030403020204" pitchFamily="34" charset="0"/>
                          <a:ea typeface="Source Sans Pro" panose="020B0503030403020204" pitchFamily="34" charset="0"/>
                        </a:rPr>
                        <a:t>10.0-10.9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dirty="0">
                          <a:solidFill>
                            <a:schemeClr val="tx1"/>
                          </a:solidFill>
                          <a:latin typeface="Source Sans Pro" panose="020B0503030403020204" pitchFamily="34" charset="0"/>
                          <a:ea typeface="Source Sans Pro" panose="020B0503030403020204" pitchFamily="34" charset="0"/>
                        </a:rPr>
                        <a:t>7.0-9.9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600" b="0" dirty="0">
                          <a:solidFill>
                            <a:schemeClr val="tx1"/>
                          </a:solidFill>
                          <a:latin typeface="Source Sans Pro" panose="020B0503030403020204" pitchFamily="34" charset="0"/>
                          <a:ea typeface="Source Sans Pro" panose="020B0503030403020204" pitchFamily="34" charset="0"/>
                        </a:rPr>
                        <a:t>&lt;7.0 g/dl</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3220508"/>
                  </a:ext>
                </a:extLst>
              </a:tr>
              <a:tr h="370840">
                <a:tc>
                  <a:txBody>
                    <a:bodyPr/>
                    <a:lstStyle/>
                    <a:p>
                      <a:r>
                        <a:rPr lang="en-US" sz="1600" b="1" dirty="0">
                          <a:latin typeface="Source Sans Pro" panose="020B0503030403020204" pitchFamily="34" charset="0"/>
                          <a:ea typeface="Source Sans Pro" panose="020B0503030403020204" pitchFamily="34" charset="0"/>
                        </a:rPr>
                        <a:t>Non enceinte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Source Sans Pro" panose="020B0503030403020204" pitchFamily="34" charset="0"/>
                          <a:ea typeface="Source Sans Pro" panose="020B0503030403020204" pitchFamily="34" charset="0"/>
                        </a:rPr>
                        <a:t>&lt;12.0 g/dl</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600" dirty="0">
                          <a:solidFill>
                            <a:schemeClr val="tx1"/>
                          </a:solidFill>
                          <a:latin typeface="Source Sans Pro" panose="020B0503030403020204" pitchFamily="34" charset="0"/>
                          <a:ea typeface="Source Sans Pro" panose="020B0503030403020204" pitchFamily="34" charset="0"/>
                        </a:rPr>
                        <a:t>110.-11.9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600" dirty="0">
                          <a:solidFill>
                            <a:schemeClr val="tx1"/>
                          </a:solidFill>
                          <a:latin typeface="Source Sans Pro" panose="020B0503030403020204" pitchFamily="34" charset="0"/>
                          <a:ea typeface="Source Sans Pro" panose="020B0503030403020204" pitchFamily="34" charset="0"/>
                        </a:rPr>
                        <a:t>8.0-10.9 g/dl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1600" dirty="0">
                          <a:solidFill>
                            <a:schemeClr val="tx1"/>
                          </a:solidFill>
                          <a:latin typeface="Source Sans Pro" panose="020B0503030403020204" pitchFamily="34" charset="0"/>
                          <a:ea typeface="Source Sans Pro" panose="020B0503030403020204" pitchFamily="34" charset="0"/>
                        </a:rPr>
                        <a:t>&lt;8.0 g/dl</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31661909"/>
                  </a:ext>
                </a:extLst>
              </a:tr>
            </a:tbl>
          </a:graphicData>
        </a:graphic>
      </p:graphicFrame>
      <p:sp>
        <p:nvSpPr>
          <p:cNvPr id="6" name="Content Placeholder 2">
            <a:extLst>
              <a:ext uri="{FF2B5EF4-FFF2-40B4-BE49-F238E27FC236}">
                <a16:creationId xmlns:a16="http://schemas.microsoft.com/office/drawing/2014/main" id="{3F277C7A-9756-AEE8-8809-14DD5EAFE31A}"/>
              </a:ext>
            </a:extLst>
          </p:cNvPr>
          <p:cNvSpPr txBox="1">
            <a:spLocks/>
          </p:cNvSpPr>
          <p:nvPr/>
        </p:nvSpPr>
        <p:spPr>
          <a:xfrm>
            <a:off x="7306855" y="793930"/>
            <a:ext cx="1801947"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a:t>
            </a:r>
            <a:r>
              <a:rPr lang="en-US" b="1" i="0" dirty="0">
                <a:solidFill>
                  <a:srgbClr val="00A3E3"/>
                </a:solidFill>
              </a:rPr>
              <a:t> 2.2.3</a:t>
            </a:r>
          </a:p>
        </p:txBody>
      </p:sp>
      <p:pic>
        <p:nvPicPr>
          <p:cNvPr id="4" name="Picture 3" descr="A picture containing text&#10;&#10;Description automatically generated">
            <a:extLst>
              <a:ext uri="{FF2B5EF4-FFF2-40B4-BE49-F238E27FC236}">
                <a16:creationId xmlns:a16="http://schemas.microsoft.com/office/drawing/2014/main" id="{75E5377C-A5C9-2971-AD37-7A50A50894A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25067611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rmAutofit fontScale="92500" lnSpcReduction="10000"/>
          </a:bodyPr>
          <a:lstStyle/>
          <a:p>
            <a:pPr marL="342900" indent="-342900" algn="l">
              <a:buFont typeface="Arial" panose="020B0604020202020204" pitchFamily="34" charset="0"/>
              <a:buChar char="•"/>
            </a:pPr>
            <a:r>
              <a:rPr lang="fr-FR" sz="3200" i="0" dirty="0"/>
              <a:t>État nutritionnel des enfants</a:t>
            </a:r>
            <a:endParaRPr lang="fr-FR" sz="3200" i="0" noProof="0" dirty="0"/>
          </a:p>
          <a:p>
            <a:pPr marL="342900" indent="-342900" algn="l">
              <a:buFont typeface="Arial" panose="020B0604020202020204" pitchFamily="34" charset="0"/>
              <a:buChar char="•"/>
            </a:pPr>
            <a:r>
              <a:rPr lang="fr-FR" sz="3200" i="0" noProof="0" dirty="0"/>
              <a:t>Allaitement et Pratiques d’Alimentation du Nourrisson et du Jeune Enfant (PANJE)</a:t>
            </a:r>
          </a:p>
          <a:p>
            <a:pPr marL="342900" indent="-342900" algn="l">
              <a:buFont typeface="Arial" panose="020B0604020202020204" pitchFamily="34" charset="0"/>
              <a:buChar char="•"/>
            </a:pPr>
            <a:r>
              <a:rPr lang="fr-FR" sz="3200" i="0" noProof="0" dirty="0"/>
              <a:t>Anémie</a:t>
            </a:r>
          </a:p>
          <a:p>
            <a:pPr marL="342900" indent="-342900" algn="l">
              <a:buFont typeface="Arial" panose="020B0604020202020204" pitchFamily="34" charset="0"/>
              <a:buChar char="•"/>
            </a:pPr>
            <a:r>
              <a:rPr lang="fr-FR" sz="3200" b="1" i="0" noProof="0" dirty="0">
                <a:solidFill>
                  <a:schemeClr val="accent5"/>
                </a:solidFill>
              </a:rPr>
              <a:t>Micronutriments</a:t>
            </a:r>
          </a:p>
          <a:p>
            <a:pPr marL="342900" indent="-342900" algn="l">
              <a:buFont typeface="Arial" panose="020B0604020202020204" pitchFamily="34" charset="0"/>
              <a:buChar char="•"/>
            </a:pPr>
            <a:r>
              <a:rPr lang="fr-FR" sz="3200" i="0" noProof="0" dirty="0"/>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62475"/>
            <a:ext cx="2362200" cy="1114424"/>
          </a:xfrm>
          <a:prstGeom prst="rect">
            <a:avLst/>
          </a:prstGeom>
        </p:spPr>
        <p:txBody>
          <a:bodyPr vert="horz" wrap="square" lIns="91440" tIns="45720" rIns="91440" bIns="45720" rtlCol="0" anchor="ctr">
            <a:normAutofit fontScale="92500"/>
          </a:bodyPr>
          <a:lstStyle/>
          <a:p>
            <a:pPr algn="ctr"/>
            <a:r>
              <a:rPr lang="fr-FR" sz="2000" dirty="0"/>
              <a:t>Trouver ces données dans </a:t>
            </a:r>
            <a:r>
              <a:rPr lang="fr-FR" sz="2000" b="1" dirty="0">
                <a:solidFill>
                  <a:schemeClr val="accent5"/>
                </a:solidFill>
              </a:rPr>
              <a:t>Chapitre 11 </a:t>
            </a:r>
          </a:p>
          <a:p>
            <a:pPr algn="ctr"/>
            <a:r>
              <a:rPr lang="fr-FR" sz="2000" dirty="0"/>
              <a:t>du Rapport Final</a:t>
            </a:r>
          </a:p>
        </p:txBody>
      </p:sp>
      <p:pic>
        <p:nvPicPr>
          <p:cNvPr id="2" name="Picture 1" descr="A picture containing text, mammal, horse&#10;&#10;Description automatically generated">
            <a:extLst>
              <a:ext uri="{FF2B5EF4-FFF2-40B4-BE49-F238E27FC236}">
                <a16:creationId xmlns:a16="http://schemas.microsoft.com/office/drawing/2014/main" id="{DD90976A-D2F0-7807-8A67-40EA0460244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251334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fr-FR" sz="3200" noProof="0" dirty="0"/>
              <a:t>Suppléments en micronutriments et déparasitage parmi les enfants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88533"/>
            <a:ext cx="4622346" cy="755229"/>
          </a:xfrm>
        </p:spPr>
        <p:txBody>
          <a:bodyPr>
            <a:normAutofit/>
          </a:bodyPr>
          <a:lstStyle/>
          <a:p>
            <a:pPr algn="ctr"/>
            <a:r>
              <a:rPr lang="fr-FR" noProof="0" dirty="0"/>
              <a:t>Pourcentage d’enfants </a:t>
            </a:r>
            <a:r>
              <a:rPr lang="fr-FR" dirty="0"/>
              <a:t>d</a:t>
            </a:r>
            <a:r>
              <a:rPr lang="fr-FR" noProof="0" dirty="0"/>
              <a:t>e 6-59 mois à qui on a donné du/des</a:t>
            </a:r>
          </a:p>
        </p:txBody>
      </p:sp>
      <p:sp>
        <p:nvSpPr>
          <p:cNvPr id="4" name="Content Placeholder 2">
            <a:extLst>
              <a:ext uri="{FF2B5EF4-FFF2-40B4-BE49-F238E27FC236}">
                <a16:creationId xmlns:a16="http://schemas.microsoft.com/office/drawing/2014/main" id="{8FAD7DD4-57A9-FF38-B893-963B1B5781FE}"/>
              </a:ext>
            </a:extLst>
          </p:cNvPr>
          <p:cNvSpPr txBox="1">
            <a:spLocks/>
          </p:cNvSpPr>
          <p:nvPr/>
        </p:nvSpPr>
        <p:spPr>
          <a:xfrm>
            <a:off x="6960433" y="948268"/>
            <a:ext cx="2164517" cy="120678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fr-FR" noProof="0" dirty="0"/>
              <a:t>Pourcentage d’enfants </a:t>
            </a:r>
            <a:r>
              <a:rPr lang="fr-FR" dirty="0"/>
              <a:t>d</a:t>
            </a:r>
            <a:r>
              <a:rPr lang="fr-FR" noProof="0" dirty="0"/>
              <a:t>e 12-59 mois à qui on a donné </a:t>
            </a:r>
            <a:r>
              <a:rPr lang="en-US" dirty="0"/>
              <a:t>des:</a:t>
            </a:r>
          </a:p>
        </p:txBody>
      </p:sp>
      <p:cxnSp>
        <p:nvCxnSpPr>
          <p:cNvPr id="5" name="Straight Connector 4">
            <a:extLst>
              <a:ext uri="{FF2B5EF4-FFF2-40B4-BE49-F238E27FC236}">
                <a16:creationId xmlns:a16="http://schemas.microsoft.com/office/drawing/2014/main" id="{34910700-1BDF-1AC8-805B-EA7CB736B340}"/>
              </a:ext>
            </a:extLst>
          </p:cNvPr>
          <p:cNvCxnSpPr>
            <a:cxnSpLocks/>
          </p:cNvCxnSpPr>
          <p:nvPr/>
        </p:nvCxnSpPr>
        <p:spPr>
          <a:xfrm>
            <a:off x="794657" y="2020205"/>
            <a:ext cx="44563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2766DD9-4256-2E5C-ACD4-93D0083B7CD7}"/>
              </a:ext>
            </a:extLst>
          </p:cNvPr>
          <p:cNvCxnSpPr>
            <a:cxnSpLocks/>
          </p:cNvCxnSpPr>
          <p:nvPr/>
        </p:nvCxnSpPr>
        <p:spPr>
          <a:xfrm>
            <a:off x="7402286" y="2020205"/>
            <a:ext cx="14042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6" name="Chart 5">
            <a:extLst>
              <a:ext uri="{FF2B5EF4-FFF2-40B4-BE49-F238E27FC236}">
                <a16:creationId xmlns:a16="http://schemas.microsoft.com/office/drawing/2014/main" id="{E3E2B361-B2F1-447D-E758-6AA34D22DCCF}"/>
              </a:ext>
            </a:extLst>
          </p:cNvPr>
          <p:cNvGraphicFramePr/>
          <p:nvPr>
            <p:extLst>
              <p:ext uri="{D42A27DB-BD31-4B8C-83A1-F6EECF244321}">
                <p14:modId xmlns:p14="http://schemas.microsoft.com/office/powerpoint/2010/main" val="770014470"/>
              </p:ext>
            </p:extLst>
          </p:nvPr>
        </p:nvGraphicFramePr>
        <p:xfrm>
          <a:off x="1" y="1565565"/>
          <a:ext cx="9124950" cy="50579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374705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239502"/>
            <a:ext cx="7886700" cy="1116816"/>
          </a:xfrm>
        </p:spPr>
        <p:txBody>
          <a:bodyPr>
            <a:normAutofit/>
          </a:bodyPr>
          <a:lstStyle/>
          <a:p>
            <a:r>
              <a:rPr lang="fr-FR" noProof="0" dirty="0"/>
              <a:t>Présence de sel iodé dans le ménage</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34506"/>
            <a:ext cx="7886700" cy="1570531"/>
          </a:xfrm>
        </p:spPr>
        <p:txBody>
          <a:bodyPr>
            <a:normAutofit fontScale="85000" lnSpcReduction="20000"/>
          </a:bodyPr>
          <a:lstStyle/>
          <a:p>
            <a:pPr algn="ctr">
              <a:lnSpc>
                <a:spcPct val="110000"/>
              </a:lnSpc>
            </a:pPr>
            <a:r>
              <a:rPr lang="fr-FR" sz="3800" b="1" i="0" noProof="0" dirty="0">
                <a:solidFill>
                  <a:schemeClr val="accent5"/>
                </a:solidFill>
              </a:rPr>
              <a:t>93 %</a:t>
            </a:r>
            <a:r>
              <a:rPr lang="fr-FR" sz="3800" i="0" noProof="0" dirty="0"/>
              <a:t> des ménages dont le sel a </a:t>
            </a:r>
            <a:r>
              <a:rPr lang="fr-FR" sz="3800" i="0" dirty="0"/>
              <a:t>été testé pour la </a:t>
            </a:r>
            <a:r>
              <a:rPr lang="fr-FR" sz="3800" i="0" noProof="0" dirty="0"/>
              <a:t>présence d’iode.</a:t>
            </a:r>
          </a:p>
          <a:p>
            <a:pPr algn="ctr">
              <a:lnSpc>
                <a:spcPct val="110000"/>
              </a:lnSpc>
            </a:pPr>
            <a:r>
              <a:rPr lang="fr-FR" sz="3800" b="1" i="0" noProof="0" dirty="0">
                <a:solidFill>
                  <a:schemeClr val="accent5"/>
                </a:solidFill>
              </a:rPr>
              <a:t>95 %</a:t>
            </a:r>
            <a:r>
              <a:rPr lang="fr-FR" sz="3800" i="0" noProof="0" dirty="0"/>
              <a:t> du sel testé contenait de l’iode.</a:t>
            </a:r>
          </a:p>
        </p:txBody>
      </p:sp>
      <p:grpSp>
        <p:nvGrpSpPr>
          <p:cNvPr id="18" name="Group 17">
            <a:extLst>
              <a:ext uri="{FF2B5EF4-FFF2-40B4-BE49-F238E27FC236}">
                <a16:creationId xmlns:a16="http://schemas.microsoft.com/office/drawing/2014/main" id="{C1B9E7DD-AD16-E273-77D5-09AD78B554B1}"/>
              </a:ext>
            </a:extLst>
          </p:cNvPr>
          <p:cNvGrpSpPr/>
          <p:nvPr/>
        </p:nvGrpSpPr>
        <p:grpSpPr>
          <a:xfrm>
            <a:off x="2145536" y="2940504"/>
            <a:ext cx="4852927" cy="3766458"/>
            <a:chOff x="2145536" y="2950029"/>
            <a:chExt cx="4852927" cy="3766458"/>
          </a:xfrm>
          <a:effectLst>
            <a:outerShdw blurRad="50800" dist="38100" dir="2700000" algn="tl" rotWithShape="0">
              <a:prstClr val="black">
                <a:alpha val="40000"/>
              </a:prstClr>
            </a:outerShdw>
          </a:effectLst>
        </p:grpSpPr>
        <p:pic>
          <p:nvPicPr>
            <p:cNvPr id="8" name="Picture 7" descr="Pictures of salt">
              <a:extLst>
                <a:ext uri="{FF2B5EF4-FFF2-40B4-BE49-F238E27FC236}">
                  <a16:creationId xmlns:a16="http://schemas.microsoft.com/office/drawing/2014/main" id="{09E3A442-8CC2-FA54-6EEB-275B12AF35C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145536" y="2950029"/>
              <a:ext cx="4852927" cy="3744686"/>
            </a:xfrm>
            <a:prstGeom prst="rect">
              <a:avLst/>
            </a:prstGeom>
            <a:ln w="12700">
              <a:solidFill>
                <a:schemeClr val="tx1"/>
              </a:solidFill>
            </a:ln>
          </p:spPr>
        </p:pic>
        <p:sp>
          <p:nvSpPr>
            <p:cNvPr id="15" name="TextBox 14">
              <a:extLst>
                <a:ext uri="{FF2B5EF4-FFF2-40B4-BE49-F238E27FC236}">
                  <a16:creationId xmlns:a16="http://schemas.microsoft.com/office/drawing/2014/main" id="{CE0D1928-62E2-AB63-4BCD-679A4289E93B}"/>
                </a:ext>
              </a:extLst>
            </p:cNvPr>
            <p:cNvSpPr txBox="1"/>
            <p:nvPr/>
          </p:nvSpPr>
          <p:spPr>
            <a:xfrm>
              <a:off x="4735285" y="6466132"/>
              <a:ext cx="2263177" cy="250355"/>
            </a:xfrm>
            <a:prstGeom prst="rect">
              <a:avLst/>
            </a:prstGeom>
            <a:ln w="12700">
              <a:noFill/>
            </a:ln>
          </p:spPr>
          <p:txBody>
            <a:bodyPr vert="horz" wrap="square" lIns="91440" tIns="45720" rIns="91440" bIns="45720" rtlCol="0" anchor="ctr">
              <a:normAutofit fontScale="62500" lnSpcReduction="20000"/>
            </a:bodyPr>
            <a:lstStyle/>
            <a:p>
              <a:pPr algn="r"/>
              <a:r>
                <a:rPr lang="en-US" sz="1800" i="1" dirty="0">
                  <a:solidFill>
                    <a:schemeClr val="bg1"/>
                  </a:solidFill>
                </a:rPr>
                <a:t>© ICF</a:t>
              </a:r>
            </a:p>
          </p:txBody>
        </p:sp>
      </p:grpSp>
    </p:spTree>
    <p:extLst>
      <p:ext uri="{BB962C8B-B14F-4D97-AF65-F5344CB8AC3E}">
        <p14:creationId xmlns:p14="http://schemas.microsoft.com/office/powerpoint/2010/main" val="16705693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fr-FR" sz="3200" i="0" dirty="0"/>
              <a:t>État nutritionnel des enfants</a:t>
            </a:r>
            <a:endParaRPr lang="fr-FR" sz="3200" i="0" noProof="0" dirty="0"/>
          </a:p>
          <a:p>
            <a:pPr marL="342900" indent="-342900" algn="l">
              <a:buFont typeface="Arial" panose="020B0604020202020204" pitchFamily="34" charset="0"/>
              <a:buChar char="•"/>
            </a:pPr>
            <a:r>
              <a:rPr lang="fr-FR" sz="3200" i="0" noProof="0" dirty="0"/>
              <a:t>Allaitement et Pratiques d’Alimentation du Nourrisson et du Jeune Enfant (PANJE)</a:t>
            </a:r>
          </a:p>
          <a:p>
            <a:pPr marL="342900" indent="-342900" algn="l">
              <a:buFont typeface="Arial" panose="020B0604020202020204" pitchFamily="34" charset="0"/>
              <a:buChar char="•"/>
            </a:pPr>
            <a:r>
              <a:rPr lang="fr-FR" sz="3200" i="0" noProof="0" dirty="0"/>
              <a:t>Anémie</a:t>
            </a:r>
          </a:p>
          <a:p>
            <a:pPr marL="342900" indent="-342900" algn="l">
              <a:buFont typeface="Arial" panose="020B0604020202020204" pitchFamily="34" charset="0"/>
              <a:buChar char="•"/>
            </a:pPr>
            <a:r>
              <a:rPr lang="fr-FR" sz="3200" i="0" noProof="0" dirty="0"/>
              <a:t>Micronutriments</a:t>
            </a:r>
          </a:p>
          <a:p>
            <a:pPr marL="342900" indent="-342900" algn="l">
              <a:buFont typeface="Arial" panose="020B0604020202020204" pitchFamily="34" charset="0"/>
              <a:buChar char="•"/>
            </a:pPr>
            <a:r>
              <a:rPr lang="fr-FR" sz="3200" b="1" i="0" noProof="0" dirty="0">
                <a:solidFill>
                  <a:schemeClr val="accent5"/>
                </a:solidFill>
              </a:rPr>
              <a:t>État nutritionnel des femmes</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429124"/>
            <a:ext cx="2362200" cy="1114424"/>
          </a:xfrm>
          <a:prstGeom prst="rect">
            <a:avLst/>
          </a:prstGeom>
        </p:spPr>
        <p:txBody>
          <a:bodyPr vert="horz" wrap="square" lIns="91440" tIns="45720" rIns="91440" bIns="45720" rtlCol="0" anchor="ctr">
            <a:normAutofit fontScale="92500"/>
          </a:bodyPr>
          <a:lstStyle/>
          <a:p>
            <a:pPr algn="ctr"/>
            <a:r>
              <a:rPr lang="fr-FR" sz="2000" dirty="0"/>
              <a:t>Trouver ces données dans </a:t>
            </a:r>
            <a:r>
              <a:rPr lang="fr-FR" sz="2000" b="1" dirty="0">
                <a:solidFill>
                  <a:schemeClr val="accent5"/>
                </a:solidFill>
              </a:rPr>
              <a:t>Chapitre 11 </a:t>
            </a:r>
          </a:p>
          <a:p>
            <a:pPr algn="ctr"/>
            <a:r>
              <a:rPr lang="fr-FR" sz="2000" dirty="0"/>
              <a:t>du Rapport Final</a:t>
            </a:r>
          </a:p>
        </p:txBody>
      </p:sp>
      <p:pic>
        <p:nvPicPr>
          <p:cNvPr id="2" name="Picture 1" descr="A picture containing text, mammal, horse&#10;&#10;Description automatically generated">
            <a:extLst>
              <a:ext uri="{FF2B5EF4-FFF2-40B4-BE49-F238E27FC236}">
                <a16:creationId xmlns:a16="http://schemas.microsoft.com/office/drawing/2014/main" id="{FAEA6F4A-6F93-ACEB-032E-2585C36E1A3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161856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noProof="0" dirty="0"/>
              <a:t>État nutritionnel des femmes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947776"/>
            <a:ext cx="7459438" cy="321332"/>
          </a:xfrm>
        </p:spPr>
        <p:txBody>
          <a:bodyPr>
            <a:noAutofit/>
          </a:bodyPr>
          <a:lstStyle/>
          <a:p>
            <a:r>
              <a:rPr lang="fr-FR" noProof="0" dirty="0"/>
              <a:t>R</a:t>
            </a:r>
            <a:r>
              <a:rPr lang="fr-FR" dirty="0" err="1"/>
              <a:t>épartition</a:t>
            </a:r>
            <a:r>
              <a:rPr lang="fr-FR" dirty="0"/>
              <a:t> (en %) des femmes de 20-49 ans par Indice de Masse Corporelle (IMC) et des femmes de 15-19 ans par IMC-pour-âge</a:t>
            </a:r>
            <a:endParaRPr lang="fr-FR" noProof="0" dirty="0"/>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2726738552"/>
              </p:ext>
            </p:extLst>
          </p:nvPr>
        </p:nvGraphicFramePr>
        <p:xfrm>
          <a:off x="428623" y="1377244"/>
          <a:ext cx="8286751" cy="525215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F6A040E9-48EF-3244-26F0-E4A3E1CEB240}"/>
              </a:ext>
            </a:extLst>
          </p:cNvPr>
          <p:cNvSpPr txBox="1"/>
          <p:nvPr/>
        </p:nvSpPr>
        <p:spPr>
          <a:xfrm>
            <a:off x="6757417" y="6138824"/>
            <a:ext cx="2185416" cy="584775"/>
          </a:xfrm>
          <a:prstGeom prst="rect">
            <a:avLst/>
          </a:prstGeom>
          <a:noFill/>
        </p:spPr>
        <p:txBody>
          <a:bodyPr wrap="square" rtlCol="0">
            <a:spAutoFit/>
          </a:bodyPr>
          <a:lstStyle/>
          <a:p>
            <a:r>
              <a:rPr lang="fr-FR" sz="1600" i="1" dirty="0"/>
              <a:t>Total =/= 100% à cause d’arrondissement</a:t>
            </a:r>
          </a:p>
        </p:txBody>
      </p:sp>
    </p:spTree>
    <p:extLst>
      <p:ext uri="{BB962C8B-B14F-4D97-AF65-F5344CB8AC3E}">
        <p14:creationId xmlns:p14="http://schemas.microsoft.com/office/powerpoint/2010/main" val="26835740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fr-FR" sz="3200" noProof="0" dirty="0"/>
              <a:t>Diversification alimentaire minimum parmi les femmes 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519356"/>
            <a:ext cx="8145238" cy="789504"/>
          </a:xfrm>
        </p:spPr>
        <p:txBody>
          <a:bodyPr>
            <a:normAutofit/>
          </a:bodyPr>
          <a:lstStyle/>
          <a:p>
            <a:r>
              <a:rPr lang="fr-FR" noProof="0" dirty="0"/>
              <a:t>Pourcentage de femmes de 15-49 ans qui ont consommé des aliments d’au moins 5 groupes d’aliments parmi les 10 groupes le jour ou la nuit ayant précédé l’enquête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826246280"/>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484499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44950" y="305560"/>
            <a:ext cx="8588214" cy="930275"/>
          </a:xfrm>
        </p:spPr>
        <p:txBody>
          <a:bodyPr>
            <a:noAutofit/>
          </a:bodyPr>
          <a:lstStyle/>
          <a:p>
            <a:r>
              <a:rPr lang="fr-FR" sz="3200" noProof="0" dirty="0"/>
              <a:t>Consommation d’aliments et de boissons malsaines parmi les femmes selon le milieu de résidence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44950" y="1519356"/>
            <a:ext cx="8145238" cy="363233"/>
          </a:xfrm>
        </p:spPr>
        <p:txBody>
          <a:bodyPr>
            <a:normAutofit/>
          </a:bodyPr>
          <a:lstStyle/>
          <a:p>
            <a:r>
              <a:rPr lang="fr-FR" noProof="0" dirty="0"/>
              <a:t>Pourcentage de femme de 15-49 ans qui ont consommé :</a:t>
            </a:r>
          </a:p>
        </p:txBody>
      </p:sp>
      <p:graphicFrame>
        <p:nvGraphicFramePr>
          <p:cNvPr id="6" name="Chart 5">
            <a:extLst>
              <a:ext uri="{FF2B5EF4-FFF2-40B4-BE49-F238E27FC236}">
                <a16:creationId xmlns:a16="http://schemas.microsoft.com/office/drawing/2014/main" id="{141AC105-0590-6172-633E-3B6A167AD6B5}"/>
              </a:ext>
            </a:extLst>
          </p:cNvPr>
          <p:cNvGraphicFramePr/>
          <p:nvPr>
            <p:extLst>
              <p:ext uri="{D42A27DB-BD31-4B8C-83A1-F6EECF244321}">
                <p14:modId xmlns:p14="http://schemas.microsoft.com/office/powerpoint/2010/main" val="1931408877"/>
              </p:ext>
            </p:extLst>
          </p:nvPr>
        </p:nvGraphicFramePr>
        <p:xfrm>
          <a:off x="642257" y="1882588"/>
          <a:ext cx="8056788" cy="4669851"/>
        </p:xfrm>
        <a:graphic>
          <a:graphicData uri="http://schemas.openxmlformats.org/drawingml/2006/chart">
            <c:chart xmlns:c="http://schemas.openxmlformats.org/drawingml/2006/chart" xmlns:r="http://schemas.openxmlformats.org/officeDocument/2006/relationships" r:id="rId4"/>
          </a:graphicData>
        </a:graphic>
      </p:graphicFrame>
      <p:sp>
        <p:nvSpPr>
          <p:cNvPr id="4" name="Content Placeholder 2">
            <a:extLst>
              <a:ext uri="{FF2B5EF4-FFF2-40B4-BE49-F238E27FC236}">
                <a16:creationId xmlns:a16="http://schemas.microsoft.com/office/drawing/2014/main" id="{C3E167A0-EE2B-5C69-3E74-A75B814CFFF9}"/>
              </a:ext>
            </a:extLst>
          </p:cNvPr>
          <p:cNvSpPr txBox="1">
            <a:spLocks/>
          </p:cNvSpPr>
          <p:nvPr/>
        </p:nvSpPr>
        <p:spPr>
          <a:xfrm>
            <a:off x="173182" y="5439334"/>
            <a:ext cx="8859982" cy="141866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400" dirty="0"/>
          </a:p>
        </p:txBody>
      </p:sp>
    </p:spTree>
    <p:extLst>
      <p:ext uri="{BB962C8B-B14F-4D97-AF65-F5344CB8AC3E}">
        <p14:creationId xmlns:p14="http://schemas.microsoft.com/office/powerpoint/2010/main" val="108823709"/>
      </p:ext>
    </p:extLst>
  </p:cSld>
  <p:clrMapOvr>
    <a:masterClrMapping/>
  </p:clrMapOvr>
  <p:extLst>
    <p:ext uri="{6950BFC3-D8DA-4A85-94F7-54DA5524770B}">
      <p188:commentRel xmlns:p188="http://schemas.microsoft.com/office/powerpoint/2018/8/main" r:id="rId3"/>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96618"/>
            <a:ext cx="7886700" cy="700104"/>
          </a:xfrm>
        </p:spPr>
        <p:txBody>
          <a:bodyPr/>
          <a:lstStyle/>
          <a:p>
            <a:r>
              <a:rPr lang="fr-FR" noProof="0" dirty="0"/>
              <a:t>Résultats Clés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1136002"/>
            <a:ext cx="8101693" cy="5166300"/>
          </a:xfrm>
        </p:spPr>
        <p:txBody>
          <a:bodyPr>
            <a:noAutofit/>
          </a:bodyPr>
          <a:lstStyle/>
          <a:p>
            <a:pPr marL="285750" indent="-285750">
              <a:lnSpc>
                <a:spcPct val="100000"/>
              </a:lnSpc>
              <a:buFont typeface="Arial" panose="020B0604020202020204" pitchFamily="34" charset="0"/>
              <a:buChar char="•"/>
            </a:pPr>
            <a:r>
              <a:rPr lang="fr-FR" sz="2400" b="1" i="0" noProof="0" dirty="0">
                <a:solidFill>
                  <a:schemeClr val="accent5"/>
                </a:solidFill>
              </a:rPr>
              <a:t>23 % </a:t>
            </a:r>
            <a:r>
              <a:rPr lang="fr-FR" sz="2400" i="0" noProof="0" dirty="0"/>
              <a:t>des enfants de moins de 5 ans présentent un </a:t>
            </a:r>
            <a:r>
              <a:rPr lang="fr-FR" sz="2400" b="1" i="0" noProof="0" dirty="0">
                <a:solidFill>
                  <a:schemeClr val="accent5"/>
                </a:solidFill>
              </a:rPr>
              <a:t>retard de croissance</a:t>
            </a:r>
            <a:r>
              <a:rPr lang="fr-FR" sz="2400" i="0" noProof="0" dirty="0"/>
              <a:t>.</a:t>
            </a:r>
          </a:p>
          <a:p>
            <a:pPr marL="285750" indent="-285750">
              <a:lnSpc>
                <a:spcPct val="100000"/>
              </a:lnSpc>
              <a:buFont typeface="Arial" panose="020B0604020202020204" pitchFamily="34" charset="0"/>
              <a:buChar char="•"/>
            </a:pPr>
            <a:r>
              <a:rPr lang="fr-FR" sz="2400" b="1" i="0" noProof="0" dirty="0">
                <a:solidFill>
                  <a:schemeClr val="accent5"/>
                </a:solidFill>
              </a:rPr>
              <a:t>8 % </a:t>
            </a:r>
            <a:r>
              <a:rPr lang="fr-FR" sz="2400" i="0" noProof="0" dirty="0"/>
              <a:t>des enfants de moins de 5 ans sont </a:t>
            </a:r>
            <a:r>
              <a:rPr lang="fr-FR" sz="2400" b="1" i="0" noProof="0" dirty="0">
                <a:solidFill>
                  <a:schemeClr val="accent5"/>
                </a:solidFill>
              </a:rPr>
              <a:t>émaciés</a:t>
            </a:r>
            <a:r>
              <a:rPr lang="fr-FR" sz="2400" i="0" noProof="0" dirty="0"/>
              <a:t>.</a:t>
            </a:r>
            <a:endParaRPr lang="fr-FR" sz="2400" b="1" i="0" noProof="0" dirty="0">
              <a:solidFill>
                <a:schemeClr val="accent5"/>
              </a:solidFill>
            </a:endParaRPr>
          </a:p>
          <a:p>
            <a:pPr marL="285750" indent="-285750">
              <a:lnSpc>
                <a:spcPct val="100000"/>
              </a:lnSpc>
              <a:buFont typeface="Arial" panose="020B0604020202020204" pitchFamily="34" charset="0"/>
              <a:buChar char="•"/>
            </a:pPr>
            <a:r>
              <a:rPr lang="fr-FR" sz="2400" b="1" i="0" dirty="0">
                <a:solidFill>
                  <a:schemeClr val="accent5"/>
                </a:solidFill>
              </a:rPr>
              <a:t>14 </a:t>
            </a:r>
            <a:r>
              <a:rPr lang="fr-FR" sz="2400" b="1" i="0" noProof="0" dirty="0">
                <a:solidFill>
                  <a:schemeClr val="accent5"/>
                </a:solidFill>
              </a:rPr>
              <a:t>% </a:t>
            </a:r>
            <a:r>
              <a:rPr lang="fr-FR" sz="2400" i="0" noProof="0" dirty="0"/>
              <a:t>des enfants de moins de 5 ans présentent une </a:t>
            </a:r>
            <a:r>
              <a:rPr lang="fr-FR" sz="2400" b="1" i="0" noProof="0" dirty="0">
                <a:solidFill>
                  <a:schemeClr val="accent5"/>
                </a:solidFill>
              </a:rPr>
              <a:t>l’insuffisance pondérale</a:t>
            </a:r>
            <a:r>
              <a:rPr lang="fr-FR" sz="2400" i="0" noProof="0" dirty="0"/>
              <a:t>.</a:t>
            </a:r>
            <a:endParaRPr lang="fr-FR" sz="2400" b="1" i="0" noProof="0" dirty="0">
              <a:solidFill>
                <a:schemeClr val="accent5"/>
              </a:solidFill>
            </a:endParaRPr>
          </a:p>
          <a:p>
            <a:pPr marL="285750" indent="-285750">
              <a:lnSpc>
                <a:spcPct val="100000"/>
              </a:lnSpc>
              <a:buFont typeface="Arial" panose="020B0604020202020204" pitchFamily="34" charset="0"/>
              <a:buChar char="•"/>
            </a:pPr>
            <a:r>
              <a:rPr lang="fr-FR" sz="2400" b="1" i="0" noProof="0" dirty="0">
                <a:solidFill>
                  <a:schemeClr val="accent5"/>
                </a:solidFill>
              </a:rPr>
              <a:t>34 % </a:t>
            </a:r>
            <a:r>
              <a:rPr lang="fr-FR" sz="2400" i="0" noProof="0" dirty="0"/>
              <a:t>des enfants de moins de 6 mois sont </a:t>
            </a:r>
            <a:r>
              <a:rPr lang="fr-FR" sz="2400" b="1" i="0" noProof="0" dirty="0">
                <a:solidFill>
                  <a:schemeClr val="accent5"/>
                </a:solidFill>
              </a:rPr>
              <a:t>exclusivement allaité</a:t>
            </a:r>
            <a:r>
              <a:rPr lang="fr-FR" sz="2400" i="0" noProof="0" dirty="0"/>
              <a:t>.</a:t>
            </a:r>
          </a:p>
          <a:p>
            <a:pPr marL="285750" indent="-285750">
              <a:lnSpc>
                <a:spcPct val="100000"/>
              </a:lnSpc>
              <a:buFont typeface="Arial" panose="020B0604020202020204" pitchFamily="34" charset="0"/>
              <a:buChar char="•"/>
            </a:pPr>
            <a:r>
              <a:rPr lang="fr-FR" sz="2400" b="1" i="0" noProof="0" dirty="0">
                <a:solidFill>
                  <a:schemeClr val="accent5"/>
                </a:solidFill>
              </a:rPr>
              <a:t>68 % </a:t>
            </a:r>
            <a:r>
              <a:rPr lang="fr-FR" sz="2400" i="0" noProof="0" dirty="0"/>
              <a:t>des enfants de 6-59 mois, </a:t>
            </a:r>
            <a:r>
              <a:rPr lang="fr-FR" sz="2400" b="1" i="0" noProof="0" dirty="0">
                <a:solidFill>
                  <a:schemeClr val="accent5"/>
                </a:solidFill>
              </a:rPr>
              <a:t>66 % </a:t>
            </a:r>
            <a:r>
              <a:rPr lang="fr-FR" sz="2400" i="0" noProof="0" dirty="0"/>
              <a:t>des femmes de 15-49 ans enceintes et </a:t>
            </a:r>
            <a:r>
              <a:rPr lang="fr-FR" sz="2400" b="1" i="0" noProof="0" dirty="0">
                <a:solidFill>
                  <a:schemeClr val="accent5"/>
                </a:solidFill>
              </a:rPr>
              <a:t>60 % </a:t>
            </a:r>
            <a:r>
              <a:rPr lang="fr-FR" sz="2400" i="0" noProof="0" dirty="0"/>
              <a:t>des femmes de 15-49 ans non enceintes sont </a:t>
            </a:r>
            <a:r>
              <a:rPr lang="fr-FR" sz="2400" b="1" i="0" noProof="0" dirty="0">
                <a:solidFill>
                  <a:schemeClr val="accent5"/>
                </a:solidFill>
              </a:rPr>
              <a:t>anémiques</a:t>
            </a:r>
            <a:r>
              <a:rPr lang="fr-FR" sz="2400" i="0" noProof="0" dirty="0"/>
              <a:t>.</a:t>
            </a:r>
            <a:endParaRPr lang="fr-FR" sz="2400" b="1" i="0" noProof="0" dirty="0">
              <a:solidFill>
                <a:schemeClr val="accent5"/>
              </a:solidFill>
            </a:endParaRPr>
          </a:p>
          <a:p>
            <a:pPr marL="285750" indent="-285750">
              <a:lnSpc>
                <a:spcPct val="100000"/>
              </a:lnSpc>
              <a:buFont typeface="Arial" panose="020B0604020202020204" pitchFamily="34" charset="0"/>
              <a:buChar char="•"/>
            </a:pPr>
            <a:r>
              <a:rPr lang="fr-FR" sz="2400" b="1" i="0" noProof="0" dirty="0">
                <a:solidFill>
                  <a:schemeClr val="accent5"/>
                </a:solidFill>
              </a:rPr>
              <a:t>39 % </a:t>
            </a:r>
            <a:r>
              <a:rPr lang="fr-FR" sz="2400" i="0" noProof="0" dirty="0"/>
              <a:t>des femmes de 20-49 ans et </a:t>
            </a:r>
            <a:r>
              <a:rPr lang="fr-FR" sz="2400" b="1" i="0" noProof="0" dirty="0">
                <a:solidFill>
                  <a:schemeClr val="accent5"/>
                </a:solidFill>
              </a:rPr>
              <a:t>18 % </a:t>
            </a:r>
            <a:r>
              <a:rPr lang="fr-FR" sz="2400" i="0" noProof="0" dirty="0"/>
              <a:t>des femmes de 15-19 ans sont en </a:t>
            </a:r>
            <a:r>
              <a:rPr lang="fr-FR" sz="2400" b="1" i="0" noProof="0" dirty="0">
                <a:solidFill>
                  <a:schemeClr val="accent5"/>
                </a:solidFill>
              </a:rPr>
              <a:t>surpoids ou obèses</a:t>
            </a:r>
            <a:r>
              <a:rPr lang="fr-FR" sz="2400" i="0" noProof="0" dirty="0"/>
              <a:t>.</a:t>
            </a:r>
            <a:endParaRPr lang="fr-FR" sz="2400" b="1" i="0" noProof="0" dirty="0">
              <a:solidFill>
                <a:schemeClr val="accent5"/>
              </a:solidFill>
            </a:endParaRPr>
          </a:p>
          <a:p>
            <a:pPr marL="285750" indent="-285750">
              <a:lnSpc>
                <a:spcPct val="100000"/>
              </a:lnSpc>
              <a:buFont typeface="Arial" panose="020B0604020202020204" pitchFamily="34" charset="0"/>
              <a:buChar char="•"/>
            </a:pPr>
            <a:r>
              <a:rPr lang="fr-FR" sz="2400" b="1" i="0" noProof="0" dirty="0">
                <a:solidFill>
                  <a:schemeClr val="accent5"/>
                </a:solidFill>
              </a:rPr>
              <a:t>95 % </a:t>
            </a:r>
            <a:r>
              <a:rPr lang="fr-FR" sz="2400" i="0" noProof="0" dirty="0"/>
              <a:t>du sel testé </a:t>
            </a:r>
            <a:r>
              <a:rPr lang="fr-FR" sz="2400" i="0" dirty="0"/>
              <a:t>dans les ménages </a:t>
            </a:r>
            <a:r>
              <a:rPr lang="fr-FR" sz="2400" b="1" i="0" noProof="0" dirty="0">
                <a:solidFill>
                  <a:schemeClr val="accent5"/>
                </a:solidFill>
              </a:rPr>
              <a:t>contenait de l’iode</a:t>
            </a:r>
            <a:r>
              <a:rPr lang="fr-FR" sz="2400" i="0" noProof="0" dirty="0"/>
              <a:t>.</a:t>
            </a: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52203"/>
            <a:ext cx="6927850" cy="964517"/>
          </a:xfrm>
        </p:spPr>
        <p:txBody>
          <a:bodyPr>
            <a:noAutofit/>
          </a:bodyPr>
          <a:lstStyle/>
          <a:p>
            <a:r>
              <a:rPr lang="fr-FR" sz="3200" noProof="0" dirty="0"/>
              <a:t>Tendances des indicateurs de mesure </a:t>
            </a:r>
            <a:br>
              <a:rPr lang="fr-FR" sz="3200" noProof="0" dirty="0"/>
            </a:br>
            <a:r>
              <a:rPr lang="fr-FR" sz="3200" noProof="0" dirty="0"/>
              <a:t>de la croissance de l’enfant</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402762"/>
            <a:ext cx="7886700" cy="337457"/>
          </a:xfrm>
        </p:spPr>
        <p:txBody>
          <a:bodyPr>
            <a:normAutofit lnSpcReduction="10000"/>
          </a:bodyPr>
          <a:lstStyle/>
          <a:p>
            <a:pPr algn="l"/>
            <a:r>
              <a:rPr lang="fr-FR" noProof="0" dirty="0"/>
              <a:t>Pourcentage d’enfants de moins de 5 ans atteints de malnutrition</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4157565223"/>
              </p:ext>
            </p:extLst>
          </p:nvPr>
        </p:nvGraphicFramePr>
        <p:xfrm>
          <a:off x="628650" y="1466851"/>
          <a:ext cx="7817303"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3862842A-EAC4-C115-2F36-83D77BEE1E0E}"/>
              </a:ext>
            </a:extLst>
          </p:cNvPr>
          <p:cNvSpPr txBox="1"/>
          <p:nvPr/>
        </p:nvSpPr>
        <p:spPr>
          <a:xfrm>
            <a:off x="6819040" y="3591611"/>
            <a:ext cx="2588865" cy="452663"/>
          </a:xfrm>
          <a:prstGeom prst="rect">
            <a:avLst/>
          </a:prstGeom>
        </p:spPr>
        <p:txBody>
          <a:bodyPr vert="horz" wrap="square" lIns="91440" tIns="45720" rIns="91440" bIns="45720" rtlCol="0" anchor="ctr">
            <a:normAutofit/>
          </a:bodyPr>
          <a:lstStyle/>
          <a:p>
            <a:pPr algn="l"/>
            <a:r>
              <a:rPr lang="fr-FR" sz="1800" b="1" dirty="0">
                <a:solidFill>
                  <a:schemeClr val="accent6"/>
                </a:solidFill>
                <a:latin typeface="Source Sans Pro" panose="020B0503030403020204" pitchFamily="34" charset="0"/>
                <a:ea typeface="Source Sans Pro" panose="020B0503030403020204" pitchFamily="34" charset="0"/>
              </a:rPr>
              <a:t>Retard de croissance</a:t>
            </a:r>
          </a:p>
        </p:txBody>
      </p:sp>
      <p:sp>
        <p:nvSpPr>
          <p:cNvPr id="17" name="TextBox 16">
            <a:extLst>
              <a:ext uri="{FF2B5EF4-FFF2-40B4-BE49-F238E27FC236}">
                <a16:creationId xmlns:a16="http://schemas.microsoft.com/office/drawing/2014/main" id="{B5138D57-81A7-9062-3037-7FA0E56333ED}"/>
              </a:ext>
            </a:extLst>
          </p:cNvPr>
          <p:cNvSpPr txBox="1"/>
          <p:nvPr/>
        </p:nvSpPr>
        <p:spPr>
          <a:xfrm>
            <a:off x="7556500" y="4273981"/>
            <a:ext cx="1567161" cy="812306"/>
          </a:xfrm>
          <a:prstGeom prst="rect">
            <a:avLst/>
          </a:prstGeom>
        </p:spPr>
        <p:txBody>
          <a:bodyPr vert="horz" wrap="square" lIns="91440" tIns="45720" rIns="91440" bIns="45720" rtlCol="0" anchor="ctr">
            <a:normAutofit/>
          </a:bodyPr>
          <a:lstStyle/>
          <a:p>
            <a:pPr algn="l"/>
            <a:r>
              <a:rPr lang="fr-FR" sz="1800" b="1" dirty="0">
                <a:solidFill>
                  <a:schemeClr val="accent3"/>
                </a:solidFill>
                <a:latin typeface="Source Sans Pro" panose="020B0503030403020204" pitchFamily="34" charset="0"/>
                <a:ea typeface="Source Sans Pro" panose="020B0503030403020204" pitchFamily="34" charset="0"/>
              </a:rPr>
              <a:t>Insuffisance</a:t>
            </a:r>
          </a:p>
          <a:p>
            <a:pPr algn="l"/>
            <a:r>
              <a:rPr lang="fr-FR" sz="1800" b="1" dirty="0">
                <a:solidFill>
                  <a:schemeClr val="accent3"/>
                </a:solidFill>
                <a:latin typeface="Source Sans Pro" panose="020B0503030403020204" pitchFamily="34" charset="0"/>
                <a:ea typeface="Source Sans Pro" panose="020B0503030403020204" pitchFamily="34" charset="0"/>
              </a:rPr>
              <a:t> pondérale</a:t>
            </a:r>
          </a:p>
        </p:txBody>
      </p:sp>
      <p:sp>
        <p:nvSpPr>
          <p:cNvPr id="3" name="TextBox 2">
            <a:extLst>
              <a:ext uri="{FF2B5EF4-FFF2-40B4-BE49-F238E27FC236}">
                <a16:creationId xmlns:a16="http://schemas.microsoft.com/office/drawing/2014/main" id="{EC1FA352-3232-8CDD-13F9-F4583EAEAB52}"/>
              </a:ext>
            </a:extLst>
          </p:cNvPr>
          <p:cNvSpPr txBox="1"/>
          <p:nvPr/>
        </p:nvSpPr>
        <p:spPr>
          <a:xfrm>
            <a:off x="7522781" y="5373075"/>
            <a:ext cx="1632857" cy="452663"/>
          </a:xfrm>
          <a:prstGeom prst="rect">
            <a:avLst/>
          </a:prstGeom>
        </p:spPr>
        <p:txBody>
          <a:bodyPr vert="horz" wrap="square" lIns="91440" tIns="45720" rIns="91440" bIns="45720" rtlCol="0" anchor="ctr">
            <a:normAutofit/>
          </a:bodyPr>
          <a:lstStyle/>
          <a:p>
            <a:pPr algn="l"/>
            <a:r>
              <a:rPr lang="fr-FR" sz="1800" b="1" dirty="0">
                <a:solidFill>
                  <a:schemeClr val="accent2"/>
                </a:solidFill>
                <a:latin typeface="Source Sans Pro" panose="020B0503030403020204" pitchFamily="34" charset="0"/>
                <a:ea typeface="Source Sans Pro" panose="020B0503030403020204" pitchFamily="34" charset="0"/>
              </a:rPr>
              <a:t>Surpoids</a:t>
            </a:r>
          </a:p>
        </p:txBody>
      </p:sp>
      <p:sp>
        <p:nvSpPr>
          <p:cNvPr id="4" name="TextBox 3">
            <a:extLst>
              <a:ext uri="{FF2B5EF4-FFF2-40B4-BE49-F238E27FC236}">
                <a16:creationId xmlns:a16="http://schemas.microsoft.com/office/drawing/2014/main" id="{D0D99C37-A56E-86A1-E6EA-86102773546F}"/>
              </a:ext>
            </a:extLst>
          </p:cNvPr>
          <p:cNvSpPr txBox="1"/>
          <p:nvPr/>
        </p:nvSpPr>
        <p:spPr>
          <a:xfrm>
            <a:off x="7556500" y="5003350"/>
            <a:ext cx="2069950" cy="452663"/>
          </a:xfrm>
          <a:prstGeom prst="rect">
            <a:avLst/>
          </a:prstGeom>
        </p:spPr>
        <p:txBody>
          <a:bodyPr vert="horz" wrap="square" lIns="91440" tIns="45720" rIns="91440" bIns="45720" rtlCol="0" anchor="ctr">
            <a:normAutofit/>
          </a:bodyPr>
          <a:lstStyle/>
          <a:p>
            <a:pPr algn="l"/>
            <a:r>
              <a:rPr lang="fr-FR" b="1" dirty="0">
                <a:solidFill>
                  <a:schemeClr val="accent1"/>
                </a:solidFill>
                <a:latin typeface="Source Sans Pro" panose="020B0503030403020204" pitchFamily="34" charset="0"/>
                <a:ea typeface="Source Sans Pro" panose="020B0503030403020204" pitchFamily="34" charset="0"/>
              </a:rPr>
              <a:t>Émaciation</a:t>
            </a:r>
            <a:endParaRPr lang="fr-FR" sz="1800" b="1" dirty="0">
              <a:solidFill>
                <a:schemeClr val="accent1"/>
              </a:solidFill>
              <a:latin typeface="Source Sans Pro" panose="020B0503030403020204" pitchFamily="34" charset="0"/>
              <a:ea typeface="Source Sans Pro" panose="020B0503030403020204" pitchFamily="34" charset="0"/>
            </a:endParaRPr>
          </a:p>
        </p:txBody>
      </p:sp>
      <p:sp>
        <p:nvSpPr>
          <p:cNvPr id="7" name="Content Placeholder 2">
            <a:extLst>
              <a:ext uri="{FF2B5EF4-FFF2-40B4-BE49-F238E27FC236}">
                <a16:creationId xmlns:a16="http://schemas.microsoft.com/office/drawing/2014/main" id="{F496C021-3A25-1E04-BF04-D2BF420DCFAE}"/>
              </a:ext>
            </a:extLst>
          </p:cNvPr>
          <p:cNvSpPr txBox="1">
            <a:spLocks/>
          </p:cNvSpPr>
          <p:nvPr/>
        </p:nvSpPr>
        <p:spPr>
          <a:xfrm>
            <a:off x="7416756" y="77544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Indicateurs</a:t>
            </a:r>
            <a:r>
              <a:rPr lang="en-US" b="1" i="0" dirty="0">
                <a:solidFill>
                  <a:srgbClr val="00A3E3"/>
                </a:solidFill>
              </a:rPr>
              <a:t> 2.2.1, 2.2.2</a:t>
            </a:r>
          </a:p>
        </p:txBody>
      </p:sp>
      <p:pic>
        <p:nvPicPr>
          <p:cNvPr id="5" name="Picture 4" descr="A picture containing text&#10;&#10;Description automatically generated">
            <a:extLst>
              <a:ext uri="{FF2B5EF4-FFF2-40B4-BE49-F238E27FC236}">
                <a16:creationId xmlns:a16="http://schemas.microsoft.com/office/drawing/2014/main" id="{F287496B-0039-3ACF-5B8D-882EBE5956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142878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410049234"/>
              </p:ext>
            </p:extLst>
          </p:nvPr>
        </p:nvGraphicFramePr>
        <p:xfrm>
          <a:off x="628649" y="1768927"/>
          <a:ext cx="7886699" cy="494619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6503670" cy="921807"/>
          </a:xfrm>
        </p:spPr>
        <p:txBody>
          <a:bodyPr>
            <a:noAutofit/>
          </a:bodyPr>
          <a:lstStyle/>
          <a:p>
            <a:r>
              <a:rPr lang="fr-FR" sz="3200" noProof="0" dirty="0"/>
              <a:t>Indicateurs de mesure de la croissance de l’enfant selon le sexe</a:t>
            </a:r>
          </a:p>
        </p:txBody>
      </p:sp>
      <p:sp>
        <p:nvSpPr>
          <p:cNvPr id="12" name="Content Placeholder 2">
            <a:extLst>
              <a:ext uri="{FF2B5EF4-FFF2-40B4-BE49-F238E27FC236}">
                <a16:creationId xmlns:a16="http://schemas.microsoft.com/office/drawing/2014/main" id="{143DDE12-C2E7-AE3E-25D3-4C0553EC6B18}"/>
              </a:ext>
            </a:extLst>
          </p:cNvPr>
          <p:cNvSpPr>
            <a:spLocks noGrp="1"/>
          </p:cNvSpPr>
          <p:nvPr>
            <p:ph idx="1"/>
          </p:nvPr>
        </p:nvSpPr>
        <p:spPr>
          <a:xfrm>
            <a:off x="628648" y="1431470"/>
            <a:ext cx="7886700" cy="337457"/>
          </a:xfrm>
        </p:spPr>
        <p:txBody>
          <a:bodyPr>
            <a:normAutofit lnSpcReduction="10000"/>
          </a:bodyPr>
          <a:lstStyle/>
          <a:p>
            <a:pPr algn="l"/>
            <a:r>
              <a:rPr lang="fr-FR" noProof="0" dirty="0"/>
              <a:t>Pourcentage d’enfants de moins de 5 ans dont la croissance est sous-optimale </a:t>
            </a:r>
          </a:p>
        </p:txBody>
      </p:sp>
      <p:sp>
        <p:nvSpPr>
          <p:cNvPr id="5" name="Content Placeholder 2">
            <a:extLst>
              <a:ext uri="{FF2B5EF4-FFF2-40B4-BE49-F238E27FC236}">
                <a16:creationId xmlns:a16="http://schemas.microsoft.com/office/drawing/2014/main" id="{5AC6DB70-7F13-C7FF-D039-87861B1A4323}"/>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Indicateurs</a:t>
            </a:r>
            <a:r>
              <a:rPr lang="en-US" b="1" i="0" dirty="0">
                <a:solidFill>
                  <a:srgbClr val="00A3E3"/>
                </a:solidFill>
              </a:rPr>
              <a:t> 2.2.1, 2.2.2</a:t>
            </a:r>
          </a:p>
        </p:txBody>
      </p:sp>
      <p:pic>
        <p:nvPicPr>
          <p:cNvPr id="4" name="Picture 3" descr="A picture containing text&#10;&#10;Description automatically generated">
            <a:extLst>
              <a:ext uri="{FF2B5EF4-FFF2-40B4-BE49-F238E27FC236}">
                <a16:creationId xmlns:a16="http://schemas.microsoft.com/office/drawing/2014/main" id="{375561D4-2B65-31CF-93CF-82BC4148199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587045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286540715"/>
              </p:ext>
            </p:extLst>
          </p:nvPr>
        </p:nvGraphicFramePr>
        <p:xfrm>
          <a:off x="628649" y="1973401"/>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a:extLst>
              <a:ext uri="{FF2B5EF4-FFF2-40B4-BE49-F238E27FC236}">
                <a16:creationId xmlns:a16="http://schemas.microsoft.com/office/drawing/2014/main" id="{840F756E-AF70-046D-A41C-3E1B280D66D4}"/>
              </a:ext>
            </a:extLst>
          </p:cNvPr>
          <p:cNvSpPr>
            <a:spLocks noGrp="1"/>
          </p:cNvSpPr>
          <p:nvPr>
            <p:ph type="title"/>
          </p:nvPr>
        </p:nvSpPr>
        <p:spPr>
          <a:xfrm>
            <a:off x="628649" y="313269"/>
            <a:ext cx="6788107" cy="1395484"/>
          </a:xfrm>
        </p:spPr>
        <p:txBody>
          <a:bodyPr>
            <a:noAutofit/>
          </a:bodyPr>
          <a:lstStyle/>
          <a:p>
            <a:r>
              <a:rPr lang="fr-FR" sz="3200" noProof="0" dirty="0"/>
              <a:t>Indicateurs de mesure de la croissance de l’enfant par niveau d’instruction de la mère</a:t>
            </a:r>
          </a:p>
        </p:txBody>
      </p:sp>
      <p:sp>
        <p:nvSpPr>
          <p:cNvPr id="11" name="Content Placeholder 2">
            <a:extLst>
              <a:ext uri="{FF2B5EF4-FFF2-40B4-BE49-F238E27FC236}">
                <a16:creationId xmlns:a16="http://schemas.microsoft.com/office/drawing/2014/main" id="{DB557443-C13D-C7E6-7DD8-C90223BA992A}"/>
              </a:ext>
            </a:extLst>
          </p:cNvPr>
          <p:cNvSpPr>
            <a:spLocks noGrp="1"/>
          </p:cNvSpPr>
          <p:nvPr>
            <p:ph idx="1"/>
          </p:nvPr>
        </p:nvSpPr>
        <p:spPr>
          <a:xfrm>
            <a:off x="628649" y="1747715"/>
            <a:ext cx="7886700" cy="337457"/>
          </a:xfrm>
        </p:spPr>
        <p:txBody>
          <a:bodyPr>
            <a:normAutofit lnSpcReduction="10000"/>
          </a:bodyPr>
          <a:lstStyle/>
          <a:p>
            <a:pPr algn="l"/>
            <a:r>
              <a:rPr lang="fr-FR" noProof="0" dirty="0"/>
              <a:t>Pourcentage d’enfants de moins de 5 ans atteints de malnutrition</a:t>
            </a:r>
          </a:p>
        </p:txBody>
      </p:sp>
      <p:sp>
        <p:nvSpPr>
          <p:cNvPr id="3" name="Content Placeholder 2">
            <a:extLst>
              <a:ext uri="{FF2B5EF4-FFF2-40B4-BE49-F238E27FC236}">
                <a16:creationId xmlns:a16="http://schemas.microsoft.com/office/drawing/2014/main" id="{CB85C9D1-4864-BE83-E3A1-CFE9BFBE8DE2}"/>
              </a:ext>
            </a:extLst>
          </p:cNvPr>
          <p:cNvSpPr txBox="1">
            <a:spLocks/>
          </p:cNvSpPr>
          <p:nvPr/>
        </p:nvSpPr>
        <p:spPr>
          <a:xfrm>
            <a:off x="7416756" y="80146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Indicateurs</a:t>
            </a:r>
            <a:r>
              <a:rPr lang="en-US" b="1" i="0" dirty="0">
                <a:solidFill>
                  <a:srgbClr val="00A3E3"/>
                </a:solidFill>
              </a:rPr>
              <a:t> 2.2.1, 2.2.2</a:t>
            </a:r>
          </a:p>
        </p:txBody>
      </p:sp>
      <p:pic>
        <p:nvPicPr>
          <p:cNvPr id="4" name="Picture 3" descr="A picture containing text&#10;&#10;Description automatically generated">
            <a:extLst>
              <a:ext uri="{FF2B5EF4-FFF2-40B4-BE49-F238E27FC236}">
                <a16:creationId xmlns:a16="http://schemas.microsoft.com/office/drawing/2014/main" id="{5893B530-6F29-B2FD-65BB-2F37F162C7D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2479953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3E5EB191-604B-5D0C-0A19-100096219C99}"/>
              </a:ext>
            </a:extLst>
          </p:cNvPr>
          <p:cNvGraphicFramePr/>
          <p:nvPr>
            <p:extLst>
              <p:ext uri="{D42A27DB-BD31-4B8C-83A1-F6EECF244321}">
                <p14:modId xmlns:p14="http://schemas.microsoft.com/office/powerpoint/2010/main" val="3533171210"/>
              </p:ext>
            </p:extLst>
          </p:nvPr>
        </p:nvGraphicFramePr>
        <p:xfrm>
          <a:off x="628650" y="1977207"/>
          <a:ext cx="7886699" cy="4653628"/>
        </p:xfrm>
        <a:graphic>
          <a:graphicData uri="http://schemas.openxmlformats.org/drawingml/2006/chart">
            <c:chart xmlns:c="http://schemas.openxmlformats.org/drawingml/2006/chart" xmlns:r="http://schemas.openxmlformats.org/officeDocument/2006/relationships" r:id="rId3"/>
          </a:graphicData>
        </a:graphic>
      </p:graphicFrame>
      <p:sp>
        <p:nvSpPr>
          <p:cNvPr id="13" name="Title 1">
            <a:extLst>
              <a:ext uri="{FF2B5EF4-FFF2-40B4-BE49-F238E27FC236}">
                <a16:creationId xmlns:a16="http://schemas.microsoft.com/office/drawing/2014/main" id="{F83091F8-0F5F-D10F-4394-FE4CC56FFEE5}"/>
              </a:ext>
            </a:extLst>
          </p:cNvPr>
          <p:cNvSpPr>
            <a:spLocks noGrp="1"/>
          </p:cNvSpPr>
          <p:nvPr>
            <p:ph type="title"/>
          </p:nvPr>
        </p:nvSpPr>
        <p:spPr>
          <a:xfrm>
            <a:off x="635452" y="70475"/>
            <a:ext cx="7004867" cy="1744778"/>
          </a:xfrm>
        </p:spPr>
        <p:txBody>
          <a:bodyPr>
            <a:noAutofit/>
          </a:bodyPr>
          <a:lstStyle/>
          <a:p>
            <a:r>
              <a:rPr lang="fr-FR" noProof="0" dirty="0"/>
              <a:t>Indicateurs de mesure de la croissance de l’enfant par bien-être économique</a:t>
            </a:r>
          </a:p>
        </p:txBody>
      </p:sp>
      <p:sp>
        <p:nvSpPr>
          <p:cNvPr id="14" name="Content Placeholder 2">
            <a:extLst>
              <a:ext uri="{FF2B5EF4-FFF2-40B4-BE49-F238E27FC236}">
                <a16:creationId xmlns:a16="http://schemas.microsoft.com/office/drawing/2014/main" id="{97516DBD-228E-71D7-395F-84A0E196B6CC}"/>
              </a:ext>
            </a:extLst>
          </p:cNvPr>
          <p:cNvSpPr>
            <a:spLocks noGrp="1"/>
          </p:cNvSpPr>
          <p:nvPr>
            <p:ph idx="1"/>
          </p:nvPr>
        </p:nvSpPr>
        <p:spPr>
          <a:xfrm>
            <a:off x="628650" y="1744035"/>
            <a:ext cx="7886700" cy="337457"/>
          </a:xfrm>
        </p:spPr>
        <p:txBody>
          <a:bodyPr>
            <a:normAutofit lnSpcReduction="10000"/>
          </a:bodyPr>
          <a:lstStyle/>
          <a:p>
            <a:pPr algn="l"/>
            <a:r>
              <a:rPr lang="fr-FR" noProof="0" dirty="0"/>
              <a:t>Pourcentage d’enfants de moins de 5 ans dont la croissance est sous-optimale </a:t>
            </a:r>
          </a:p>
        </p:txBody>
      </p:sp>
      <p:sp>
        <p:nvSpPr>
          <p:cNvPr id="4" name="Content Placeholder 2">
            <a:extLst>
              <a:ext uri="{FF2B5EF4-FFF2-40B4-BE49-F238E27FC236}">
                <a16:creationId xmlns:a16="http://schemas.microsoft.com/office/drawing/2014/main" id="{4D3AC58A-73F9-9194-02C2-B53D9CEA0CB3}"/>
              </a:ext>
            </a:extLst>
          </p:cNvPr>
          <p:cNvSpPr txBox="1">
            <a:spLocks/>
          </p:cNvSpPr>
          <p:nvPr/>
        </p:nvSpPr>
        <p:spPr>
          <a:xfrm>
            <a:off x="7459846" y="809033"/>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Indicateurs</a:t>
            </a:r>
            <a:r>
              <a:rPr lang="en-US" b="1" i="0" dirty="0">
                <a:solidFill>
                  <a:srgbClr val="00A3E3"/>
                </a:solidFill>
              </a:rPr>
              <a:t> 2.2.1, 2.2.2</a:t>
            </a:r>
          </a:p>
        </p:txBody>
      </p:sp>
      <p:pic>
        <p:nvPicPr>
          <p:cNvPr id="9" name="Picture 8" descr="A picture containing text&#10;&#10;Description automatically generated">
            <a:extLst>
              <a:ext uri="{FF2B5EF4-FFF2-40B4-BE49-F238E27FC236}">
                <a16:creationId xmlns:a16="http://schemas.microsoft.com/office/drawing/2014/main" id="{E49FA3BC-84E0-21C5-5C79-60A6A26BDF4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3502258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4">
            <a:extLst>
              <a:ext uri="{FF2B5EF4-FFF2-40B4-BE49-F238E27FC236}">
                <a16:creationId xmlns:a16="http://schemas.microsoft.com/office/drawing/2014/main" id="{AA11755C-781D-8337-9633-0AED0C87D9DA}"/>
              </a:ext>
            </a:extLst>
          </p:cNvPr>
          <p:cNvGrpSpPr>
            <a:grpSpLocks noChangeAspect="1"/>
          </p:cNvGrpSpPr>
          <p:nvPr/>
        </p:nvGrpSpPr>
        <p:grpSpPr bwMode="auto">
          <a:xfrm>
            <a:off x="1694727" y="1014467"/>
            <a:ext cx="6061075" cy="6061075"/>
            <a:chOff x="1110" y="402"/>
            <a:chExt cx="3818" cy="3818"/>
          </a:xfrm>
        </p:grpSpPr>
        <p:sp>
          <p:nvSpPr>
            <p:cNvPr id="23" name="AutoShape 3">
              <a:extLst>
                <a:ext uri="{FF2B5EF4-FFF2-40B4-BE49-F238E27FC236}">
                  <a16:creationId xmlns:a16="http://schemas.microsoft.com/office/drawing/2014/main" id="{E31B640B-3913-E121-0961-FE54D28C8FC8}"/>
                </a:ext>
              </a:extLst>
            </p:cNvPr>
            <p:cNvSpPr>
              <a:spLocks noChangeAspect="1" noChangeArrowheads="1" noTextEdit="1"/>
            </p:cNvSpPr>
            <p:nvPr/>
          </p:nvSpPr>
          <p:spPr bwMode="auto">
            <a:xfrm>
              <a:off x="1110" y="402"/>
              <a:ext cx="3818" cy="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5">
              <a:extLst>
                <a:ext uri="{FF2B5EF4-FFF2-40B4-BE49-F238E27FC236}">
                  <a16:creationId xmlns:a16="http://schemas.microsoft.com/office/drawing/2014/main" id="{BA0C04B2-C08C-80CB-6230-A03D1FBFC7BC}"/>
                </a:ext>
              </a:extLst>
            </p:cNvPr>
            <p:cNvSpPr>
              <a:spLocks/>
            </p:cNvSpPr>
            <p:nvPr/>
          </p:nvSpPr>
          <p:spPr bwMode="auto">
            <a:xfrm>
              <a:off x="3605" y="3309"/>
              <a:ext cx="366" cy="216"/>
            </a:xfrm>
            <a:custGeom>
              <a:avLst/>
              <a:gdLst>
                <a:gd name="T0" fmla="*/ 318 w 366"/>
                <a:gd name="T1" fmla="*/ 139 h 216"/>
                <a:gd name="T2" fmla="*/ 331 w 366"/>
                <a:gd name="T3" fmla="*/ 145 h 216"/>
                <a:gd name="T4" fmla="*/ 341 w 366"/>
                <a:gd name="T5" fmla="*/ 152 h 216"/>
                <a:gd name="T6" fmla="*/ 351 w 366"/>
                <a:gd name="T7" fmla="*/ 157 h 216"/>
                <a:gd name="T8" fmla="*/ 354 w 366"/>
                <a:gd name="T9" fmla="*/ 167 h 216"/>
                <a:gd name="T10" fmla="*/ 361 w 366"/>
                <a:gd name="T11" fmla="*/ 173 h 216"/>
                <a:gd name="T12" fmla="*/ 321 w 366"/>
                <a:gd name="T13" fmla="*/ 183 h 216"/>
                <a:gd name="T14" fmla="*/ 315 w 366"/>
                <a:gd name="T15" fmla="*/ 198 h 216"/>
                <a:gd name="T16" fmla="*/ 295 w 366"/>
                <a:gd name="T17" fmla="*/ 213 h 216"/>
                <a:gd name="T18" fmla="*/ 287 w 366"/>
                <a:gd name="T19" fmla="*/ 211 h 216"/>
                <a:gd name="T20" fmla="*/ 280 w 366"/>
                <a:gd name="T21" fmla="*/ 208 h 216"/>
                <a:gd name="T22" fmla="*/ 272 w 366"/>
                <a:gd name="T23" fmla="*/ 206 h 216"/>
                <a:gd name="T24" fmla="*/ 262 w 366"/>
                <a:gd name="T25" fmla="*/ 206 h 216"/>
                <a:gd name="T26" fmla="*/ 254 w 366"/>
                <a:gd name="T27" fmla="*/ 203 h 216"/>
                <a:gd name="T28" fmla="*/ 244 w 366"/>
                <a:gd name="T29" fmla="*/ 203 h 216"/>
                <a:gd name="T30" fmla="*/ 239 w 366"/>
                <a:gd name="T31" fmla="*/ 198 h 216"/>
                <a:gd name="T32" fmla="*/ 229 w 366"/>
                <a:gd name="T33" fmla="*/ 198 h 216"/>
                <a:gd name="T34" fmla="*/ 221 w 366"/>
                <a:gd name="T35" fmla="*/ 201 h 216"/>
                <a:gd name="T36" fmla="*/ 214 w 366"/>
                <a:gd name="T37" fmla="*/ 203 h 216"/>
                <a:gd name="T38" fmla="*/ 203 w 366"/>
                <a:gd name="T39" fmla="*/ 203 h 216"/>
                <a:gd name="T40" fmla="*/ 196 w 366"/>
                <a:gd name="T41" fmla="*/ 206 h 216"/>
                <a:gd name="T42" fmla="*/ 186 w 366"/>
                <a:gd name="T43" fmla="*/ 206 h 216"/>
                <a:gd name="T44" fmla="*/ 175 w 366"/>
                <a:gd name="T45" fmla="*/ 206 h 216"/>
                <a:gd name="T46" fmla="*/ 168 w 366"/>
                <a:gd name="T47" fmla="*/ 208 h 216"/>
                <a:gd name="T48" fmla="*/ 158 w 366"/>
                <a:gd name="T49" fmla="*/ 208 h 216"/>
                <a:gd name="T50" fmla="*/ 147 w 366"/>
                <a:gd name="T51" fmla="*/ 211 h 216"/>
                <a:gd name="T52" fmla="*/ 137 w 366"/>
                <a:gd name="T53" fmla="*/ 211 h 216"/>
                <a:gd name="T54" fmla="*/ 130 w 366"/>
                <a:gd name="T55" fmla="*/ 213 h 216"/>
                <a:gd name="T56" fmla="*/ 119 w 366"/>
                <a:gd name="T57" fmla="*/ 213 h 216"/>
                <a:gd name="T58" fmla="*/ 112 w 366"/>
                <a:gd name="T59" fmla="*/ 216 h 216"/>
                <a:gd name="T60" fmla="*/ 97 w 366"/>
                <a:gd name="T61" fmla="*/ 206 h 216"/>
                <a:gd name="T62" fmla="*/ 89 w 366"/>
                <a:gd name="T63" fmla="*/ 178 h 216"/>
                <a:gd name="T64" fmla="*/ 66 w 366"/>
                <a:gd name="T65" fmla="*/ 170 h 216"/>
                <a:gd name="T66" fmla="*/ 81 w 366"/>
                <a:gd name="T67" fmla="*/ 104 h 216"/>
                <a:gd name="T68" fmla="*/ 81 w 366"/>
                <a:gd name="T69" fmla="*/ 94 h 216"/>
                <a:gd name="T70" fmla="*/ 41 w 366"/>
                <a:gd name="T71" fmla="*/ 63 h 216"/>
                <a:gd name="T72" fmla="*/ 28 w 366"/>
                <a:gd name="T73" fmla="*/ 22 h 216"/>
                <a:gd name="T74" fmla="*/ 86 w 366"/>
                <a:gd name="T75" fmla="*/ 15 h 216"/>
                <a:gd name="T76" fmla="*/ 97 w 366"/>
                <a:gd name="T77" fmla="*/ 15 h 216"/>
                <a:gd name="T78" fmla="*/ 178 w 366"/>
                <a:gd name="T79" fmla="*/ 20 h 216"/>
                <a:gd name="T80" fmla="*/ 237 w 366"/>
                <a:gd name="T81" fmla="*/ 7 h 216"/>
                <a:gd name="T82" fmla="*/ 247 w 366"/>
                <a:gd name="T83" fmla="*/ 5 h 216"/>
                <a:gd name="T84" fmla="*/ 254 w 366"/>
                <a:gd name="T85" fmla="*/ 2 h 216"/>
                <a:gd name="T86" fmla="*/ 254 w 366"/>
                <a:gd name="T87" fmla="*/ 15 h 216"/>
                <a:gd name="T88" fmla="*/ 257 w 366"/>
                <a:gd name="T89" fmla="*/ 25 h 216"/>
                <a:gd name="T90" fmla="*/ 262 w 366"/>
                <a:gd name="T91" fmla="*/ 33 h 216"/>
                <a:gd name="T92" fmla="*/ 270 w 366"/>
                <a:gd name="T93" fmla="*/ 38 h 216"/>
                <a:gd name="T94" fmla="*/ 275 w 366"/>
                <a:gd name="T95" fmla="*/ 45 h 216"/>
                <a:gd name="T96" fmla="*/ 285 w 366"/>
                <a:gd name="T97" fmla="*/ 58 h 216"/>
                <a:gd name="T98" fmla="*/ 287 w 366"/>
                <a:gd name="T99" fmla="*/ 66 h 216"/>
                <a:gd name="T100" fmla="*/ 295 w 366"/>
                <a:gd name="T101" fmla="*/ 66 h 216"/>
                <a:gd name="T102" fmla="*/ 303 w 366"/>
                <a:gd name="T103" fmla="*/ 68 h 216"/>
                <a:gd name="T104" fmla="*/ 305 w 366"/>
                <a:gd name="T105" fmla="*/ 76 h 216"/>
                <a:gd name="T106" fmla="*/ 310 w 366"/>
                <a:gd name="T107" fmla="*/ 86 h 216"/>
                <a:gd name="T108" fmla="*/ 310 w 366"/>
                <a:gd name="T109" fmla="*/ 94 h 216"/>
                <a:gd name="T110" fmla="*/ 310 w 366"/>
                <a:gd name="T111" fmla="*/ 99 h 216"/>
                <a:gd name="T112" fmla="*/ 315 w 366"/>
                <a:gd name="T113" fmla="*/ 104 h 216"/>
                <a:gd name="T114" fmla="*/ 318 w 366"/>
                <a:gd name="T115" fmla="*/ 111 h 216"/>
                <a:gd name="T116" fmla="*/ 315 w 366"/>
                <a:gd name="T117" fmla="*/ 119 h 216"/>
                <a:gd name="T118" fmla="*/ 310 w 366"/>
                <a:gd name="T119" fmla="*/ 12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6" h="216">
                  <a:moveTo>
                    <a:pt x="313" y="134"/>
                  </a:moveTo>
                  <a:lnTo>
                    <a:pt x="313" y="137"/>
                  </a:lnTo>
                  <a:lnTo>
                    <a:pt x="315" y="137"/>
                  </a:lnTo>
                  <a:lnTo>
                    <a:pt x="318" y="139"/>
                  </a:lnTo>
                  <a:lnTo>
                    <a:pt x="321" y="139"/>
                  </a:lnTo>
                  <a:lnTo>
                    <a:pt x="323" y="139"/>
                  </a:lnTo>
                  <a:lnTo>
                    <a:pt x="326" y="142"/>
                  </a:lnTo>
                  <a:lnTo>
                    <a:pt x="331" y="145"/>
                  </a:lnTo>
                  <a:lnTo>
                    <a:pt x="333" y="145"/>
                  </a:lnTo>
                  <a:lnTo>
                    <a:pt x="336" y="147"/>
                  </a:lnTo>
                  <a:lnTo>
                    <a:pt x="338" y="150"/>
                  </a:lnTo>
                  <a:lnTo>
                    <a:pt x="341" y="152"/>
                  </a:lnTo>
                  <a:lnTo>
                    <a:pt x="343" y="155"/>
                  </a:lnTo>
                  <a:lnTo>
                    <a:pt x="346" y="155"/>
                  </a:lnTo>
                  <a:lnTo>
                    <a:pt x="349" y="157"/>
                  </a:lnTo>
                  <a:lnTo>
                    <a:pt x="351" y="157"/>
                  </a:lnTo>
                  <a:lnTo>
                    <a:pt x="351" y="160"/>
                  </a:lnTo>
                  <a:lnTo>
                    <a:pt x="351" y="165"/>
                  </a:lnTo>
                  <a:lnTo>
                    <a:pt x="351" y="167"/>
                  </a:lnTo>
                  <a:lnTo>
                    <a:pt x="354" y="167"/>
                  </a:lnTo>
                  <a:lnTo>
                    <a:pt x="354" y="170"/>
                  </a:lnTo>
                  <a:lnTo>
                    <a:pt x="356" y="170"/>
                  </a:lnTo>
                  <a:lnTo>
                    <a:pt x="359" y="173"/>
                  </a:lnTo>
                  <a:lnTo>
                    <a:pt x="361" y="173"/>
                  </a:lnTo>
                  <a:lnTo>
                    <a:pt x="364" y="173"/>
                  </a:lnTo>
                  <a:lnTo>
                    <a:pt x="366" y="175"/>
                  </a:lnTo>
                  <a:lnTo>
                    <a:pt x="331" y="188"/>
                  </a:lnTo>
                  <a:lnTo>
                    <a:pt x="321" y="183"/>
                  </a:lnTo>
                  <a:lnTo>
                    <a:pt x="313" y="190"/>
                  </a:lnTo>
                  <a:lnTo>
                    <a:pt x="313" y="193"/>
                  </a:lnTo>
                  <a:lnTo>
                    <a:pt x="315" y="195"/>
                  </a:lnTo>
                  <a:lnTo>
                    <a:pt x="315" y="198"/>
                  </a:lnTo>
                  <a:lnTo>
                    <a:pt x="315" y="201"/>
                  </a:lnTo>
                  <a:lnTo>
                    <a:pt x="303" y="198"/>
                  </a:lnTo>
                  <a:lnTo>
                    <a:pt x="298" y="213"/>
                  </a:lnTo>
                  <a:lnTo>
                    <a:pt x="295" y="213"/>
                  </a:lnTo>
                  <a:lnTo>
                    <a:pt x="295" y="211"/>
                  </a:lnTo>
                  <a:lnTo>
                    <a:pt x="293" y="211"/>
                  </a:lnTo>
                  <a:lnTo>
                    <a:pt x="290" y="211"/>
                  </a:lnTo>
                  <a:lnTo>
                    <a:pt x="287" y="211"/>
                  </a:lnTo>
                  <a:lnTo>
                    <a:pt x="287" y="208"/>
                  </a:lnTo>
                  <a:lnTo>
                    <a:pt x="285" y="208"/>
                  </a:lnTo>
                  <a:lnTo>
                    <a:pt x="282" y="208"/>
                  </a:lnTo>
                  <a:lnTo>
                    <a:pt x="280" y="208"/>
                  </a:lnTo>
                  <a:lnTo>
                    <a:pt x="277" y="208"/>
                  </a:lnTo>
                  <a:lnTo>
                    <a:pt x="275" y="208"/>
                  </a:lnTo>
                  <a:lnTo>
                    <a:pt x="275" y="206"/>
                  </a:lnTo>
                  <a:lnTo>
                    <a:pt x="272" y="206"/>
                  </a:lnTo>
                  <a:lnTo>
                    <a:pt x="270" y="206"/>
                  </a:lnTo>
                  <a:lnTo>
                    <a:pt x="267" y="206"/>
                  </a:lnTo>
                  <a:lnTo>
                    <a:pt x="265" y="206"/>
                  </a:lnTo>
                  <a:lnTo>
                    <a:pt x="262" y="206"/>
                  </a:lnTo>
                  <a:lnTo>
                    <a:pt x="259" y="206"/>
                  </a:lnTo>
                  <a:lnTo>
                    <a:pt x="259" y="203"/>
                  </a:lnTo>
                  <a:lnTo>
                    <a:pt x="257" y="203"/>
                  </a:lnTo>
                  <a:lnTo>
                    <a:pt x="254" y="203"/>
                  </a:lnTo>
                  <a:lnTo>
                    <a:pt x="252" y="203"/>
                  </a:lnTo>
                  <a:lnTo>
                    <a:pt x="249" y="203"/>
                  </a:lnTo>
                  <a:lnTo>
                    <a:pt x="247" y="203"/>
                  </a:lnTo>
                  <a:lnTo>
                    <a:pt x="244" y="203"/>
                  </a:lnTo>
                  <a:lnTo>
                    <a:pt x="244" y="201"/>
                  </a:lnTo>
                  <a:lnTo>
                    <a:pt x="242" y="201"/>
                  </a:lnTo>
                  <a:lnTo>
                    <a:pt x="239" y="201"/>
                  </a:lnTo>
                  <a:lnTo>
                    <a:pt x="239" y="198"/>
                  </a:lnTo>
                  <a:lnTo>
                    <a:pt x="237" y="198"/>
                  </a:lnTo>
                  <a:lnTo>
                    <a:pt x="234" y="198"/>
                  </a:lnTo>
                  <a:lnTo>
                    <a:pt x="231" y="198"/>
                  </a:lnTo>
                  <a:lnTo>
                    <a:pt x="229" y="198"/>
                  </a:lnTo>
                  <a:lnTo>
                    <a:pt x="226" y="198"/>
                  </a:lnTo>
                  <a:lnTo>
                    <a:pt x="224" y="198"/>
                  </a:lnTo>
                  <a:lnTo>
                    <a:pt x="221" y="198"/>
                  </a:lnTo>
                  <a:lnTo>
                    <a:pt x="221" y="201"/>
                  </a:lnTo>
                  <a:lnTo>
                    <a:pt x="219" y="201"/>
                  </a:lnTo>
                  <a:lnTo>
                    <a:pt x="219" y="203"/>
                  </a:lnTo>
                  <a:lnTo>
                    <a:pt x="216" y="203"/>
                  </a:lnTo>
                  <a:lnTo>
                    <a:pt x="214" y="203"/>
                  </a:lnTo>
                  <a:lnTo>
                    <a:pt x="211" y="203"/>
                  </a:lnTo>
                  <a:lnTo>
                    <a:pt x="209" y="203"/>
                  </a:lnTo>
                  <a:lnTo>
                    <a:pt x="206" y="203"/>
                  </a:lnTo>
                  <a:lnTo>
                    <a:pt x="203" y="203"/>
                  </a:lnTo>
                  <a:lnTo>
                    <a:pt x="201" y="203"/>
                  </a:lnTo>
                  <a:lnTo>
                    <a:pt x="198" y="203"/>
                  </a:lnTo>
                  <a:lnTo>
                    <a:pt x="196" y="203"/>
                  </a:lnTo>
                  <a:lnTo>
                    <a:pt x="196" y="206"/>
                  </a:lnTo>
                  <a:lnTo>
                    <a:pt x="193" y="206"/>
                  </a:lnTo>
                  <a:lnTo>
                    <a:pt x="191" y="206"/>
                  </a:lnTo>
                  <a:lnTo>
                    <a:pt x="188" y="206"/>
                  </a:lnTo>
                  <a:lnTo>
                    <a:pt x="186" y="206"/>
                  </a:lnTo>
                  <a:lnTo>
                    <a:pt x="183" y="206"/>
                  </a:lnTo>
                  <a:lnTo>
                    <a:pt x="181" y="206"/>
                  </a:lnTo>
                  <a:lnTo>
                    <a:pt x="178" y="206"/>
                  </a:lnTo>
                  <a:lnTo>
                    <a:pt x="175" y="206"/>
                  </a:lnTo>
                  <a:lnTo>
                    <a:pt x="175" y="208"/>
                  </a:lnTo>
                  <a:lnTo>
                    <a:pt x="173" y="208"/>
                  </a:lnTo>
                  <a:lnTo>
                    <a:pt x="170" y="208"/>
                  </a:lnTo>
                  <a:lnTo>
                    <a:pt x="168" y="208"/>
                  </a:lnTo>
                  <a:lnTo>
                    <a:pt x="165" y="208"/>
                  </a:lnTo>
                  <a:lnTo>
                    <a:pt x="163" y="208"/>
                  </a:lnTo>
                  <a:lnTo>
                    <a:pt x="160" y="208"/>
                  </a:lnTo>
                  <a:lnTo>
                    <a:pt x="158" y="208"/>
                  </a:lnTo>
                  <a:lnTo>
                    <a:pt x="158" y="211"/>
                  </a:lnTo>
                  <a:lnTo>
                    <a:pt x="155" y="211"/>
                  </a:lnTo>
                  <a:lnTo>
                    <a:pt x="150" y="211"/>
                  </a:lnTo>
                  <a:lnTo>
                    <a:pt x="147" y="211"/>
                  </a:lnTo>
                  <a:lnTo>
                    <a:pt x="145" y="211"/>
                  </a:lnTo>
                  <a:lnTo>
                    <a:pt x="142" y="211"/>
                  </a:lnTo>
                  <a:lnTo>
                    <a:pt x="140" y="211"/>
                  </a:lnTo>
                  <a:lnTo>
                    <a:pt x="137" y="211"/>
                  </a:lnTo>
                  <a:lnTo>
                    <a:pt x="137" y="213"/>
                  </a:lnTo>
                  <a:lnTo>
                    <a:pt x="135" y="213"/>
                  </a:lnTo>
                  <a:lnTo>
                    <a:pt x="132" y="213"/>
                  </a:lnTo>
                  <a:lnTo>
                    <a:pt x="130" y="213"/>
                  </a:lnTo>
                  <a:lnTo>
                    <a:pt x="127" y="213"/>
                  </a:lnTo>
                  <a:lnTo>
                    <a:pt x="125" y="213"/>
                  </a:lnTo>
                  <a:lnTo>
                    <a:pt x="122" y="213"/>
                  </a:lnTo>
                  <a:lnTo>
                    <a:pt x="119" y="213"/>
                  </a:lnTo>
                  <a:lnTo>
                    <a:pt x="117" y="213"/>
                  </a:lnTo>
                  <a:lnTo>
                    <a:pt x="117" y="216"/>
                  </a:lnTo>
                  <a:lnTo>
                    <a:pt x="114" y="216"/>
                  </a:lnTo>
                  <a:lnTo>
                    <a:pt x="112" y="216"/>
                  </a:lnTo>
                  <a:lnTo>
                    <a:pt x="109" y="216"/>
                  </a:lnTo>
                  <a:lnTo>
                    <a:pt x="107" y="216"/>
                  </a:lnTo>
                  <a:lnTo>
                    <a:pt x="102" y="206"/>
                  </a:lnTo>
                  <a:lnTo>
                    <a:pt x="97" y="206"/>
                  </a:lnTo>
                  <a:lnTo>
                    <a:pt x="94" y="183"/>
                  </a:lnTo>
                  <a:lnTo>
                    <a:pt x="91" y="180"/>
                  </a:lnTo>
                  <a:lnTo>
                    <a:pt x="89" y="180"/>
                  </a:lnTo>
                  <a:lnTo>
                    <a:pt x="89" y="178"/>
                  </a:lnTo>
                  <a:lnTo>
                    <a:pt x="89" y="175"/>
                  </a:lnTo>
                  <a:lnTo>
                    <a:pt x="86" y="175"/>
                  </a:lnTo>
                  <a:lnTo>
                    <a:pt x="84" y="175"/>
                  </a:lnTo>
                  <a:lnTo>
                    <a:pt x="66" y="170"/>
                  </a:lnTo>
                  <a:lnTo>
                    <a:pt x="79" y="109"/>
                  </a:lnTo>
                  <a:lnTo>
                    <a:pt x="79" y="106"/>
                  </a:lnTo>
                  <a:lnTo>
                    <a:pt x="81" y="106"/>
                  </a:lnTo>
                  <a:lnTo>
                    <a:pt x="81" y="104"/>
                  </a:lnTo>
                  <a:lnTo>
                    <a:pt x="81" y="101"/>
                  </a:lnTo>
                  <a:lnTo>
                    <a:pt x="81" y="99"/>
                  </a:lnTo>
                  <a:lnTo>
                    <a:pt x="81" y="96"/>
                  </a:lnTo>
                  <a:lnTo>
                    <a:pt x="81" y="94"/>
                  </a:lnTo>
                  <a:lnTo>
                    <a:pt x="84" y="94"/>
                  </a:lnTo>
                  <a:lnTo>
                    <a:pt x="79" y="78"/>
                  </a:lnTo>
                  <a:lnTo>
                    <a:pt x="61" y="71"/>
                  </a:lnTo>
                  <a:lnTo>
                    <a:pt x="41" y="63"/>
                  </a:lnTo>
                  <a:lnTo>
                    <a:pt x="7" y="61"/>
                  </a:lnTo>
                  <a:lnTo>
                    <a:pt x="2" y="58"/>
                  </a:lnTo>
                  <a:lnTo>
                    <a:pt x="0" y="58"/>
                  </a:lnTo>
                  <a:lnTo>
                    <a:pt x="28" y="22"/>
                  </a:lnTo>
                  <a:lnTo>
                    <a:pt x="35" y="25"/>
                  </a:lnTo>
                  <a:lnTo>
                    <a:pt x="84" y="17"/>
                  </a:lnTo>
                  <a:lnTo>
                    <a:pt x="86" y="17"/>
                  </a:lnTo>
                  <a:lnTo>
                    <a:pt x="86" y="15"/>
                  </a:lnTo>
                  <a:lnTo>
                    <a:pt x="89" y="15"/>
                  </a:lnTo>
                  <a:lnTo>
                    <a:pt x="91" y="15"/>
                  </a:lnTo>
                  <a:lnTo>
                    <a:pt x="94" y="15"/>
                  </a:lnTo>
                  <a:lnTo>
                    <a:pt x="97" y="15"/>
                  </a:lnTo>
                  <a:lnTo>
                    <a:pt x="104" y="17"/>
                  </a:lnTo>
                  <a:lnTo>
                    <a:pt x="104" y="15"/>
                  </a:lnTo>
                  <a:lnTo>
                    <a:pt x="107" y="15"/>
                  </a:lnTo>
                  <a:lnTo>
                    <a:pt x="178" y="20"/>
                  </a:lnTo>
                  <a:lnTo>
                    <a:pt x="229" y="15"/>
                  </a:lnTo>
                  <a:lnTo>
                    <a:pt x="231" y="12"/>
                  </a:lnTo>
                  <a:lnTo>
                    <a:pt x="234" y="10"/>
                  </a:lnTo>
                  <a:lnTo>
                    <a:pt x="237" y="7"/>
                  </a:lnTo>
                  <a:lnTo>
                    <a:pt x="239" y="7"/>
                  </a:lnTo>
                  <a:lnTo>
                    <a:pt x="242" y="7"/>
                  </a:lnTo>
                  <a:lnTo>
                    <a:pt x="244" y="5"/>
                  </a:lnTo>
                  <a:lnTo>
                    <a:pt x="247" y="5"/>
                  </a:lnTo>
                  <a:lnTo>
                    <a:pt x="249" y="5"/>
                  </a:lnTo>
                  <a:lnTo>
                    <a:pt x="252" y="5"/>
                  </a:lnTo>
                  <a:lnTo>
                    <a:pt x="254" y="0"/>
                  </a:lnTo>
                  <a:lnTo>
                    <a:pt x="254" y="2"/>
                  </a:lnTo>
                  <a:lnTo>
                    <a:pt x="254" y="5"/>
                  </a:lnTo>
                  <a:lnTo>
                    <a:pt x="254" y="7"/>
                  </a:lnTo>
                  <a:lnTo>
                    <a:pt x="257" y="10"/>
                  </a:lnTo>
                  <a:lnTo>
                    <a:pt x="254" y="15"/>
                  </a:lnTo>
                  <a:lnTo>
                    <a:pt x="254" y="17"/>
                  </a:lnTo>
                  <a:lnTo>
                    <a:pt x="254" y="20"/>
                  </a:lnTo>
                  <a:lnTo>
                    <a:pt x="257" y="22"/>
                  </a:lnTo>
                  <a:lnTo>
                    <a:pt x="257" y="25"/>
                  </a:lnTo>
                  <a:lnTo>
                    <a:pt x="259" y="25"/>
                  </a:lnTo>
                  <a:lnTo>
                    <a:pt x="259" y="28"/>
                  </a:lnTo>
                  <a:lnTo>
                    <a:pt x="262" y="30"/>
                  </a:lnTo>
                  <a:lnTo>
                    <a:pt x="262" y="33"/>
                  </a:lnTo>
                  <a:lnTo>
                    <a:pt x="262" y="35"/>
                  </a:lnTo>
                  <a:lnTo>
                    <a:pt x="265" y="38"/>
                  </a:lnTo>
                  <a:lnTo>
                    <a:pt x="267" y="38"/>
                  </a:lnTo>
                  <a:lnTo>
                    <a:pt x="270" y="38"/>
                  </a:lnTo>
                  <a:lnTo>
                    <a:pt x="272" y="40"/>
                  </a:lnTo>
                  <a:lnTo>
                    <a:pt x="275" y="40"/>
                  </a:lnTo>
                  <a:lnTo>
                    <a:pt x="275" y="43"/>
                  </a:lnTo>
                  <a:lnTo>
                    <a:pt x="275" y="45"/>
                  </a:lnTo>
                  <a:lnTo>
                    <a:pt x="277" y="45"/>
                  </a:lnTo>
                  <a:lnTo>
                    <a:pt x="277" y="48"/>
                  </a:lnTo>
                  <a:lnTo>
                    <a:pt x="282" y="56"/>
                  </a:lnTo>
                  <a:lnTo>
                    <a:pt x="285" y="58"/>
                  </a:lnTo>
                  <a:lnTo>
                    <a:pt x="287" y="58"/>
                  </a:lnTo>
                  <a:lnTo>
                    <a:pt x="287" y="61"/>
                  </a:lnTo>
                  <a:lnTo>
                    <a:pt x="287" y="63"/>
                  </a:lnTo>
                  <a:lnTo>
                    <a:pt x="287" y="66"/>
                  </a:lnTo>
                  <a:lnTo>
                    <a:pt x="290" y="68"/>
                  </a:lnTo>
                  <a:lnTo>
                    <a:pt x="290" y="66"/>
                  </a:lnTo>
                  <a:lnTo>
                    <a:pt x="293" y="66"/>
                  </a:lnTo>
                  <a:lnTo>
                    <a:pt x="295" y="66"/>
                  </a:lnTo>
                  <a:lnTo>
                    <a:pt x="298" y="66"/>
                  </a:lnTo>
                  <a:lnTo>
                    <a:pt x="300" y="66"/>
                  </a:lnTo>
                  <a:lnTo>
                    <a:pt x="303" y="66"/>
                  </a:lnTo>
                  <a:lnTo>
                    <a:pt x="303" y="68"/>
                  </a:lnTo>
                  <a:lnTo>
                    <a:pt x="303" y="71"/>
                  </a:lnTo>
                  <a:lnTo>
                    <a:pt x="305" y="71"/>
                  </a:lnTo>
                  <a:lnTo>
                    <a:pt x="305" y="73"/>
                  </a:lnTo>
                  <a:lnTo>
                    <a:pt x="305" y="76"/>
                  </a:lnTo>
                  <a:lnTo>
                    <a:pt x="308" y="76"/>
                  </a:lnTo>
                  <a:lnTo>
                    <a:pt x="310" y="78"/>
                  </a:lnTo>
                  <a:lnTo>
                    <a:pt x="310" y="83"/>
                  </a:lnTo>
                  <a:lnTo>
                    <a:pt x="310" y="86"/>
                  </a:lnTo>
                  <a:lnTo>
                    <a:pt x="313" y="89"/>
                  </a:lnTo>
                  <a:lnTo>
                    <a:pt x="313" y="91"/>
                  </a:lnTo>
                  <a:lnTo>
                    <a:pt x="310" y="91"/>
                  </a:lnTo>
                  <a:lnTo>
                    <a:pt x="310" y="94"/>
                  </a:lnTo>
                  <a:lnTo>
                    <a:pt x="308" y="94"/>
                  </a:lnTo>
                  <a:lnTo>
                    <a:pt x="310" y="94"/>
                  </a:lnTo>
                  <a:lnTo>
                    <a:pt x="310" y="96"/>
                  </a:lnTo>
                  <a:lnTo>
                    <a:pt x="310" y="99"/>
                  </a:lnTo>
                  <a:lnTo>
                    <a:pt x="310" y="101"/>
                  </a:lnTo>
                  <a:lnTo>
                    <a:pt x="313" y="101"/>
                  </a:lnTo>
                  <a:lnTo>
                    <a:pt x="313" y="104"/>
                  </a:lnTo>
                  <a:lnTo>
                    <a:pt x="315" y="104"/>
                  </a:lnTo>
                  <a:lnTo>
                    <a:pt x="318" y="106"/>
                  </a:lnTo>
                  <a:lnTo>
                    <a:pt x="321" y="109"/>
                  </a:lnTo>
                  <a:lnTo>
                    <a:pt x="318" y="109"/>
                  </a:lnTo>
                  <a:lnTo>
                    <a:pt x="318" y="111"/>
                  </a:lnTo>
                  <a:lnTo>
                    <a:pt x="318" y="114"/>
                  </a:lnTo>
                  <a:lnTo>
                    <a:pt x="315" y="114"/>
                  </a:lnTo>
                  <a:lnTo>
                    <a:pt x="315" y="117"/>
                  </a:lnTo>
                  <a:lnTo>
                    <a:pt x="315" y="119"/>
                  </a:lnTo>
                  <a:lnTo>
                    <a:pt x="313" y="122"/>
                  </a:lnTo>
                  <a:lnTo>
                    <a:pt x="313" y="124"/>
                  </a:lnTo>
                  <a:lnTo>
                    <a:pt x="310" y="127"/>
                  </a:lnTo>
                  <a:lnTo>
                    <a:pt x="310" y="129"/>
                  </a:lnTo>
                  <a:lnTo>
                    <a:pt x="313" y="129"/>
                  </a:lnTo>
                  <a:lnTo>
                    <a:pt x="313" y="132"/>
                  </a:lnTo>
                  <a:lnTo>
                    <a:pt x="313" y="134"/>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6">
              <a:extLst>
                <a:ext uri="{FF2B5EF4-FFF2-40B4-BE49-F238E27FC236}">
                  <a16:creationId xmlns:a16="http://schemas.microsoft.com/office/drawing/2014/main" id="{C31F0AE9-28F2-6E53-43D4-A3BC2313246C}"/>
                </a:ext>
              </a:extLst>
            </p:cNvPr>
            <p:cNvSpPr>
              <a:spLocks noEditPoints="1"/>
            </p:cNvSpPr>
            <p:nvPr/>
          </p:nvSpPr>
          <p:spPr bwMode="auto">
            <a:xfrm>
              <a:off x="1948" y="2827"/>
              <a:ext cx="1120" cy="1146"/>
            </a:xfrm>
            <a:custGeom>
              <a:avLst/>
              <a:gdLst>
                <a:gd name="T0" fmla="*/ 170 w 1120"/>
                <a:gd name="T1" fmla="*/ 1095 h 1146"/>
                <a:gd name="T2" fmla="*/ 134 w 1120"/>
                <a:gd name="T3" fmla="*/ 1113 h 1146"/>
                <a:gd name="T4" fmla="*/ 101 w 1120"/>
                <a:gd name="T5" fmla="*/ 1133 h 1146"/>
                <a:gd name="T6" fmla="*/ 66 w 1120"/>
                <a:gd name="T7" fmla="*/ 1146 h 1146"/>
                <a:gd name="T8" fmla="*/ 22 w 1120"/>
                <a:gd name="T9" fmla="*/ 1105 h 1146"/>
                <a:gd name="T10" fmla="*/ 17 w 1120"/>
                <a:gd name="T11" fmla="*/ 1026 h 1146"/>
                <a:gd name="T12" fmla="*/ 17 w 1120"/>
                <a:gd name="T13" fmla="*/ 975 h 1146"/>
                <a:gd name="T14" fmla="*/ 5 w 1120"/>
                <a:gd name="T15" fmla="*/ 907 h 1146"/>
                <a:gd name="T16" fmla="*/ 30 w 1120"/>
                <a:gd name="T17" fmla="*/ 856 h 1146"/>
                <a:gd name="T18" fmla="*/ 22 w 1120"/>
                <a:gd name="T19" fmla="*/ 805 h 1146"/>
                <a:gd name="T20" fmla="*/ 45 w 1120"/>
                <a:gd name="T21" fmla="*/ 761 h 1146"/>
                <a:gd name="T22" fmla="*/ 66 w 1120"/>
                <a:gd name="T23" fmla="*/ 693 h 1146"/>
                <a:gd name="T24" fmla="*/ 91 w 1120"/>
                <a:gd name="T25" fmla="*/ 667 h 1146"/>
                <a:gd name="T26" fmla="*/ 117 w 1120"/>
                <a:gd name="T27" fmla="*/ 639 h 1146"/>
                <a:gd name="T28" fmla="*/ 78 w 1120"/>
                <a:gd name="T29" fmla="*/ 591 h 1146"/>
                <a:gd name="T30" fmla="*/ 101 w 1120"/>
                <a:gd name="T31" fmla="*/ 545 h 1146"/>
                <a:gd name="T32" fmla="*/ 114 w 1120"/>
                <a:gd name="T33" fmla="*/ 487 h 1146"/>
                <a:gd name="T34" fmla="*/ 330 w 1120"/>
                <a:gd name="T35" fmla="*/ 21 h 1146"/>
                <a:gd name="T36" fmla="*/ 318 w 1120"/>
                <a:gd name="T37" fmla="*/ 59 h 1146"/>
                <a:gd name="T38" fmla="*/ 611 w 1120"/>
                <a:gd name="T39" fmla="*/ 151 h 1146"/>
                <a:gd name="T40" fmla="*/ 641 w 1120"/>
                <a:gd name="T41" fmla="*/ 268 h 1146"/>
                <a:gd name="T42" fmla="*/ 687 w 1120"/>
                <a:gd name="T43" fmla="*/ 359 h 1146"/>
                <a:gd name="T44" fmla="*/ 715 w 1120"/>
                <a:gd name="T45" fmla="*/ 408 h 1146"/>
                <a:gd name="T46" fmla="*/ 799 w 1120"/>
                <a:gd name="T47" fmla="*/ 431 h 1146"/>
                <a:gd name="T48" fmla="*/ 819 w 1120"/>
                <a:gd name="T49" fmla="*/ 471 h 1146"/>
                <a:gd name="T50" fmla="*/ 824 w 1120"/>
                <a:gd name="T51" fmla="*/ 510 h 1146"/>
                <a:gd name="T52" fmla="*/ 982 w 1120"/>
                <a:gd name="T53" fmla="*/ 497 h 1146"/>
                <a:gd name="T54" fmla="*/ 1102 w 1120"/>
                <a:gd name="T55" fmla="*/ 764 h 1146"/>
                <a:gd name="T56" fmla="*/ 1059 w 1120"/>
                <a:gd name="T57" fmla="*/ 769 h 1146"/>
                <a:gd name="T58" fmla="*/ 1048 w 1120"/>
                <a:gd name="T59" fmla="*/ 756 h 1146"/>
                <a:gd name="T60" fmla="*/ 1038 w 1120"/>
                <a:gd name="T61" fmla="*/ 754 h 1146"/>
                <a:gd name="T62" fmla="*/ 1036 w 1120"/>
                <a:gd name="T63" fmla="*/ 769 h 1146"/>
                <a:gd name="T64" fmla="*/ 1033 w 1120"/>
                <a:gd name="T65" fmla="*/ 774 h 1146"/>
                <a:gd name="T66" fmla="*/ 997 w 1120"/>
                <a:gd name="T67" fmla="*/ 782 h 1146"/>
                <a:gd name="T68" fmla="*/ 964 w 1120"/>
                <a:gd name="T69" fmla="*/ 782 h 1146"/>
                <a:gd name="T70" fmla="*/ 949 w 1120"/>
                <a:gd name="T71" fmla="*/ 779 h 1146"/>
                <a:gd name="T72" fmla="*/ 939 w 1120"/>
                <a:gd name="T73" fmla="*/ 782 h 1146"/>
                <a:gd name="T74" fmla="*/ 916 w 1120"/>
                <a:gd name="T75" fmla="*/ 792 h 1146"/>
                <a:gd name="T76" fmla="*/ 888 w 1120"/>
                <a:gd name="T77" fmla="*/ 802 h 1146"/>
                <a:gd name="T78" fmla="*/ 855 w 1120"/>
                <a:gd name="T79" fmla="*/ 812 h 1146"/>
                <a:gd name="T80" fmla="*/ 822 w 1120"/>
                <a:gd name="T81" fmla="*/ 828 h 1146"/>
                <a:gd name="T82" fmla="*/ 786 w 1120"/>
                <a:gd name="T83" fmla="*/ 845 h 1146"/>
                <a:gd name="T84" fmla="*/ 748 w 1120"/>
                <a:gd name="T85" fmla="*/ 861 h 1146"/>
                <a:gd name="T86" fmla="*/ 715 w 1120"/>
                <a:gd name="T87" fmla="*/ 876 h 1146"/>
                <a:gd name="T88" fmla="*/ 682 w 1120"/>
                <a:gd name="T89" fmla="*/ 891 h 1146"/>
                <a:gd name="T90" fmla="*/ 641 w 1120"/>
                <a:gd name="T91" fmla="*/ 904 h 1146"/>
                <a:gd name="T92" fmla="*/ 600 w 1120"/>
                <a:gd name="T93" fmla="*/ 917 h 1146"/>
                <a:gd name="T94" fmla="*/ 572 w 1120"/>
                <a:gd name="T95" fmla="*/ 927 h 1146"/>
                <a:gd name="T96" fmla="*/ 529 w 1120"/>
                <a:gd name="T97" fmla="*/ 937 h 1146"/>
                <a:gd name="T98" fmla="*/ 511 w 1120"/>
                <a:gd name="T99" fmla="*/ 942 h 1146"/>
                <a:gd name="T100" fmla="*/ 499 w 1120"/>
                <a:gd name="T101" fmla="*/ 957 h 1146"/>
                <a:gd name="T102" fmla="*/ 473 w 1120"/>
                <a:gd name="T103" fmla="*/ 950 h 1146"/>
                <a:gd name="T104" fmla="*/ 473 w 1120"/>
                <a:gd name="T105" fmla="*/ 963 h 1146"/>
                <a:gd name="T106" fmla="*/ 437 w 1120"/>
                <a:gd name="T107" fmla="*/ 975 h 1146"/>
                <a:gd name="T108" fmla="*/ 397 w 1120"/>
                <a:gd name="T109" fmla="*/ 983 h 1146"/>
                <a:gd name="T110" fmla="*/ 356 w 1120"/>
                <a:gd name="T111" fmla="*/ 991 h 1146"/>
                <a:gd name="T112" fmla="*/ 330 w 1120"/>
                <a:gd name="T113" fmla="*/ 1013 h 1146"/>
                <a:gd name="T114" fmla="*/ 305 w 1120"/>
                <a:gd name="T115" fmla="*/ 1036 h 1146"/>
                <a:gd name="T116" fmla="*/ 269 w 1120"/>
                <a:gd name="T117" fmla="*/ 1054 h 1146"/>
                <a:gd name="T118" fmla="*/ 229 w 1120"/>
                <a:gd name="T119" fmla="*/ 1062 h 1146"/>
                <a:gd name="T120" fmla="*/ 483 w 1120"/>
                <a:gd name="T121" fmla="*/ 955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20" h="1146">
                  <a:moveTo>
                    <a:pt x="196" y="1075"/>
                  </a:moveTo>
                  <a:lnTo>
                    <a:pt x="193" y="1075"/>
                  </a:lnTo>
                  <a:lnTo>
                    <a:pt x="193" y="1077"/>
                  </a:lnTo>
                  <a:lnTo>
                    <a:pt x="190" y="1077"/>
                  </a:lnTo>
                  <a:lnTo>
                    <a:pt x="188" y="1077"/>
                  </a:lnTo>
                  <a:lnTo>
                    <a:pt x="188" y="1080"/>
                  </a:lnTo>
                  <a:lnTo>
                    <a:pt x="185" y="1080"/>
                  </a:lnTo>
                  <a:lnTo>
                    <a:pt x="185" y="1082"/>
                  </a:lnTo>
                  <a:lnTo>
                    <a:pt x="183" y="1082"/>
                  </a:lnTo>
                  <a:lnTo>
                    <a:pt x="183" y="1085"/>
                  </a:lnTo>
                  <a:lnTo>
                    <a:pt x="185" y="1085"/>
                  </a:lnTo>
                  <a:lnTo>
                    <a:pt x="185" y="1087"/>
                  </a:lnTo>
                  <a:lnTo>
                    <a:pt x="183" y="1087"/>
                  </a:lnTo>
                  <a:lnTo>
                    <a:pt x="183" y="1090"/>
                  </a:lnTo>
                  <a:lnTo>
                    <a:pt x="183" y="1092"/>
                  </a:lnTo>
                  <a:lnTo>
                    <a:pt x="180" y="1092"/>
                  </a:lnTo>
                  <a:lnTo>
                    <a:pt x="178" y="1092"/>
                  </a:lnTo>
                  <a:lnTo>
                    <a:pt x="175" y="1092"/>
                  </a:lnTo>
                  <a:lnTo>
                    <a:pt x="173" y="1092"/>
                  </a:lnTo>
                  <a:lnTo>
                    <a:pt x="173" y="1095"/>
                  </a:lnTo>
                  <a:lnTo>
                    <a:pt x="170" y="1095"/>
                  </a:lnTo>
                  <a:lnTo>
                    <a:pt x="168" y="1095"/>
                  </a:lnTo>
                  <a:lnTo>
                    <a:pt x="165" y="1095"/>
                  </a:lnTo>
                  <a:lnTo>
                    <a:pt x="162" y="1095"/>
                  </a:lnTo>
                  <a:lnTo>
                    <a:pt x="162" y="1097"/>
                  </a:lnTo>
                  <a:lnTo>
                    <a:pt x="160" y="1097"/>
                  </a:lnTo>
                  <a:lnTo>
                    <a:pt x="157" y="1097"/>
                  </a:lnTo>
                  <a:lnTo>
                    <a:pt x="155" y="1097"/>
                  </a:lnTo>
                  <a:lnTo>
                    <a:pt x="155" y="1100"/>
                  </a:lnTo>
                  <a:lnTo>
                    <a:pt x="152" y="1100"/>
                  </a:lnTo>
                  <a:lnTo>
                    <a:pt x="150" y="1100"/>
                  </a:lnTo>
                  <a:lnTo>
                    <a:pt x="150" y="1103"/>
                  </a:lnTo>
                  <a:lnTo>
                    <a:pt x="150" y="1105"/>
                  </a:lnTo>
                  <a:lnTo>
                    <a:pt x="147" y="1105"/>
                  </a:lnTo>
                  <a:lnTo>
                    <a:pt x="147" y="1108"/>
                  </a:lnTo>
                  <a:lnTo>
                    <a:pt x="145" y="1108"/>
                  </a:lnTo>
                  <a:lnTo>
                    <a:pt x="145" y="1110"/>
                  </a:lnTo>
                  <a:lnTo>
                    <a:pt x="142" y="1110"/>
                  </a:lnTo>
                  <a:lnTo>
                    <a:pt x="142" y="1113"/>
                  </a:lnTo>
                  <a:lnTo>
                    <a:pt x="140" y="1113"/>
                  </a:lnTo>
                  <a:lnTo>
                    <a:pt x="137" y="1113"/>
                  </a:lnTo>
                  <a:lnTo>
                    <a:pt x="134" y="1113"/>
                  </a:lnTo>
                  <a:lnTo>
                    <a:pt x="134" y="1115"/>
                  </a:lnTo>
                  <a:lnTo>
                    <a:pt x="132" y="1115"/>
                  </a:lnTo>
                  <a:lnTo>
                    <a:pt x="129" y="1115"/>
                  </a:lnTo>
                  <a:lnTo>
                    <a:pt x="129" y="1118"/>
                  </a:lnTo>
                  <a:lnTo>
                    <a:pt x="127" y="1118"/>
                  </a:lnTo>
                  <a:lnTo>
                    <a:pt x="127" y="1120"/>
                  </a:lnTo>
                  <a:lnTo>
                    <a:pt x="124" y="1120"/>
                  </a:lnTo>
                  <a:lnTo>
                    <a:pt x="124" y="1123"/>
                  </a:lnTo>
                  <a:lnTo>
                    <a:pt x="122" y="1123"/>
                  </a:lnTo>
                  <a:lnTo>
                    <a:pt x="119" y="1123"/>
                  </a:lnTo>
                  <a:lnTo>
                    <a:pt x="119" y="1125"/>
                  </a:lnTo>
                  <a:lnTo>
                    <a:pt x="117" y="1125"/>
                  </a:lnTo>
                  <a:lnTo>
                    <a:pt x="114" y="1125"/>
                  </a:lnTo>
                  <a:lnTo>
                    <a:pt x="112" y="1125"/>
                  </a:lnTo>
                  <a:lnTo>
                    <a:pt x="112" y="1128"/>
                  </a:lnTo>
                  <a:lnTo>
                    <a:pt x="109" y="1128"/>
                  </a:lnTo>
                  <a:lnTo>
                    <a:pt x="106" y="1128"/>
                  </a:lnTo>
                  <a:lnTo>
                    <a:pt x="106" y="1131"/>
                  </a:lnTo>
                  <a:lnTo>
                    <a:pt x="104" y="1131"/>
                  </a:lnTo>
                  <a:lnTo>
                    <a:pt x="104" y="1133"/>
                  </a:lnTo>
                  <a:lnTo>
                    <a:pt x="101" y="1133"/>
                  </a:lnTo>
                  <a:lnTo>
                    <a:pt x="101" y="1136"/>
                  </a:lnTo>
                  <a:lnTo>
                    <a:pt x="99" y="1136"/>
                  </a:lnTo>
                  <a:lnTo>
                    <a:pt x="96" y="1136"/>
                  </a:lnTo>
                  <a:lnTo>
                    <a:pt x="94" y="1136"/>
                  </a:lnTo>
                  <a:lnTo>
                    <a:pt x="94" y="1138"/>
                  </a:lnTo>
                  <a:lnTo>
                    <a:pt x="91" y="1138"/>
                  </a:lnTo>
                  <a:lnTo>
                    <a:pt x="89" y="1138"/>
                  </a:lnTo>
                  <a:lnTo>
                    <a:pt x="86" y="1138"/>
                  </a:lnTo>
                  <a:lnTo>
                    <a:pt x="84" y="1138"/>
                  </a:lnTo>
                  <a:lnTo>
                    <a:pt x="81" y="1138"/>
                  </a:lnTo>
                  <a:lnTo>
                    <a:pt x="81" y="1141"/>
                  </a:lnTo>
                  <a:lnTo>
                    <a:pt x="78" y="1141"/>
                  </a:lnTo>
                  <a:lnTo>
                    <a:pt x="76" y="1141"/>
                  </a:lnTo>
                  <a:lnTo>
                    <a:pt x="76" y="1143"/>
                  </a:lnTo>
                  <a:lnTo>
                    <a:pt x="73" y="1143"/>
                  </a:lnTo>
                  <a:lnTo>
                    <a:pt x="76" y="1143"/>
                  </a:lnTo>
                  <a:lnTo>
                    <a:pt x="73" y="1143"/>
                  </a:lnTo>
                  <a:lnTo>
                    <a:pt x="71" y="1143"/>
                  </a:lnTo>
                  <a:lnTo>
                    <a:pt x="68" y="1143"/>
                  </a:lnTo>
                  <a:lnTo>
                    <a:pt x="68" y="1146"/>
                  </a:lnTo>
                  <a:lnTo>
                    <a:pt x="66" y="1146"/>
                  </a:lnTo>
                  <a:lnTo>
                    <a:pt x="63" y="1146"/>
                  </a:lnTo>
                  <a:lnTo>
                    <a:pt x="61" y="1146"/>
                  </a:lnTo>
                  <a:lnTo>
                    <a:pt x="58" y="1146"/>
                  </a:lnTo>
                  <a:lnTo>
                    <a:pt x="56" y="1146"/>
                  </a:lnTo>
                  <a:lnTo>
                    <a:pt x="53" y="1146"/>
                  </a:lnTo>
                  <a:lnTo>
                    <a:pt x="45" y="1146"/>
                  </a:lnTo>
                  <a:lnTo>
                    <a:pt x="43" y="1146"/>
                  </a:lnTo>
                  <a:lnTo>
                    <a:pt x="40" y="1146"/>
                  </a:lnTo>
                  <a:lnTo>
                    <a:pt x="38" y="1146"/>
                  </a:lnTo>
                  <a:lnTo>
                    <a:pt x="40" y="1146"/>
                  </a:lnTo>
                  <a:lnTo>
                    <a:pt x="38" y="1143"/>
                  </a:lnTo>
                  <a:lnTo>
                    <a:pt x="25" y="1136"/>
                  </a:lnTo>
                  <a:lnTo>
                    <a:pt x="22" y="1133"/>
                  </a:lnTo>
                  <a:lnTo>
                    <a:pt x="20" y="1131"/>
                  </a:lnTo>
                  <a:lnTo>
                    <a:pt x="20" y="1128"/>
                  </a:lnTo>
                  <a:lnTo>
                    <a:pt x="22" y="1123"/>
                  </a:lnTo>
                  <a:lnTo>
                    <a:pt x="30" y="1113"/>
                  </a:lnTo>
                  <a:lnTo>
                    <a:pt x="30" y="1110"/>
                  </a:lnTo>
                  <a:lnTo>
                    <a:pt x="30" y="1108"/>
                  </a:lnTo>
                  <a:lnTo>
                    <a:pt x="25" y="1105"/>
                  </a:lnTo>
                  <a:lnTo>
                    <a:pt x="22" y="1105"/>
                  </a:lnTo>
                  <a:lnTo>
                    <a:pt x="22" y="1103"/>
                  </a:lnTo>
                  <a:lnTo>
                    <a:pt x="20" y="1097"/>
                  </a:lnTo>
                  <a:lnTo>
                    <a:pt x="17" y="1092"/>
                  </a:lnTo>
                  <a:lnTo>
                    <a:pt x="20" y="1090"/>
                  </a:lnTo>
                  <a:lnTo>
                    <a:pt x="20" y="1085"/>
                  </a:lnTo>
                  <a:lnTo>
                    <a:pt x="22" y="1080"/>
                  </a:lnTo>
                  <a:lnTo>
                    <a:pt x="25" y="1069"/>
                  </a:lnTo>
                  <a:lnTo>
                    <a:pt x="22" y="1062"/>
                  </a:lnTo>
                  <a:lnTo>
                    <a:pt x="20" y="1062"/>
                  </a:lnTo>
                  <a:lnTo>
                    <a:pt x="20" y="1059"/>
                  </a:lnTo>
                  <a:lnTo>
                    <a:pt x="17" y="1057"/>
                  </a:lnTo>
                  <a:lnTo>
                    <a:pt x="20" y="1054"/>
                  </a:lnTo>
                  <a:lnTo>
                    <a:pt x="22" y="1052"/>
                  </a:lnTo>
                  <a:lnTo>
                    <a:pt x="20" y="1047"/>
                  </a:lnTo>
                  <a:lnTo>
                    <a:pt x="22" y="1044"/>
                  </a:lnTo>
                  <a:lnTo>
                    <a:pt x="22" y="1039"/>
                  </a:lnTo>
                  <a:lnTo>
                    <a:pt x="20" y="1039"/>
                  </a:lnTo>
                  <a:lnTo>
                    <a:pt x="15" y="1034"/>
                  </a:lnTo>
                  <a:lnTo>
                    <a:pt x="15" y="1031"/>
                  </a:lnTo>
                  <a:lnTo>
                    <a:pt x="15" y="1029"/>
                  </a:lnTo>
                  <a:lnTo>
                    <a:pt x="17" y="1026"/>
                  </a:lnTo>
                  <a:lnTo>
                    <a:pt x="20" y="1026"/>
                  </a:lnTo>
                  <a:lnTo>
                    <a:pt x="22" y="1026"/>
                  </a:lnTo>
                  <a:lnTo>
                    <a:pt x="22" y="1024"/>
                  </a:lnTo>
                  <a:lnTo>
                    <a:pt x="25" y="1016"/>
                  </a:lnTo>
                  <a:lnTo>
                    <a:pt x="25" y="1013"/>
                  </a:lnTo>
                  <a:lnTo>
                    <a:pt x="25" y="1011"/>
                  </a:lnTo>
                  <a:lnTo>
                    <a:pt x="22" y="1003"/>
                  </a:lnTo>
                  <a:lnTo>
                    <a:pt x="22" y="998"/>
                  </a:lnTo>
                  <a:lnTo>
                    <a:pt x="20" y="996"/>
                  </a:lnTo>
                  <a:lnTo>
                    <a:pt x="17" y="996"/>
                  </a:lnTo>
                  <a:lnTo>
                    <a:pt x="15" y="996"/>
                  </a:lnTo>
                  <a:lnTo>
                    <a:pt x="12" y="993"/>
                  </a:lnTo>
                  <a:lnTo>
                    <a:pt x="15" y="991"/>
                  </a:lnTo>
                  <a:lnTo>
                    <a:pt x="15" y="988"/>
                  </a:lnTo>
                  <a:lnTo>
                    <a:pt x="17" y="988"/>
                  </a:lnTo>
                  <a:lnTo>
                    <a:pt x="20" y="988"/>
                  </a:lnTo>
                  <a:lnTo>
                    <a:pt x="22" y="985"/>
                  </a:lnTo>
                  <a:lnTo>
                    <a:pt x="20" y="983"/>
                  </a:lnTo>
                  <a:lnTo>
                    <a:pt x="17" y="980"/>
                  </a:lnTo>
                  <a:lnTo>
                    <a:pt x="17" y="978"/>
                  </a:lnTo>
                  <a:lnTo>
                    <a:pt x="17" y="975"/>
                  </a:lnTo>
                  <a:lnTo>
                    <a:pt x="22" y="975"/>
                  </a:lnTo>
                  <a:lnTo>
                    <a:pt x="22" y="973"/>
                  </a:lnTo>
                  <a:lnTo>
                    <a:pt x="22" y="970"/>
                  </a:lnTo>
                  <a:lnTo>
                    <a:pt x="22" y="968"/>
                  </a:lnTo>
                  <a:lnTo>
                    <a:pt x="20" y="960"/>
                  </a:lnTo>
                  <a:lnTo>
                    <a:pt x="20" y="955"/>
                  </a:lnTo>
                  <a:lnTo>
                    <a:pt x="22" y="952"/>
                  </a:lnTo>
                  <a:lnTo>
                    <a:pt x="20" y="940"/>
                  </a:lnTo>
                  <a:lnTo>
                    <a:pt x="17" y="937"/>
                  </a:lnTo>
                  <a:lnTo>
                    <a:pt x="17" y="935"/>
                  </a:lnTo>
                  <a:lnTo>
                    <a:pt x="20" y="929"/>
                  </a:lnTo>
                  <a:lnTo>
                    <a:pt x="20" y="927"/>
                  </a:lnTo>
                  <a:lnTo>
                    <a:pt x="20" y="924"/>
                  </a:lnTo>
                  <a:lnTo>
                    <a:pt x="17" y="924"/>
                  </a:lnTo>
                  <a:lnTo>
                    <a:pt x="7" y="922"/>
                  </a:lnTo>
                  <a:lnTo>
                    <a:pt x="2" y="914"/>
                  </a:lnTo>
                  <a:lnTo>
                    <a:pt x="5" y="912"/>
                  </a:lnTo>
                  <a:lnTo>
                    <a:pt x="5" y="909"/>
                  </a:lnTo>
                  <a:lnTo>
                    <a:pt x="2" y="909"/>
                  </a:lnTo>
                  <a:lnTo>
                    <a:pt x="2" y="907"/>
                  </a:lnTo>
                  <a:lnTo>
                    <a:pt x="5" y="907"/>
                  </a:lnTo>
                  <a:lnTo>
                    <a:pt x="7" y="904"/>
                  </a:lnTo>
                  <a:lnTo>
                    <a:pt x="10" y="901"/>
                  </a:lnTo>
                  <a:lnTo>
                    <a:pt x="7" y="899"/>
                  </a:lnTo>
                  <a:lnTo>
                    <a:pt x="5" y="896"/>
                  </a:lnTo>
                  <a:lnTo>
                    <a:pt x="5" y="891"/>
                  </a:lnTo>
                  <a:lnTo>
                    <a:pt x="5" y="886"/>
                  </a:lnTo>
                  <a:lnTo>
                    <a:pt x="5" y="884"/>
                  </a:lnTo>
                  <a:lnTo>
                    <a:pt x="5" y="881"/>
                  </a:lnTo>
                  <a:lnTo>
                    <a:pt x="5" y="879"/>
                  </a:lnTo>
                  <a:lnTo>
                    <a:pt x="5" y="873"/>
                  </a:lnTo>
                  <a:lnTo>
                    <a:pt x="0" y="871"/>
                  </a:lnTo>
                  <a:lnTo>
                    <a:pt x="0" y="868"/>
                  </a:lnTo>
                  <a:lnTo>
                    <a:pt x="2" y="863"/>
                  </a:lnTo>
                  <a:lnTo>
                    <a:pt x="7" y="861"/>
                  </a:lnTo>
                  <a:lnTo>
                    <a:pt x="10" y="861"/>
                  </a:lnTo>
                  <a:lnTo>
                    <a:pt x="12" y="861"/>
                  </a:lnTo>
                  <a:lnTo>
                    <a:pt x="17" y="861"/>
                  </a:lnTo>
                  <a:lnTo>
                    <a:pt x="20" y="856"/>
                  </a:lnTo>
                  <a:lnTo>
                    <a:pt x="22" y="853"/>
                  </a:lnTo>
                  <a:lnTo>
                    <a:pt x="25" y="853"/>
                  </a:lnTo>
                  <a:lnTo>
                    <a:pt x="30" y="856"/>
                  </a:lnTo>
                  <a:lnTo>
                    <a:pt x="38" y="856"/>
                  </a:lnTo>
                  <a:lnTo>
                    <a:pt x="38" y="853"/>
                  </a:lnTo>
                  <a:lnTo>
                    <a:pt x="38" y="851"/>
                  </a:lnTo>
                  <a:lnTo>
                    <a:pt x="33" y="848"/>
                  </a:lnTo>
                  <a:lnTo>
                    <a:pt x="30" y="843"/>
                  </a:lnTo>
                  <a:lnTo>
                    <a:pt x="30" y="840"/>
                  </a:lnTo>
                  <a:lnTo>
                    <a:pt x="33" y="838"/>
                  </a:lnTo>
                  <a:lnTo>
                    <a:pt x="33" y="835"/>
                  </a:lnTo>
                  <a:lnTo>
                    <a:pt x="28" y="830"/>
                  </a:lnTo>
                  <a:lnTo>
                    <a:pt x="25" y="830"/>
                  </a:lnTo>
                  <a:lnTo>
                    <a:pt x="22" y="830"/>
                  </a:lnTo>
                  <a:lnTo>
                    <a:pt x="22" y="828"/>
                  </a:lnTo>
                  <a:lnTo>
                    <a:pt x="20" y="825"/>
                  </a:lnTo>
                  <a:lnTo>
                    <a:pt x="25" y="820"/>
                  </a:lnTo>
                  <a:lnTo>
                    <a:pt x="28" y="817"/>
                  </a:lnTo>
                  <a:lnTo>
                    <a:pt x="30" y="815"/>
                  </a:lnTo>
                  <a:lnTo>
                    <a:pt x="30" y="812"/>
                  </a:lnTo>
                  <a:lnTo>
                    <a:pt x="28" y="810"/>
                  </a:lnTo>
                  <a:lnTo>
                    <a:pt x="25" y="807"/>
                  </a:lnTo>
                  <a:lnTo>
                    <a:pt x="25" y="805"/>
                  </a:lnTo>
                  <a:lnTo>
                    <a:pt x="22" y="805"/>
                  </a:lnTo>
                  <a:lnTo>
                    <a:pt x="22" y="802"/>
                  </a:lnTo>
                  <a:lnTo>
                    <a:pt x="25" y="800"/>
                  </a:lnTo>
                  <a:lnTo>
                    <a:pt x="25" y="797"/>
                  </a:lnTo>
                  <a:lnTo>
                    <a:pt x="28" y="795"/>
                  </a:lnTo>
                  <a:lnTo>
                    <a:pt x="28" y="792"/>
                  </a:lnTo>
                  <a:lnTo>
                    <a:pt x="25" y="787"/>
                  </a:lnTo>
                  <a:lnTo>
                    <a:pt x="25" y="784"/>
                  </a:lnTo>
                  <a:lnTo>
                    <a:pt x="25" y="782"/>
                  </a:lnTo>
                  <a:lnTo>
                    <a:pt x="22" y="779"/>
                  </a:lnTo>
                  <a:lnTo>
                    <a:pt x="22" y="777"/>
                  </a:lnTo>
                  <a:lnTo>
                    <a:pt x="22" y="774"/>
                  </a:lnTo>
                  <a:lnTo>
                    <a:pt x="25" y="772"/>
                  </a:lnTo>
                  <a:lnTo>
                    <a:pt x="28" y="769"/>
                  </a:lnTo>
                  <a:lnTo>
                    <a:pt x="28" y="767"/>
                  </a:lnTo>
                  <a:lnTo>
                    <a:pt x="30" y="767"/>
                  </a:lnTo>
                  <a:lnTo>
                    <a:pt x="33" y="764"/>
                  </a:lnTo>
                  <a:lnTo>
                    <a:pt x="35" y="761"/>
                  </a:lnTo>
                  <a:lnTo>
                    <a:pt x="38" y="759"/>
                  </a:lnTo>
                  <a:lnTo>
                    <a:pt x="40" y="759"/>
                  </a:lnTo>
                  <a:lnTo>
                    <a:pt x="43" y="759"/>
                  </a:lnTo>
                  <a:lnTo>
                    <a:pt x="45" y="761"/>
                  </a:lnTo>
                  <a:lnTo>
                    <a:pt x="45" y="764"/>
                  </a:lnTo>
                  <a:lnTo>
                    <a:pt x="48" y="764"/>
                  </a:lnTo>
                  <a:lnTo>
                    <a:pt x="50" y="764"/>
                  </a:lnTo>
                  <a:lnTo>
                    <a:pt x="53" y="759"/>
                  </a:lnTo>
                  <a:lnTo>
                    <a:pt x="53" y="756"/>
                  </a:lnTo>
                  <a:lnTo>
                    <a:pt x="58" y="751"/>
                  </a:lnTo>
                  <a:lnTo>
                    <a:pt x="61" y="749"/>
                  </a:lnTo>
                  <a:lnTo>
                    <a:pt x="61" y="744"/>
                  </a:lnTo>
                  <a:lnTo>
                    <a:pt x="63" y="739"/>
                  </a:lnTo>
                  <a:lnTo>
                    <a:pt x="66" y="733"/>
                  </a:lnTo>
                  <a:lnTo>
                    <a:pt x="66" y="728"/>
                  </a:lnTo>
                  <a:lnTo>
                    <a:pt x="66" y="723"/>
                  </a:lnTo>
                  <a:lnTo>
                    <a:pt x="66" y="718"/>
                  </a:lnTo>
                  <a:lnTo>
                    <a:pt x="66" y="716"/>
                  </a:lnTo>
                  <a:lnTo>
                    <a:pt x="66" y="713"/>
                  </a:lnTo>
                  <a:lnTo>
                    <a:pt x="68" y="711"/>
                  </a:lnTo>
                  <a:lnTo>
                    <a:pt x="68" y="708"/>
                  </a:lnTo>
                  <a:lnTo>
                    <a:pt x="68" y="705"/>
                  </a:lnTo>
                  <a:lnTo>
                    <a:pt x="63" y="700"/>
                  </a:lnTo>
                  <a:lnTo>
                    <a:pt x="63" y="695"/>
                  </a:lnTo>
                  <a:lnTo>
                    <a:pt x="66" y="693"/>
                  </a:lnTo>
                  <a:lnTo>
                    <a:pt x="68" y="690"/>
                  </a:lnTo>
                  <a:lnTo>
                    <a:pt x="71" y="688"/>
                  </a:lnTo>
                  <a:lnTo>
                    <a:pt x="71" y="685"/>
                  </a:lnTo>
                  <a:lnTo>
                    <a:pt x="71" y="683"/>
                  </a:lnTo>
                  <a:lnTo>
                    <a:pt x="71" y="680"/>
                  </a:lnTo>
                  <a:lnTo>
                    <a:pt x="71" y="677"/>
                  </a:lnTo>
                  <a:lnTo>
                    <a:pt x="66" y="675"/>
                  </a:lnTo>
                  <a:lnTo>
                    <a:pt x="68" y="667"/>
                  </a:lnTo>
                  <a:lnTo>
                    <a:pt x="71" y="670"/>
                  </a:lnTo>
                  <a:lnTo>
                    <a:pt x="73" y="670"/>
                  </a:lnTo>
                  <a:lnTo>
                    <a:pt x="73" y="672"/>
                  </a:lnTo>
                  <a:lnTo>
                    <a:pt x="76" y="667"/>
                  </a:lnTo>
                  <a:lnTo>
                    <a:pt x="78" y="665"/>
                  </a:lnTo>
                  <a:lnTo>
                    <a:pt x="84" y="665"/>
                  </a:lnTo>
                  <a:lnTo>
                    <a:pt x="91" y="660"/>
                  </a:lnTo>
                  <a:lnTo>
                    <a:pt x="94" y="657"/>
                  </a:lnTo>
                  <a:lnTo>
                    <a:pt x="96" y="657"/>
                  </a:lnTo>
                  <a:lnTo>
                    <a:pt x="96" y="660"/>
                  </a:lnTo>
                  <a:lnTo>
                    <a:pt x="96" y="665"/>
                  </a:lnTo>
                  <a:lnTo>
                    <a:pt x="94" y="667"/>
                  </a:lnTo>
                  <a:lnTo>
                    <a:pt x="91" y="667"/>
                  </a:lnTo>
                  <a:lnTo>
                    <a:pt x="89" y="667"/>
                  </a:lnTo>
                  <a:lnTo>
                    <a:pt x="94" y="675"/>
                  </a:lnTo>
                  <a:lnTo>
                    <a:pt x="91" y="677"/>
                  </a:lnTo>
                  <a:lnTo>
                    <a:pt x="91" y="680"/>
                  </a:lnTo>
                  <a:lnTo>
                    <a:pt x="94" y="680"/>
                  </a:lnTo>
                  <a:lnTo>
                    <a:pt x="99" y="677"/>
                  </a:lnTo>
                  <a:lnTo>
                    <a:pt x="101" y="672"/>
                  </a:lnTo>
                  <a:lnTo>
                    <a:pt x="101" y="670"/>
                  </a:lnTo>
                  <a:lnTo>
                    <a:pt x="101" y="667"/>
                  </a:lnTo>
                  <a:lnTo>
                    <a:pt x="106" y="665"/>
                  </a:lnTo>
                  <a:lnTo>
                    <a:pt x="106" y="662"/>
                  </a:lnTo>
                  <a:lnTo>
                    <a:pt x="109" y="662"/>
                  </a:lnTo>
                  <a:lnTo>
                    <a:pt x="109" y="655"/>
                  </a:lnTo>
                  <a:lnTo>
                    <a:pt x="109" y="652"/>
                  </a:lnTo>
                  <a:lnTo>
                    <a:pt x="112" y="652"/>
                  </a:lnTo>
                  <a:lnTo>
                    <a:pt x="112" y="655"/>
                  </a:lnTo>
                  <a:lnTo>
                    <a:pt x="114" y="652"/>
                  </a:lnTo>
                  <a:lnTo>
                    <a:pt x="117" y="649"/>
                  </a:lnTo>
                  <a:lnTo>
                    <a:pt x="122" y="642"/>
                  </a:lnTo>
                  <a:lnTo>
                    <a:pt x="122" y="639"/>
                  </a:lnTo>
                  <a:lnTo>
                    <a:pt x="117" y="639"/>
                  </a:lnTo>
                  <a:lnTo>
                    <a:pt x="114" y="637"/>
                  </a:lnTo>
                  <a:lnTo>
                    <a:pt x="114" y="634"/>
                  </a:lnTo>
                  <a:lnTo>
                    <a:pt x="114" y="629"/>
                  </a:lnTo>
                  <a:lnTo>
                    <a:pt x="114" y="627"/>
                  </a:lnTo>
                  <a:lnTo>
                    <a:pt x="114" y="621"/>
                  </a:lnTo>
                  <a:lnTo>
                    <a:pt x="114" y="616"/>
                  </a:lnTo>
                  <a:lnTo>
                    <a:pt x="117" y="616"/>
                  </a:lnTo>
                  <a:lnTo>
                    <a:pt x="117" y="614"/>
                  </a:lnTo>
                  <a:lnTo>
                    <a:pt x="114" y="614"/>
                  </a:lnTo>
                  <a:lnTo>
                    <a:pt x="112" y="614"/>
                  </a:lnTo>
                  <a:lnTo>
                    <a:pt x="109" y="616"/>
                  </a:lnTo>
                  <a:lnTo>
                    <a:pt x="109" y="621"/>
                  </a:lnTo>
                  <a:lnTo>
                    <a:pt x="106" y="627"/>
                  </a:lnTo>
                  <a:lnTo>
                    <a:pt x="104" y="627"/>
                  </a:lnTo>
                  <a:lnTo>
                    <a:pt x="101" y="621"/>
                  </a:lnTo>
                  <a:lnTo>
                    <a:pt x="94" y="616"/>
                  </a:lnTo>
                  <a:lnTo>
                    <a:pt x="89" y="614"/>
                  </a:lnTo>
                  <a:lnTo>
                    <a:pt x="89" y="604"/>
                  </a:lnTo>
                  <a:lnTo>
                    <a:pt x="84" y="599"/>
                  </a:lnTo>
                  <a:lnTo>
                    <a:pt x="78" y="593"/>
                  </a:lnTo>
                  <a:lnTo>
                    <a:pt x="78" y="591"/>
                  </a:lnTo>
                  <a:lnTo>
                    <a:pt x="78" y="588"/>
                  </a:lnTo>
                  <a:lnTo>
                    <a:pt x="78" y="586"/>
                  </a:lnTo>
                  <a:lnTo>
                    <a:pt x="81" y="586"/>
                  </a:lnTo>
                  <a:lnTo>
                    <a:pt x="86" y="588"/>
                  </a:lnTo>
                  <a:lnTo>
                    <a:pt x="91" y="591"/>
                  </a:lnTo>
                  <a:lnTo>
                    <a:pt x="94" y="591"/>
                  </a:lnTo>
                  <a:lnTo>
                    <a:pt x="94" y="588"/>
                  </a:lnTo>
                  <a:lnTo>
                    <a:pt x="96" y="583"/>
                  </a:lnTo>
                  <a:lnTo>
                    <a:pt x="94" y="576"/>
                  </a:lnTo>
                  <a:lnTo>
                    <a:pt x="91" y="571"/>
                  </a:lnTo>
                  <a:lnTo>
                    <a:pt x="91" y="568"/>
                  </a:lnTo>
                  <a:lnTo>
                    <a:pt x="91" y="563"/>
                  </a:lnTo>
                  <a:lnTo>
                    <a:pt x="94" y="560"/>
                  </a:lnTo>
                  <a:lnTo>
                    <a:pt x="101" y="560"/>
                  </a:lnTo>
                  <a:lnTo>
                    <a:pt x="101" y="558"/>
                  </a:lnTo>
                  <a:lnTo>
                    <a:pt x="101" y="553"/>
                  </a:lnTo>
                  <a:lnTo>
                    <a:pt x="104" y="550"/>
                  </a:lnTo>
                  <a:lnTo>
                    <a:pt x="106" y="550"/>
                  </a:lnTo>
                  <a:lnTo>
                    <a:pt x="109" y="548"/>
                  </a:lnTo>
                  <a:lnTo>
                    <a:pt x="106" y="548"/>
                  </a:lnTo>
                  <a:lnTo>
                    <a:pt x="101" y="545"/>
                  </a:lnTo>
                  <a:lnTo>
                    <a:pt x="101" y="543"/>
                  </a:lnTo>
                  <a:lnTo>
                    <a:pt x="104" y="540"/>
                  </a:lnTo>
                  <a:lnTo>
                    <a:pt x="106" y="543"/>
                  </a:lnTo>
                  <a:lnTo>
                    <a:pt x="112" y="543"/>
                  </a:lnTo>
                  <a:lnTo>
                    <a:pt x="114" y="543"/>
                  </a:lnTo>
                  <a:lnTo>
                    <a:pt x="114" y="540"/>
                  </a:lnTo>
                  <a:lnTo>
                    <a:pt x="114" y="538"/>
                  </a:lnTo>
                  <a:lnTo>
                    <a:pt x="109" y="535"/>
                  </a:lnTo>
                  <a:lnTo>
                    <a:pt x="106" y="532"/>
                  </a:lnTo>
                  <a:lnTo>
                    <a:pt x="104" y="530"/>
                  </a:lnTo>
                  <a:lnTo>
                    <a:pt x="106" y="525"/>
                  </a:lnTo>
                  <a:lnTo>
                    <a:pt x="104" y="515"/>
                  </a:lnTo>
                  <a:lnTo>
                    <a:pt x="106" y="512"/>
                  </a:lnTo>
                  <a:lnTo>
                    <a:pt x="106" y="510"/>
                  </a:lnTo>
                  <a:lnTo>
                    <a:pt x="112" y="512"/>
                  </a:lnTo>
                  <a:lnTo>
                    <a:pt x="117" y="512"/>
                  </a:lnTo>
                  <a:lnTo>
                    <a:pt x="117" y="510"/>
                  </a:lnTo>
                  <a:lnTo>
                    <a:pt x="114" y="502"/>
                  </a:lnTo>
                  <a:lnTo>
                    <a:pt x="114" y="499"/>
                  </a:lnTo>
                  <a:lnTo>
                    <a:pt x="117" y="492"/>
                  </a:lnTo>
                  <a:lnTo>
                    <a:pt x="114" y="487"/>
                  </a:lnTo>
                  <a:lnTo>
                    <a:pt x="104" y="484"/>
                  </a:lnTo>
                  <a:lnTo>
                    <a:pt x="104" y="482"/>
                  </a:lnTo>
                  <a:lnTo>
                    <a:pt x="104" y="479"/>
                  </a:lnTo>
                  <a:lnTo>
                    <a:pt x="267" y="466"/>
                  </a:lnTo>
                  <a:lnTo>
                    <a:pt x="267" y="448"/>
                  </a:lnTo>
                  <a:lnTo>
                    <a:pt x="267" y="446"/>
                  </a:lnTo>
                  <a:lnTo>
                    <a:pt x="267" y="385"/>
                  </a:lnTo>
                  <a:lnTo>
                    <a:pt x="267" y="306"/>
                  </a:lnTo>
                  <a:lnTo>
                    <a:pt x="267" y="303"/>
                  </a:lnTo>
                  <a:lnTo>
                    <a:pt x="267" y="296"/>
                  </a:lnTo>
                  <a:lnTo>
                    <a:pt x="267" y="260"/>
                  </a:lnTo>
                  <a:lnTo>
                    <a:pt x="246" y="151"/>
                  </a:lnTo>
                  <a:lnTo>
                    <a:pt x="246" y="51"/>
                  </a:lnTo>
                  <a:lnTo>
                    <a:pt x="315" y="0"/>
                  </a:lnTo>
                  <a:lnTo>
                    <a:pt x="318" y="0"/>
                  </a:lnTo>
                  <a:lnTo>
                    <a:pt x="320" y="3"/>
                  </a:lnTo>
                  <a:lnTo>
                    <a:pt x="323" y="6"/>
                  </a:lnTo>
                  <a:lnTo>
                    <a:pt x="325" y="13"/>
                  </a:lnTo>
                  <a:lnTo>
                    <a:pt x="328" y="16"/>
                  </a:lnTo>
                  <a:lnTo>
                    <a:pt x="330" y="18"/>
                  </a:lnTo>
                  <a:lnTo>
                    <a:pt x="330" y="21"/>
                  </a:lnTo>
                  <a:lnTo>
                    <a:pt x="330" y="23"/>
                  </a:lnTo>
                  <a:lnTo>
                    <a:pt x="330" y="28"/>
                  </a:lnTo>
                  <a:lnTo>
                    <a:pt x="333" y="31"/>
                  </a:lnTo>
                  <a:lnTo>
                    <a:pt x="336" y="34"/>
                  </a:lnTo>
                  <a:lnTo>
                    <a:pt x="336" y="36"/>
                  </a:lnTo>
                  <a:lnTo>
                    <a:pt x="336" y="39"/>
                  </a:lnTo>
                  <a:lnTo>
                    <a:pt x="333" y="41"/>
                  </a:lnTo>
                  <a:lnTo>
                    <a:pt x="330" y="44"/>
                  </a:lnTo>
                  <a:lnTo>
                    <a:pt x="330" y="46"/>
                  </a:lnTo>
                  <a:lnTo>
                    <a:pt x="323" y="51"/>
                  </a:lnTo>
                  <a:lnTo>
                    <a:pt x="320" y="51"/>
                  </a:lnTo>
                  <a:lnTo>
                    <a:pt x="315" y="51"/>
                  </a:lnTo>
                  <a:lnTo>
                    <a:pt x="313" y="49"/>
                  </a:lnTo>
                  <a:lnTo>
                    <a:pt x="310" y="49"/>
                  </a:lnTo>
                  <a:lnTo>
                    <a:pt x="310" y="51"/>
                  </a:lnTo>
                  <a:lnTo>
                    <a:pt x="308" y="54"/>
                  </a:lnTo>
                  <a:lnTo>
                    <a:pt x="308" y="56"/>
                  </a:lnTo>
                  <a:lnTo>
                    <a:pt x="310" y="59"/>
                  </a:lnTo>
                  <a:lnTo>
                    <a:pt x="313" y="59"/>
                  </a:lnTo>
                  <a:lnTo>
                    <a:pt x="315" y="59"/>
                  </a:lnTo>
                  <a:lnTo>
                    <a:pt x="318" y="59"/>
                  </a:lnTo>
                  <a:lnTo>
                    <a:pt x="323" y="72"/>
                  </a:lnTo>
                  <a:lnTo>
                    <a:pt x="407" y="161"/>
                  </a:lnTo>
                  <a:lnTo>
                    <a:pt x="448" y="161"/>
                  </a:lnTo>
                  <a:lnTo>
                    <a:pt x="478" y="161"/>
                  </a:lnTo>
                  <a:lnTo>
                    <a:pt x="527" y="123"/>
                  </a:lnTo>
                  <a:lnTo>
                    <a:pt x="567" y="153"/>
                  </a:lnTo>
                  <a:lnTo>
                    <a:pt x="577" y="151"/>
                  </a:lnTo>
                  <a:lnTo>
                    <a:pt x="580" y="151"/>
                  </a:lnTo>
                  <a:lnTo>
                    <a:pt x="583" y="148"/>
                  </a:lnTo>
                  <a:lnTo>
                    <a:pt x="588" y="146"/>
                  </a:lnTo>
                  <a:lnTo>
                    <a:pt x="590" y="143"/>
                  </a:lnTo>
                  <a:lnTo>
                    <a:pt x="593" y="143"/>
                  </a:lnTo>
                  <a:lnTo>
                    <a:pt x="598" y="140"/>
                  </a:lnTo>
                  <a:lnTo>
                    <a:pt x="600" y="138"/>
                  </a:lnTo>
                  <a:lnTo>
                    <a:pt x="603" y="138"/>
                  </a:lnTo>
                  <a:lnTo>
                    <a:pt x="605" y="138"/>
                  </a:lnTo>
                  <a:lnTo>
                    <a:pt x="605" y="140"/>
                  </a:lnTo>
                  <a:lnTo>
                    <a:pt x="608" y="143"/>
                  </a:lnTo>
                  <a:lnTo>
                    <a:pt x="608" y="146"/>
                  </a:lnTo>
                  <a:lnTo>
                    <a:pt x="611" y="148"/>
                  </a:lnTo>
                  <a:lnTo>
                    <a:pt x="611" y="151"/>
                  </a:lnTo>
                  <a:lnTo>
                    <a:pt x="611" y="153"/>
                  </a:lnTo>
                  <a:lnTo>
                    <a:pt x="611" y="156"/>
                  </a:lnTo>
                  <a:lnTo>
                    <a:pt x="611" y="158"/>
                  </a:lnTo>
                  <a:lnTo>
                    <a:pt x="613" y="163"/>
                  </a:lnTo>
                  <a:lnTo>
                    <a:pt x="613" y="181"/>
                  </a:lnTo>
                  <a:lnTo>
                    <a:pt x="613" y="184"/>
                  </a:lnTo>
                  <a:lnTo>
                    <a:pt x="613" y="186"/>
                  </a:lnTo>
                  <a:lnTo>
                    <a:pt x="616" y="199"/>
                  </a:lnTo>
                  <a:lnTo>
                    <a:pt x="618" y="207"/>
                  </a:lnTo>
                  <a:lnTo>
                    <a:pt x="618" y="209"/>
                  </a:lnTo>
                  <a:lnTo>
                    <a:pt x="628" y="227"/>
                  </a:lnTo>
                  <a:lnTo>
                    <a:pt x="628" y="230"/>
                  </a:lnTo>
                  <a:lnTo>
                    <a:pt x="628" y="232"/>
                  </a:lnTo>
                  <a:lnTo>
                    <a:pt x="628" y="237"/>
                  </a:lnTo>
                  <a:lnTo>
                    <a:pt x="631" y="242"/>
                  </a:lnTo>
                  <a:lnTo>
                    <a:pt x="633" y="247"/>
                  </a:lnTo>
                  <a:lnTo>
                    <a:pt x="636" y="252"/>
                  </a:lnTo>
                  <a:lnTo>
                    <a:pt x="636" y="255"/>
                  </a:lnTo>
                  <a:lnTo>
                    <a:pt x="639" y="258"/>
                  </a:lnTo>
                  <a:lnTo>
                    <a:pt x="641" y="263"/>
                  </a:lnTo>
                  <a:lnTo>
                    <a:pt x="641" y="268"/>
                  </a:lnTo>
                  <a:lnTo>
                    <a:pt x="644" y="273"/>
                  </a:lnTo>
                  <a:lnTo>
                    <a:pt x="646" y="275"/>
                  </a:lnTo>
                  <a:lnTo>
                    <a:pt x="651" y="280"/>
                  </a:lnTo>
                  <a:lnTo>
                    <a:pt x="656" y="283"/>
                  </a:lnTo>
                  <a:lnTo>
                    <a:pt x="669" y="291"/>
                  </a:lnTo>
                  <a:lnTo>
                    <a:pt x="674" y="296"/>
                  </a:lnTo>
                  <a:lnTo>
                    <a:pt x="677" y="296"/>
                  </a:lnTo>
                  <a:lnTo>
                    <a:pt x="679" y="298"/>
                  </a:lnTo>
                  <a:lnTo>
                    <a:pt x="682" y="303"/>
                  </a:lnTo>
                  <a:lnTo>
                    <a:pt x="684" y="306"/>
                  </a:lnTo>
                  <a:lnTo>
                    <a:pt x="684" y="308"/>
                  </a:lnTo>
                  <a:lnTo>
                    <a:pt x="684" y="329"/>
                  </a:lnTo>
                  <a:lnTo>
                    <a:pt x="684" y="334"/>
                  </a:lnTo>
                  <a:lnTo>
                    <a:pt x="684" y="342"/>
                  </a:lnTo>
                  <a:lnTo>
                    <a:pt x="687" y="344"/>
                  </a:lnTo>
                  <a:lnTo>
                    <a:pt x="687" y="347"/>
                  </a:lnTo>
                  <a:lnTo>
                    <a:pt x="689" y="349"/>
                  </a:lnTo>
                  <a:lnTo>
                    <a:pt x="687" y="352"/>
                  </a:lnTo>
                  <a:lnTo>
                    <a:pt x="687" y="354"/>
                  </a:lnTo>
                  <a:lnTo>
                    <a:pt x="687" y="357"/>
                  </a:lnTo>
                  <a:lnTo>
                    <a:pt x="687" y="359"/>
                  </a:lnTo>
                  <a:lnTo>
                    <a:pt x="689" y="362"/>
                  </a:lnTo>
                  <a:lnTo>
                    <a:pt x="692" y="364"/>
                  </a:lnTo>
                  <a:lnTo>
                    <a:pt x="695" y="367"/>
                  </a:lnTo>
                  <a:lnTo>
                    <a:pt x="697" y="367"/>
                  </a:lnTo>
                  <a:lnTo>
                    <a:pt x="700" y="367"/>
                  </a:lnTo>
                  <a:lnTo>
                    <a:pt x="702" y="370"/>
                  </a:lnTo>
                  <a:lnTo>
                    <a:pt x="705" y="370"/>
                  </a:lnTo>
                  <a:lnTo>
                    <a:pt x="705" y="372"/>
                  </a:lnTo>
                  <a:lnTo>
                    <a:pt x="707" y="375"/>
                  </a:lnTo>
                  <a:lnTo>
                    <a:pt x="710" y="382"/>
                  </a:lnTo>
                  <a:lnTo>
                    <a:pt x="707" y="390"/>
                  </a:lnTo>
                  <a:lnTo>
                    <a:pt x="707" y="392"/>
                  </a:lnTo>
                  <a:lnTo>
                    <a:pt x="707" y="395"/>
                  </a:lnTo>
                  <a:lnTo>
                    <a:pt x="710" y="398"/>
                  </a:lnTo>
                  <a:lnTo>
                    <a:pt x="712" y="398"/>
                  </a:lnTo>
                  <a:lnTo>
                    <a:pt x="712" y="400"/>
                  </a:lnTo>
                  <a:lnTo>
                    <a:pt x="715" y="400"/>
                  </a:lnTo>
                  <a:lnTo>
                    <a:pt x="715" y="403"/>
                  </a:lnTo>
                  <a:lnTo>
                    <a:pt x="715" y="405"/>
                  </a:lnTo>
                  <a:lnTo>
                    <a:pt x="717" y="408"/>
                  </a:lnTo>
                  <a:lnTo>
                    <a:pt x="715" y="408"/>
                  </a:lnTo>
                  <a:lnTo>
                    <a:pt x="715" y="410"/>
                  </a:lnTo>
                  <a:lnTo>
                    <a:pt x="717" y="413"/>
                  </a:lnTo>
                  <a:lnTo>
                    <a:pt x="717" y="415"/>
                  </a:lnTo>
                  <a:lnTo>
                    <a:pt x="720" y="418"/>
                  </a:lnTo>
                  <a:lnTo>
                    <a:pt x="723" y="415"/>
                  </a:lnTo>
                  <a:lnTo>
                    <a:pt x="725" y="413"/>
                  </a:lnTo>
                  <a:lnTo>
                    <a:pt x="728" y="413"/>
                  </a:lnTo>
                  <a:lnTo>
                    <a:pt x="733" y="410"/>
                  </a:lnTo>
                  <a:lnTo>
                    <a:pt x="758" y="410"/>
                  </a:lnTo>
                  <a:lnTo>
                    <a:pt x="768" y="410"/>
                  </a:lnTo>
                  <a:lnTo>
                    <a:pt x="771" y="410"/>
                  </a:lnTo>
                  <a:lnTo>
                    <a:pt x="781" y="410"/>
                  </a:lnTo>
                  <a:lnTo>
                    <a:pt x="781" y="415"/>
                  </a:lnTo>
                  <a:lnTo>
                    <a:pt x="779" y="418"/>
                  </a:lnTo>
                  <a:lnTo>
                    <a:pt x="781" y="418"/>
                  </a:lnTo>
                  <a:lnTo>
                    <a:pt x="781" y="420"/>
                  </a:lnTo>
                  <a:lnTo>
                    <a:pt x="784" y="420"/>
                  </a:lnTo>
                  <a:lnTo>
                    <a:pt x="786" y="420"/>
                  </a:lnTo>
                  <a:lnTo>
                    <a:pt x="796" y="426"/>
                  </a:lnTo>
                  <a:lnTo>
                    <a:pt x="799" y="428"/>
                  </a:lnTo>
                  <a:lnTo>
                    <a:pt x="799" y="431"/>
                  </a:lnTo>
                  <a:lnTo>
                    <a:pt x="799" y="433"/>
                  </a:lnTo>
                  <a:lnTo>
                    <a:pt x="796" y="436"/>
                  </a:lnTo>
                  <a:lnTo>
                    <a:pt x="794" y="436"/>
                  </a:lnTo>
                  <a:lnTo>
                    <a:pt x="794" y="438"/>
                  </a:lnTo>
                  <a:lnTo>
                    <a:pt x="794" y="441"/>
                  </a:lnTo>
                  <a:lnTo>
                    <a:pt x="796" y="443"/>
                  </a:lnTo>
                  <a:lnTo>
                    <a:pt x="799" y="441"/>
                  </a:lnTo>
                  <a:lnTo>
                    <a:pt x="801" y="441"/>
                  </a:lnTo>
                  <a:lnTo>
                    <a:pt x="801" y="443"/>
                  </a:lnTo>
                  <a:lnTo>
                    <a:pt x="801" y="446"/>
                  </a:lnTo>
                  <a:lnTo>
                    <a:pt x="801" y="448"/>
                  </a:lnTo>
                  <a:lnTo>
                    <a:pt x="804" y="451"/>
                  </a:lnTo>
                  <a:lnTo>
                    <a:pt x="807" y="459"/>
                  </a:lnTo>
                  <a:lnTo>
                    <a:pt x="809" y="461"/>
                  </a:lnTo>
                  <a:lnTo>
                    <a:pt x="812" y="461"/>
                  </a:lnTo>
                  <a:lnTo>
                    <a:pt x="814" y="461"/>
                  </a:lnTo>
                  <a:lnTo>
                    <a:pt x="814" y="464"/>
                  </a:lnTo>
                  <a:lnTo>
                    <a:pt x="812" y="466"/>
                  </a:lnTo>
                  <a:lnTo>
                    <a:pt x="814" y="469"/>
                  </a:lnTo>
                  <a:lnTo>
                    <a:pt x="817" y="469"/>
                  </a:lnTo>
                  <a:lnTo>
                    <a:pt x="819" y="471"/>
                  </a:lnTo>
                  <a:lnTo>
                    <a:pt x="822" y="476"/>
                  </a:lnTo>
                  <a:lnTo>
                    <a:pt x="824" y="476"/>
                  </a:lnTo>
                  <a:lnTo>
                    <a:pt x="827" y="476"/>
                  </a:lnTo>
                  <a:lnTo>
                    <a:pt x="827" y="479"/>
                  </a:lnTo>
                  <a:lnTo>
                    <a:pt x="827" y="482"/>
                  </a:lnTo>
                  <a:lnTo>
                    <a:pt x="824" y="484"/>
                  </a:lnTo>
                  <a:lnTo>
                    <a:pt x="824" y="487"/>
                  </a:lnTo>
                  <a:lnTo>
                    <a:pt x="824" y="489"/>
                  </a:lnTo>
                  <a:lnTo>
                    <a:pt x="824" y="492"/>
                  </a:lnTo>
                  <a:lnTo>
                    <a:pt x="824" y="494"/>
                  </a:lnTo>
                  <a:lnTo>
                    <a:pt x="822" y="494"/>
                  </a:lnTo>
                  <a:lnTo>
                    <a:pt x="819" y="494"/>
                  </a:lnTo>
                  <a:lnTo>
                    <a:pt x="819" y="497"/>
                  </a:lnTo>
                  <a:lnTo>
                    <a:pt x="822" y="497"/>
                  </a:lnTo>
                  <a:lnTo>
                    <a:pt x="824" y="499"/>
                  </a:lnTo>
                  <a:lnTo>
                    <a:pt x="822" y="499"/>
                  </a:lnTo>
                  <a:lnTo>
                    <a:pt x="822" y="502"/>
                  </a:lnTo>
                  <a:lnTo>
                    <a:pt x="822" y="504"/>
                  </a:lnTo>
                  <a:lnTo>
                    <a:pt x="822" y="507"/>
                  </a:lnTo>
                  <a:lnTo>
                    <a:pt x="824" y="507"/>
                  </a:lnTo>
                  <a:lnTo>
                    <a:pt x="824" y="510"/>
                  </a:lnTo>
                  <a:lnTo>
                    <a:pt x="824" y="512"/>
                  </a:lnTo>
                  <a:lnTo>
                    <a:pt x="827" y="515"/>
                  </a:lnTo>
                  <a:lnTo>
                    <a:pt x="827" y="517"/>
                  </a:lnTo>
                  <a:lnTo>
                    <a:pt x="827" y="520"/>
                  </a:lnTo>
                  <a:lnTo>
                    <a:pt x="829" y="522"/>
                  </a:lnTo>
                  <a:lnTo>
                    <a:pt x="829" y="525"/>
                  </a:lnTo>
                  <a:lnTo>
                    <a:pt x="832" y="525"/>
                  </a:lnTo>
                  <a:lnTo>
                    <a:pt x="835" y="525"/>
                  </a:lnTo>
                  <a:lnTo>
                    <a:pt x="835" y="527"/>
                  </a:lnTo>
                  <a:lnTo>
                    <a:pt x="835" y="530"/>
                  </a:lnTo>
                  <a:lnTo>
                    <a:pt x="835" y="532"/>
                  </a:lnTo>
                  <a:lnTo>
                    <a:pt x="837" y="535"/>
                  </a:lnTo>
                  <a:lnTo>
                    <a:pt x="837" y="538"/>
                  </a:lnTo>
                  <a:lnTo>
                    <a:pt x="840" y="538"/>
                  </a:lnTo>
                  <a:lnTo>
                    <a:pt x="842" y="538"/>
                  </a:lnTo>
                  <a:lnTo>
                    <a:pt x="845" y="540"/>
                  </a:lnTo>
                  <a:lnTo>
                    <a:pt x="845" y="538"/>
                  </a:lnTo>
                  <a:lnTo>
                    <a:pt x="847" y="540"/>
                  </a:lnTo>
                  <a:lnTo>
                    <a:pt x="924" y="515"/>
                  </a:lnTo>
                  <a:lnTo>
                    <a:pt x="967" y="487"/>
                  </a:lnTo>
                  <a:lnTo>
                    <a:pt x="982" y="497"/>
                  </a:lnTo>
                  <a:lnTo>
                    <a:pt x="1015" y="520"/>
                  </a:lnTo>
                  <a:lnTo>
                    <a:pt x="1025" y="517"/>
                  </a:lnTo>
                  <a:lnTo>
                    <a:pt x="1036" y="515"/>
                  </a:lnTo>
                  <a:lnTo>
                    <a:pt x="1036" y="517"/>
                  </a:lnTo>
                  <a:lnTo>
                    <a:pt x="1036" y="525"/>
                  </a:lnTo>
                  <a:lnTo>
                    <a:pt x="1046" y="538"/>
                  </a:lnTo>
                  <a:lnTo>
                    <a:pt x="1087" y="588"/>
                  </a:lnTo>
                  <a:lnTo>
                    <a:pt x="1099" y="588"/>
                  </a:lnTo>
                  <a:lnTo>
                    <a:pt x="1109" y="586"/>
                  </a:lnTo>
                  <a:lnTo>
                    <a:pt x="1117" y="700"/>
                  </a:lnTo>
                  <a:lnTo>
                    <a:pt x="1117" y="723"/>
                  </a:lnTo>
                  <a:lnTo>
                    <a:pt x="1120" y="764"/>
                  </a:lnTo>
                  <a:lnTo>
                    <a:pt x="1117" y="764"/>
                  </a:lnTo>
                  <a:lnTo>
                    <a:pt x="1115" y="764"/>
                  </a:lnTo>
                  <a:lnTo>
                    <a:pt x="1112" y="764"/>
                  </a:lnTo>
                  <a:lnTo>
                    <a:pt x="1109" y="764"/>
                  </a:lnTo>
                  <a:lnTo>
                    <a:pt x="1107" y="764"/>
                  </a:lnTo>
                  <a:lnTo>
                    <a:pt x="1104" y="764"/>
                  </a:lnTo>
                  <a:lnTo>
                    <a:pt x="1102" y="764"/>
                  </a:lnTo>
                  <a:lnTo>
                    <a:pt x="1102" y="761"/>
                  </a:lnTo>
                  <a:lnTo>
                    <a:pt x="1102" y="764"/>
                  </a:lnTo>
                  <a:lnTo>
                    <a:pt x="1102" y="767"/>
                  </a:lnTo>
                  <a:lnTo>
                    <a:pt x="1099" y="767"/>
                  </a:lnTo>
                  <a:lnTo>
                    <a:pt x="1097" y="767"/>
                  </a:lnTo>
                  <a:lnTo>
                    <a:pt x="1094" y="767"/>
                  </a:lnTo>
                  <a:lnTo>
                    <a:pt x="1092" y="767"/>
                  </a:lnTo>
                  <a:lnTo>
                    <a:pt x="1089" y="767"/>
                  </a:lnTo>
                  <a:lnTo>
                    <a:pt x="1087" y="767"/>
                  </a:lnTo>
                  <a:lnTo>
                    <a:pt x="1084" y="767"/>
                  </a:lnTo>
                  <a:lnTo>
                    <a:pt x="1081" y="767"/>
                  </a:lnTo>
                  <a:lnTo>
                    <a:pt x="1079" y="767"/>
                  </a:lnTo>
                  <a:lnTo>
                    <a:pt x="1079" y="769"/>
                  </a:lnTo>
                  <a:lnTo>
                    <a:pt x="1076" y="769"/>
                  </a:lnTo>
                  <a:lnTo>
                    <a:pt x="1074" y="769"/>
                  </a:lnTo>
                  <a:lnTo>
                    <a:pt x="1071" y="769"/>
                  </a:lnTo>
                  <a:lnTo>
                    <a:pt x="1069" y="769"/>
                  </a:lnTo>
                  <a:lnTo>
                    <a:pt x="1066" y="769"/>
                  </a:lnTo>
                  <a:lnTo>
                    <a:pt x="1064" y="769"/>
                  </a:lnTo>
                  <a:lnTo>
                    <a:pt x="1061" y="769"/>
                  </a:lnTo>
                  <a:lnTo>
                    <a:pt x="1061" y="767"/>
                  </a:lnTo>
                  <a:lnTo>
                    <a:pt x="1061" y="769"/>
                  </a:lnTo>
                  <a:lnTo>
                    <a:pt x="1059" y="769"/>
                  </a:lnTo>
                  <a:lnTo>
                    <a:pt x="1056" y="769"/>
                  </a:lnTo>
                  <a:lnTo>
                    <a:pt x="1056" y="767"/>
                  </a:lnTo>
                  <a:lnTo>
                    <a:pt x="1059" y="767"/>
                  </a:lnTo>
                  <a:lnTo>
                    <a:pt x="1059" y="769"/>
                  </a:lnTo>
                  <a:lnTo>
                    <a:pt x="1059" y="767"/>
                  </a:lnTo>
                  <a:lnTo>
                    <a:pt x="1056" y="767"/>
                  </a:lnTo>
                  <a:lnTo>
                    <a:pt x="1056" y="764"/>
                  </a:lnTo>
                  <a:lnTo>
                    <a:pt x="1056" y="761"/>
                  </a:lnTo>
                  <a:lnTo>
                    <a:pt x="1056" y="764"/>
                  </a:lnTo>
                  <a:lnTo>
                    <a:pt x="1053" y="764"/>
                  </a:lnTo>
                  <a:lnTo>
                    <a:pt x="1051" y="764"/>
                  </a:lnTo>
                  <a:lnTo>
                    <a:pt x="1048" y="764"/>
                  </a:lnTo>
                  <a:lnTo>
                    <a:pt x="1048" y="761"/>
                  </a:lnTo>
                  <a:lnTo>
                    <a:pt x="1046" y="761"/>
                  </a:lnTo>
                  <a:lnTo>
                    <a:pt x="1046" y="759"/>
                  </a:lnTo>
                  <a:lnTo>
                    <a:pt x="1046" y="756"/>
                  </a:lnTo>
                  <a:lnTo>
                    <a:pt x="1048" y="756"/>
                  </a:lnTo>
                  <a:lnTo>
                    <a:pt x="1046" y="756"/>
                  </a:lnTo>
                  <a:lnTo>
                    <a:pt x="1048" y="756"/>
                  </a:lnTo>
                  <a:lnTo>
                    <a:pt x="1046" y="756"/>
                  </a:lnTo>
                  <a:lnTo>
                    <a:pt x="1048" y="756"/>
                  </a:lnTo>
                  <a:lnTo>
                    <a:pt x="1046" y="756"/>
                  </a:lnTo>
                  <a:lnTo>
                    <a:pt x="1046" y="754"/>
                  </a:lnTo>
                  <a:lnTo>
                    <a:pt x="1046" y="756"/>
                  </a:lnTo>
                  <a:lnTo>
                    <a:pt x="1046" y="759"/>
                  </a:lnTo>
                  <a:lnTo>
                    <a:pt x="1043" y="759"/>
                  </a:lnTo>
                  <a:lnTo>
                    <a:pt x="1043" y="756"/>
                  </a:lnTo>
                  <a:lnTo>
                    <a:pt x="1043" y="754"/>
                  </a:lnTo>
                  <a:lnTo>
                    <a:pt x="1041" y="754"/>
                  </a:lnTo>
                  <a:lnTo>
                    <a:pt x="1041" y="756"/>
                  </a:lnTo>
                  <a:lnTo>
                    <a:pt x="1041" y="759"/>
                  </a:lnTo>
                  <a:lnTo>
                    <a:pt x="1041" y="761"/>
                  </a:lnTo>
                  <a:lnTo>
                    <a:pt x="1038" y="761"/>
                  </a:lnTo>
                  <a:lnTo>
                    <a:pt x="1038" y="759"/>
                  </a:lnTo>
                  <a:lnTo>
                    <a:pt x="1038" y="756"/>
                  </a:lnTo>
                  <a:lnTo>
                    <a:pt x="1036" y="756"/>
                  </a:lnTo>
                  <a:lnTo>
                    <a:pt x="1038" y="756"/>
                  </a:lnTo>
                  <a:lnTo>
                    <a:pt x="1036" y="756"/>
                  </a:lnTo>
                  <a:lnTo>
                    <a:pt x="1038" y="756"/>
                  </a:lnTo>
                  <a:lnTo>
                    <a:pt x="1036" y="756"/>
                  </a:lnTo>
                  <a:lnTo>
                    <a:pt x="1036" y="754"/>
                  </a:lnTo>
                  <a:lnTo>
                    <a:pt x="1038" y="754"/>
                  </a:lnTo>
                  <a:lnTo>
                    <a:pt x="1036" y="754"/>
                  </a:lnTo>
                  <a:lnTo>
                    <a:pt x="1036" y="756"/>
                  </a:lnTo>
                  <a:lnTo>
                    <a:pt x="1036" y="759"/>
                  </a:lnTo>
                  <a:lnTo>
                    <a:pt x="1038" y="759"/>
                  </a:lnTo>
                  <a:lnTo>
                    <a:pt x="1038" y="761"/>
                  </a:lnTo>
                  <a:lnTo>
                    <a:pt x="1041" y="761"/>
                  </a:lnTo>
                  <a:lnTo>
                    <a:pt x="1043" y="761"/>
                  </a:lnTo>
                  <a:lnTo>
                    <a:pt x="1043" y="764"/>
                  </a:lnTo>
                  <a:lnTo>
                    <a:pt x="1041" y="764"/>
                  </a:lnTo>
                  <a:lnTo>
                    <a:pt x="1038" y="764"/>
                  </a:lnTo>
                  <a:lnTo>
                    <a:pt x="1038" y="767"/>
                  </a:lnTo>
                  <a:lnTo>
                    <a:pt x="1036" y="767"/>
                  </a:lnTo>
                  <a:lnTo>
                    <a:pt x="1036" y="764"/>
                  </a:lnTo>
                  <a:lnTo>
                    <a:pt x="1033" y="764"/>
                  </a:lnTo>
                  <a:lnTo>
                    <a:pt x="1033" y="761"/>
                  </a:lnTo>
                  <a:lnTo>
                    <a:pt x="1033" y="759"/>
                  </a:lnTo>
                  <a:lnTo>
                    <a:pt x="1033" y="761"/>
                  </a:lnTo>
                  <a:lnTo>
                    <a:pt x="1033" y="764"/>
                  </a:lnTo>
                  <a:lnTo>
                    <a:pt x="1033" y="767"/>
                  </a:lnTo>
                  <a:lnTo>
                    <a:pt x="1033" y="769"/>
                  </a:lnTo>
                  <a:lnTo>
                    <a:pt x="1036" y="769"/>
                  </a:lnTo>
                  <a:lnTo>
                    <a:pt x="1036" y="767"/>
                  </a:lnTo>
                  <a:lnTo>
                    <a:pt x="1038" y="767"/>
                  </a:lnTo>
                  <a:lnTo>
                    <a:pt x="1041" y="767"/>
                  </a:lnTo>
                  <a:lnTo>
                    <a:pt x="1043" y="767"/>
                  </a:lnTo>
                  <a:lnTo>
                    <a:pt x="1046" y="767"/>
                  </a:lnTo>
                  <a:lnTo>
                    <a:pt x="1048" y="767"/>
                  </a:lnTo>
                  <a:lnTo>
                    <a:pt x="1051" y="767"/>
                  </a:lnTo>
                  <a:lnTo>
                    <a:pt x="1053" y="767"/>
                  </a:lnTo>
                  <a:lnTo>
                    <a:pt x="1056" y="767"/>
                  </a:lnTo>
                  <a:lnTo>
                    <a:pt x="1056" y="769"/>
                  </a:lnTo>
                  <a:lnTo>
                    <a:pt x="1053" y="769"/>
                  </a:lnTo>
                  <a:lnTo>
                    <a:pt x="1051" y="769"/>
                  </a:lnTo>
                  <a:lnTo>
                    <a:pt x="1051" y="772"/>
                  </a:lnTo>
                  <a:lnTo>
                    <a:pt x="1048" y="772"/>
                  </a:lnTo>
                  <a:lnTo>
                    <a:pt x="1046" y="772"/>
                  </a:lnTo>
                  <a:lnTo>
                    <a:pt x="1043" y="772"/>
                  </a:lnTo>
                  <a:lnTo>
                    <a:pt x="1041" y="772"/>
                  </a:lnTo>
                  <a:lnTo>
                    <a:pt x="1041" y="774"/>
                  </a:lnTo>
                  <a:lnTo>
                    <a:pt x="1038" y="774"/>
                  </a:lnTo>
                  <a:lnTo>
                    <a:pt x="1036" y="774"/>
                  </a:lnTo>
                  <a:lnTo>
                    <a:pt x="1033" y="774"/>
                  </a:lnTo>
                  <a:lnTo>
                    <a:pt x="1033" y="777"/>
                  </a:lnTo>
                  <a:lnTo>
                    <a:pt x="1031" y="777"/>
                  </a:lnTo>
                  <a:lnTo>
                    <a:pt x="1028" y="777"/>
                  </a:lnTo>
                  <a:lnTo>
                    <a:pt x="1025" y="777"/>
                  </a:lnTo>
                  <a:lnTo>
                    <a:pt x="1023" y="777"/>
                  </a:lnTo>
                  <a:lnTo>
                    <a:pt x="1023" y="779"/>
                  </a:lnTo>
                  <a:lnTo>
                    <a:pt x="1023" y="777"/>
                  </a:lnTo>
                  <a:lnTo>
                    <a:pt x="1023" y="779"/>
                  </a:lnTo>
                  <a:lnTo>
                    <a:pt x="1020" y="779"/>
                  </a:lnTo>
                  <a:lnTo>
                    <a:pt x="1018" y="779"/>
                  </a:lnTo>
                  <a:lnTo>
                    <a:pt x="1015" y="779"/>
                  </a:lnTo>
                  <a:lnTo>
                    <a:pt x="1013" y="779"/>
                  </a:lnTo>
                  <a:lnTo>
                    <a:pt x="1010" y="779"/>
                  </a:lnTo>
                  <a:lnTo>
                    <a:pt x="1008" y="779"/>
                  </a:lnTo>
                  <a:lnTo>
                    <a:pt x="1005" y="779"/>
                  </a:lnTo>
                  <a:lnTo>
                    <a:pt x="1003" y="779"/>
                  </a:lnTo>
                  <a:lnTo>
                    <a:pt x="1000" y="779"/>
                  </a:lnTo>
                  <a:lnTo>
                    <a:pt x="1000" y="782"/>
                  </a:lnTo>
                  <a:lnTo>
                    <a:pt x="1000" y="779"/>
                  </a:lnTo>
                  <a:lnTo>
                    <a:pt x="1000" y="782"/>
                  </a:lnTo>
                  <a:lnTo>
                    <a:pt x="997" y="782"/>
                  </a:lnTo>
                  <a:lnTo>
                    <a:pt x="995" y="782"/>
                  </a:lnTo>
                  <a:lnTo>
                    <a:pt x="992" y="782"/>
                  </a:lnTo>
                  <a:lnTo>
                    <a:pt x="990" y="782"/>
                  </a:lnTo>
                  <a:lnTo>
                    <a:pt x="987" y="782"/>
                  </a:lnTo>
                  <a:lnTo>
                    <a:pt x="985" y="782"/>
                  </a:lnTo>
                  <a:lnTo>
                    <a:pt x="982" y="782"/>
                  </a:lnTo>
                  <a:lnTo>
                    <a:pt x="982" y="784"/>
                  </a:lnTo>
                  <a:lnTo>
                    <a:pt x="980" y="784"/>
                  </a:lnTo>
                  <a:lnTo>
                    <a:pt x="977" y="784"/>
                  </a:lnTo>
                  <a:lnTo>
                    <a:pt x="975" y="784"/>
                  </a:lnTo>
                  <a:lnTo>
                    <a:pt x="972" y="784"/>
                  </a:lnTo>
                  <a:lnTo>
                    <a:pt x="972" y="782"/>
                  </a:lnTo>
                  <a:lnTo>
                    <a:pt x="972" y="784"/>
                  </a:lnTo>
                  <a:lnTo>
                    <a:pt x="969" y="784"/>
                  </a:lnTo>
                  <a:lnTo>
                    <a:pt x="967" y="784"/>
                  </a:lnTo>
                  <a:lnTo>
                    <a:pt x="964" y="784"/>
                  </a:lnTo>
                  <a:lnTo>
                    <a:pt x="964" y="787"/>
                  </a:lnTo>
                  <a:lnTo>
                    <a:pt x="964" y="784"/>
                  </a:lnTo>
                  <a:lnTo>
                    <a:pt x="962" y="784"/>
                  </a:lnTo>
                  <a:lnTo>
                    <a:pt x="964" y="784"/>
                  </a:lnTo>
                  <a:lnTo>
                    <a:pt x="964" y="782"/>
                  </a:lnTo>
                  <a:lnTo>
                    <a:pt x="962" y="782"/>
                  </a:lnTo>
                  <a:lnTo>
                    <a:pt x="962" y="784"/>
                  </a:lnTo>
                  <a:lnTo>
                    <a:pt x="962" y="787"/>
                  </a:lnTo>
                  <a:lnTo>
                    <a:pt x="959" y="787"/>
                  </a:lnTo>
                  <a:lnTo>
                    <a:pt x="959" y="784"/>
                  </a:lnTo>
                  <a:lnTo>
                    <a:pt x="959" y="782"/>
                  </a:lnTo>
                  <a:lnTo>
                    <a:pt x="957" y="782"/>
                  </a:lnTo>
                  <a:lnTo>
                    <a:pt x="957" y="784"/>
                  </a:lnTo>
                  <a:lnTo>
                    <a:pt x="957" y="787"/>
                  </a:lnTo>
                  <a:lnTo>
                    <a:pt x="954" y="787"/>
                  </a:lnTo>
                  <a:lnTo>
                    <a:pt x="952" y="787"/>
                  </a:lnTo>
                  <a:lnTo>
                    <a:pt x="949" y="787"/>
                  </a:lnTo>
                  <a:lnTo>
                    <a:pt x="949" y="784"/>
                  </a:lnTo>
                  <a:lnTo>
                    <a:pt x="947" y="784"/>
                  </a:lnTo>
                  <a:lnTo>
                    <a:pt x="949" y="784"/>
                  </a:lnTo>
                  <a:lnTo>
                    <a:pt x="949" y="782"/>
                  </a:lnTo>
                  <a:lnTo>
                    <a:pt x="949" y="779"/>
                  </a:lnTo>
                  <a:lnTo>
                    <a:pt x="952" y="779"/>
                  </a:lnTo>
                  <a:lnTo>
                    <a:pt x="952" y="777"/>
                  </a:lnTo>
                  <a:lnTo>
                    <a:pt x="949" y="777"/>
                  </a:lnTo>
                  <a:lnTo>
                    <a:pt x="949" y="779"/>
                  </a:lnTo>
                  <a:lnTo>
                    <a:pt x="949" y="782"/>
                  </a:lnTo>
                  <a:lnTo>
                    <a:pt x="947" y="782"/>
                  </a:lnTo>
                  <a:lnTo>
                    <a:pt x="947" y="779"/>
                  </a:lnTo>
                  <a:lnTo>
                    <a:pt x="944" y="779"/>
                  </a:lnTo>
                  <a:lnTo>
                    <a:pt x="947" y="779"/>
                  </a:lnTo>
                  <a:lnTo>
                    <a:pt x="947" y="782"/>
                  </a:lnTo>
                  <a:lnTo>
                    <a:pt x="947" y="784"/>
                  </a:lnTo>
                  <a:lnTo>
                    <a:pt x="944" y="784"/>
                  </a:lnTo>
                  <a:lnTo>
                    <a:pt x="944" y="782"/>
                  </a:lnTo>
                  <a:lnTo>
                    <a:pt x="941" y="782"/>
                  </a:lnTo>
                  <a:lnTo>
                    <a:pt x="941" y="779"/>
                  </a:lnTo>
                  <a:lnTo>
                    <a:pt x="939" y="779"/>
                  </a:lnTo>
                  <a:lnTo>
                    <a:pt x="939" y="777"/>
                  </a:lnTo>
                  <a:lnTo>
                    <a:pt x="936" y="777"/>
                  </a:lnTo>
                  <a:lnTo>
                    <a:pt x="936" y="779"/>
                  </a:lnTo>
                  <a:lnTo>
                    <a:pt x="939" y="779"/>
                  </a:lnTo>
                  <a:lnTo>
                    <a:pt x="936" y="779"/>
                  </a:lnTo>
                  <a:lnTo>
                    <a:pt x="936" y="782"/>
                  </a:lnTo>
                  <a:lnTo>
                    <a:pt x="934" y="782"/>
                  </a:lnTo>
                  <a:lnTo>
                    <a:pt x="936" y="782"/>
                  </a:lnTo>
                  <a:lnTo>
                    <a:pt x="939" y="782"/>
                  </a:lnTo>
                  <a:lnTo>
                    <a:pt x="939" y="779"/>
                  </a:lnTo>
                  <a:lnTo>
                    <a:pt x="941" y="779"/>
                  </a:lnTo>
                  <a:lnTo>
                    <a:pt x="941" y="782"/>
                  </a:lnTo>
                  <a:lnTo>
                    <a:pt x="944" y="782"/>
                  </a:lnTo>
                  <a:lnTo>
                    <a:pt x="944" y="784"/>
                  </a:lnTo>
                  <a:lnTo>
                    <a:pt x="947" y="784"/>
                  </a:lnTo>
                  <a:lnTo>
                    <a:pt x="947" y="787"/>
                  </a:lnTo>
                  <a:lnTo>
                    <a:pt x="947" y="789"/>
                  </a:lnTo>
                  <a:lnTo>
                    <a:pt x="944" y="789"/>
                  </a:lnTo>
                  <a:lnTo>
                    <a:pt x="941" y="789"/>
                  </a:lnTo>
                  <a:lnTo>
                    <a:pt x="939" y="789"/>
                  </a:lnTo>
                  <a:lnTo>
                    <a:pt x="936" y="789"/>
                  </a:lnTo>
                  <a:lnTo>
                    <a:pt x="934" y="789"/>
                  </a:lnTo>
                  <a:lnTo>
                    <a:pt x="931" y="789"/>
                  </a:lnTo>
                  <a:lnTo>
                    <a:pt x="931" y="792"/>
                  </a:lnTo>
                  <a:lnTo>
                    <a:pt x="929" y="792"/>
                  </a:lnTo>
                  <a:lnTo>
                    <a:pt x="926" y="792"/>
                  </a:lnTo>
                  <a:lnTo>
                    <a:pt x="924" y="792"/>
                  </a:lnTo>
                  <a:lnTo>
                    <a:pt x="921" y="792"/>
                  </a:lnTo>
                  <a:lnTo>
                    <a:pt x="919" y="792"/>
                  </a:lnTo>
                  <a:lnTo>
                    <a:pt x="916" y="792"/>
                  </a:lnTo>
                  <a:lnTo>
                    <a:pt x="916" y="795"/>
                  </a:lnTo>
                  <a:lnTo>
                    <a:pt x="913" y="795"/>
                  </a:lnTo>
                  <a:lnTo>
                    <a:pt x="911" y="795"/>
                  </a:lnTo>
                  <a:lnTo>
                    <a:pt x="908" y="795"/>
                  </a:lnTo>
                  <a:lnTo>
                    <a:pt x="908" y="797"/>
                  </a:lnTo>
                  <a:lnTo>
                    <a:pt x="906" y="797"/>
                  </a:lnTo>
                  <a:lnTo>
                    <a:pt x="906" y="795"/>
                  </a:lnTo>
                  <a:lnTo>
                    <a:pt x="906" y="797"/>
                  </a:lnTo>
                  <a:lnTo>
                    <a:pt x="903" y="797"/>
                  </a:lnTo>
                  <a:lnTo>
                    <a:pt x="901" y="797"/>
                  </a:lnTo>
                  <a:lnTo>
                    <a:pt x="901" y="800"/>
                  </a:lnTo>
                  <a:lnTo>
                    <a:pt x="898" y="800"/>
                  </a:lnTo>
                  <a:lnTo>
                    <a:pt x="896" y="800"/>
                  </a:lnTo>
                  <a:lnTo>
                    <a:pt x="893" y="800"/>
                  </a:lnTo>
                  <a:lnTo>
                    <a:pt x="893" y="802"/>
                  </a:lnTo>
                  <a:lnTo>
                    <a:pt x="891" y="802"/>
                  </a:lnTo>
                  <a:lnTo>
                    <a:pt x="891" y="800"/>
                  </a:lnTo>
                  <a:lnTo>
                    <a:pt x="893" y="800"/>
                  </a:lnTo>
                  <a:lnTo>
                    <a:pt x="891" y="800"/>
                  </a:lnTo>
                  <a:lnTo>
                    <a:pt x="891" y="802"/>
                  </a:lnTo>
                  <a:lnTo>
                    <a:pt x="888" y="802"/>
                  </a:lnTo>
                  <a:lnTo>
                    <a:pt x="885" y="802"/>
                  </a:lnTo>
                  <a:lnTo>
                    <a:pt x="885" y="805"/>
                  </a:lnTo>
                  <a:lnTo>
                    <a:pt x="883" y="805"/>
                  </a:lnTo>
                  <a:lnTo>
                    <a:pt x="880" y="805"/>
                  </a:lnTo>
                  <a:lnTo>
                    <a:pt x="878" y="805"/>
                  </a:lnTo>
                  <a:lnTo>
                    <a:pt x="878" y="807"/>
                  </a:lnTo>
                  <a:lnTo>
                    <a:pt x="875" y="807"/>
                  </a:lnTo>
                  <a:lnTo>
                    <a:pt x="873" y="807"/>
                  </a:lnTo>
                  <a:lnTo>
                    <a:pt x="873" y="810"/>
                  </a:lnTo>
                  <a:lnTo>
                    <a:pt x="873" y="807"/>
                  </a:lnTo>
                  <a:lnTo>
                    <a:pt x="873" y="810"/>
                  </a:lnTo>
                  <a:lnTo>
                    <a:pt x="870" y="810"/>
                  </a:lnTo>
                  <a:lnTo>
                    <a:pt x="868" y="810"/>
                  </a:lnTo>
                  <a:lnTo>
                    <a:pt x="868" y="812"/>
                  </a:lnTo>
                  <a:lnTo>
                    <a:pt x="865" y="812"/>
                  </a:lnTo>
                  <a:lnTo>
                    <a:pt x="863" y="812"/>
                  </a:lnTo>
                  <a:lnTo>
                    <a:pt x="860" y="812"/>
                  </a:lnTo>
                  <a:lnTo>
                    <a:pt x="857" y="812"/>
                  </a:lnTo>
                  <a:lnTo>
                    <a:pt x="857" y="815"/>
                  </a:lnTo>
                  <a:lnTo>
                    <a:pt x="857" y="812"/>
                  </a:lnTo>
                  <a:lnTo>
                    <a:pt x="855" y="812"/>
                  </a:lnTo>
                  <a:lnTo>
                    <a:pt x="855" y="815"/>
                  </a:lnTo>
                  <a:lnTo>
                    <a:pt x="852" y="815"/>
                  </a:lnTo>
                  <a:lnTo>
                    <a:pt x="850" y="815"/>
                  </a:lnTo>
                  <a:lnTo>
                    <a:pt x="847" y="815"/>
                  </a:lnTo>
                  <a:lnTo>
                    <a:pt x="847" y="817"/>
                  </a:lnTo>
                  <a:lnTo>
                    <a:pt x="845" y="817"/>
                  </a:lnTo>
                  <a:lnTo>
                    <a:pt x="847" y="817"/>
                  </a:lnTo>
                  <a:lnTo>
                    <a:pt x="847" y="820"/>
                  </a:lnTo>
                  <a:lnTo>
                    <a:pt x="845" y="820"/>
                  </a:lnTo>
                  <a:lnTo>
                    <a:pt x="845" y="823"/>
                  </a:lnTo>
                  <a:lnTo>
                    <a:pt x="842" y="823"/>
                  </a:lnTo>
                  <a:lnTo>
                    <a:pt x="840" y="823"/>
                  </a:lnTo>
                  <a:lnTo>
                    <a:pt x="837" y="823"/>
                  </a:lnTo>
                  <a:lnTo>
                    <a:pt x="835" y="823"/>
                  </a:lnTo>
                  <a:lnTo>
                    <a:pt x="835" y="825"/>
                  </a:lnTo>
                  <a:lnTo>
                    <a:pt x="832" y="825"/>
                  </a:lnTo>
                  <a:lnTo>
                    <a:pt x="829" y="825"/>
                  </a:lnTo>
                  <a:lnTo>
                    <a:pt x="829" y="828"/>
                  </a:lnTo>
                  <a:lnTo>
                    <a:pt x="827" y="828"/>
                  </a:lnTo>
                  <a:lnTo>
                    <a:pt x="824" y="828"/>
                  </a:lnTo>
                  <a:lnTo>
                    <a:pt x="822" y="828"/>
                  </a:lnTo>
                  <a:lnTo>
                    <a:pt x="822" y="830"/>
                  </a:lnTo>
                  <a:lnTo>
                    <a:pt x="819" y="830"/>
                  </a:lnTo>
                  <a:lnTo>
                    <a:pt x="817" y="830"/>
                  </a:lnTo>
                  <a:lnTo>
                    <a:pt x="814" y="830"/>
                  </a:lnTo>
                  <a:lnTo>
                    <a:pt x="812" y="830"/>
                  </a:lnTo>
                  <a:lnTo>
                    <a:pt x="809" y="830"/>
                  </a:lnTo>
                  <a:lnTo>
                    <a:pt x="807" y="830"/>
                  </a:lnTo>
                  <a:lnTo>
                    <a:pt x="804" y="830"/>
                  </a:lnTo>
                  <a:lnTo>
                    <a:pt x="804" y="833"/>
                  </a:lnTo>
                  <a:lnTo>
                    <a:pt x="801" y="833"/>
                  </a:lnTo>
                  <a:lnTo>
                    <a:pt x="799" y="833"/>
                  </a:lnTo>
                  <a:lnTo>
                    <a:pt x="796" y="833"/>
                  </a:lnTo>
                  <a:lnTo>
                    <a:pt x="794" y="833"/>
                  </a:lnTo>
                  <a:lnTo>
                    <a:pt x="794" y="835"/>
                  </a:lnTo>
                  <a:lnTo>
                    <a:pt x="791" y="835"/>
                  </a:lnTo>
                  <a:lnTo>
                    <a:pt x="791" y="838"/>
                  </a:lnTo>
                  <a:lnTo>
                    <a:pt x="791" y="840"/>
                  </a:lnTo>
                  <a:lnTo>
                    <a:pt x="791" y="843"/>
                  </a:lnTo>
                  <a:lnTo>
                    <a:pt x="789" y="843"/>
                  </a:lnTo>
                  <a:lnTo>
                    <a:pt x="786" y="843"/>
                  </a:lnTo>
                  <a:lnTo>
                    <a:pt x="786" y="845"/>
                  </a:lnTo>
                  <a:lnTo>
                    <a:pt x="784" y="845"/>
                  </a:lnTo>
                  <a:lnTo>
                    <a:pt x="781" y="845"/>
                  </a:lnTo>
                  <a:lnTo>
                    <a:pt x="781" y="848"/>
                  </a:lnTo>
                  <a:lnTo>
                    <a:pt x="779" y="848"/>
                  </a:lnTo>
                  <a:lnTo>
                    <a:pt x="776" y="848"/>
                  </a:lnTo>
                  <a:lnTo>
                    <a:pt x="776" y="851"/>
                  </a:lnTo>
                  <a:lnTo>
                    <a:pt x="773" y="851"/>
                  </a:lnTo>
                  <a:lnTo>
                    <a:pt x="771" y="851"/>
                  </a:lnTo>
                  <a:lnTo>
                    <a:pt x="771" y="853"/>
                  </a:lnTo>
                  <a:lnTo>
                    <a:pt x="768" y="853"/>
                  </a:lnTo>
                  <a:lnTo>
                    <a:pt x="766" y="853"/>
                  </a:lnTo>
                  <a:lnTo>
                    <a:pt x="763" y="853"/>
                  </a:lnTo>
                  <a:lnTo>
                    <a:pt x="763" y="856"/>
                  </a:lnTo>
                  <a:lnTo>
                    <a:pt x="761" y="856"/>
                  </a:lnTo>
                  <a:lnTo>
                    <a:pt x="758" y="856"/>
                  </a:lnTo>
                  <a:lnTo>
                    <a:pt x="758" y="858"/>
                  </a:lnTo>
                  <a:lnTo>
                    <a:pt x="756" y="858"/>
                  </a:lnTo>
                  <a:lnTo>
                    <a:pt x="753" y="858"/>
                  </a:lnTo>
                  <a:lnTo>
                    <a:pt x="753" y="861"/>
                  </a:lnTo>
                  <a:lnTo>
                    <a:pt x="751" y="861"/>
                  </a:lnTo>
                  <a:lnTo>
                    <a:pt x="748" y="861"/>
                  </a:lnTo>
                  <a:lnTo>
                    <a:pt x="748" y="863"/>
                  </a:lnTo>
                  <a:lnTo>
                    <a:pt x="745" y="863"/>
                  </a:lnTo>
                  <a:lnTo>
                    <a:pt x="743" y="863"/>
                  </a:lnTo>
                  <a:lnTo>
                    <a:pt x="740" y="863"/>
                  </a:lnTo>
                  <a:lnTo>
                    <a:pt x="740" y="866"/>
                  </a:lnTo>
                  <a:lnTo>
                    <a:pt x="740" y="868"/>
                  </a:lnTo>
                  <a:lnTo>
                    <a:pt x="738" y="868"/>
                  </a:lnTo>
                  <a:lnTo>
                    <a:pt x="735" y="868"/>
                  </a:lnTo>
                  <a:lnTo>
                    <a:pt x="735" y="871"/>
                  </a:lnTo>
                  <a:lnTo>
                    <a:pt x="733" y="871"/>
                  </a:lnTo>
                  <a:lnTo>
                    <a:pt x="730" y="871"/>
                  </a:lnTo>
                  <a:lnTo>
                    <a:pt x="730" y="873"/>
                  </a:lnTo>
                  <a:lnTo>
                    <a:pt x="728" y="873"/>
                  </a:lnTo>
                  <a:lnTo>
                    <a:pt x="725" y="873"/>
                  </a:lnTo>
                  <a:lnTo>
                    <a:pt x="723" y="873"/>
                  </a:lnTo>
                  <a:lnTo>
                    <a:pt x="723" y="876"/>
                  </a:lnTo>
                  <a:lnTo>
                    <a:pt x="723" y="873"/>
                  </a:lnTo>
                  <a:lnTo>
                    <a:pt x="723" y="876"/>
                  </a:lnTo>
                  <a:lnTo>
                    <a:pt x="720" y="876"/>
                  </a:lnTo>
                  <a:lnTo>
                    <a:pt x="717" y="876"/>
                  </a:lnTo>
                  <a:lnTo>
                    <a:pt x="715" y="876"/>
                  </a:lnTo>
                  <a:lnTo>
                    <a:pt x="712" y="876"/>
                  </a:lnTo>
                  <a:lnTo>
                    <a:pt x="712" y="879"/>
                  </a:lnTo>
                  <a:lnTo>
                    <a:pt x="710" y="879"/>
                  </a:lnTo>
                  <a:lnTo>
                    <a:pt x="710" y="881"/>
                  </a:lnTo>
                  <a:lnTo>
                    <a:pt x="707" y="881"/>
                  </a:lnTo>
                  <a:lnTo>
                    <a:pt x="707" y="884"/>
                  </a:lnTo>
                  <a:lnTo>
                    <a:pt x="705" y="884"/>
                  </a:lnTo>
                  <a:lnTo>
                    <a:pt x="702" y="884"/>
                  </a:lnTo>
                  <a:lnTo>
                    <a:pt x="700" y="884"/>
                  </a:lnTo>
                  <a:lnTo>
                    <a:pt x="700" y="886"/>
                  </a:lnTo>
                  <a:lnTo>
                    <a:pt x="700" y="884"/>
                  </a:lnTo>
                  <a:lnTo>
                    <a:pt x="700" y="886"/>
                  </a:lnTo>
                  <a:lnTo>
                    <a:pt x="697" y="886"/>
                  </a:lnTo>
                  <a:lnTo>
                    <a:pt x="695" y="886"/>
                  </a:lnTo>
                  <a:lnTo>
                    <a:pt x="692" y="886"/>
                  </a:lnTo>
                  <a:lnTo>
                    <a:pt x="689" y="886"/>
                  </a:lnTo>
                  <a:lnTo>
                    <a:pt x="687" y="886"/>
                  </a:lnTo>
                  <a:lnTo>
                    <a:pt x="687" y="889"/>
                  </a:lnTo>
                  <a:lnTo>
                    <a:pt x="684" y="889"/>
                  </a:lnTo>
                  <a:lnTo>
                    <a:pt x="682" y="889"/>
                  </a:lnTo>
                  <a:lnTo>
                    <a:pt x="682" y="891"/>
                  </a:lnTo>
                  <a:lnTo>
                    <a:pt x="679" y="891"/>
                  </a:lnTo>
                  <a:lnTo>
                    <a:pt x="677" y="891"/>
                  </a:lnTo>
                  <a:lnTo>
                    <a:pt x="674" y="891"/>
                  </a:lnTo>
                  <a:lnTo>
                    <a:pt x="672" y="891"/>
                  </a:lnTo>
                  <a:lnTo>
                    <a:pt x="672" y="894"/>
                  </a:lnTo>
                  <a:lnTo>
                    <a:pt x="669" y="894"/>
                  </a:lnTo>
                  <a:lnTo>
                    <a:pt x="667" y="894"/>
                  </a:lnTo>
                  <a:lnTo>
                    <a:pt x="664" y="894"/>
                  </a:lnTo>
                  <a:lnTo>
                    <a:pt x="664" y="896"/>
                  </a:lnTo>
                  <a:lnTo>
                    <a:pt x="661" y="896"/>
                  </a:lnTo>
                  <a:lnTo>
                    <a:pt x="659" y="896"/>
                  </a:lnTo>
                  <a:lnTo>
                    <a:pt x="656" y="896"/>
                  </a:lnTo>
                  <a:lnTo>
                    <a:pt x="656" y="899"/>
                  </a:lnTo>
                  <a:lnTo>
                    <a:pt x="654" y="899"/>
                  </a:lnTo>
                  <a:lnTo>
                    <a:pt x="651" y="899"/>
                  </a:lnTo>
                  <a:lnTo>
                    <a:pt x="651" y="901"/>
                  </a:lnTo>
                  <a:lnTo>
                    <a:pt x="649" y="901"/>
                  </a:lnTo>
                  <a:lnTo>
                    <a:pt x="646" y="901"/>
                  </a:lnTo>
                  <a:lnTo>
                    <a:pt x="644" y="901"/>
                  </a:lnTo>
                  <a:lnTo>
                    <a:pt x="641" y="901"/>
                  </a:lnTo>
                  <a:lnTo>
                    <a:pt x="641" y="904"/>
                  </a:lnTo>
                  <a:lnTo>
                    <a:pt x="639" y="904"/>
                  </a:lnTo>
                  <a:lnTo>
                    <a:pt x="636" y="904"/>
                  </a:lnTo>
                  <a:lnTo>
                    <a:pt x="633" y="904"/>
                  </a:lnTo>
                  <a:lnTo>
                    <a:pt x="631" y="904"/>
                  </a:lnTo>
                  <a:lnTo>
                    <a:pt x="628" y="904"/>
                  </a:lnTo>
                  <a:lnTo>
                    <a:pt x="626" y="904"/>
                  </a:lnTo>
                  <a:lnTo>
                    <a:pt x="626" y="907"/>
                  </a:lnTo>
                  <a:lnTo>
                    <a:pt x="623" y="907"/>
                  </a:lnTo>
                  <a:lnTo>
                    <a:pt x="623" y="909"/>
                  </a:lnTo>
                  <a:lnTo>
                    <a:pt x="621" y="909"/>
                  </a:lnTo>
                  <a:lnTo>
                    <a:pt x="618" y="909"/>
                  </a:lnTo>
                  <a:lnTo>
                    <a:pt x="616" y="909"/>
                  </a:lnTo>
                  <a:lnTo>
                    <a:pt x="613" y="909"/>
                  </a:lnTo>
                  <a:lnTo>
                    <a:pt x="613" y="912"/>
                  </a:lnTo>
                  <a:lnTo>
                    <a:pt x="611" y="912"/>
                  </a:lnTo>
                  <a:lnTo>
                    <a:pt x="608" y="912"/>
                  </a:lnTo>
                  <a:lnTo>
                    <a:pt x="605" y="912"/>
                  </a:lnTo>
                  <a:lnTo>
                    <a:pt x="603" y="912"/>
                  </a:lnTo>
                  <a:lnTo>
                    <a:pt x="603" y="914"/>
                  </a:lnTo>
                  <a:lnTo>
                    <a:pt x="600" y="914"/>
                  </a:lnTo>
                  <a:lnTo>
                    <a:pt x="600" y="917"/>
                  </a:lnTo>
                  <a:lnTo>
                    <a:pt x="603" y="917"/>
                  </a:lnTo>
                  <a:lnTo>
                    <a:pt x="603" y="919"/>
                  </a:lnTo>
                  <a:lnTo>
                    <a:pt x="603" y="917"/>
                  </a:lnTo>
                  <a:lnTo>
                    <a:pt x="603" y="919"/>
                  </a:lnTo>
                  <a:lnTo>
                    <a:pt x="600" y="919"/>
                  </a:lnTo>
                  <a:lnTo>
                    <a:pt x="600" y="922"/>
                  </a:lnTo>
                  <a:lnTo>
                    <a:pt x="598" y="922"/>
                  </a:lnTo>
                  <a:lnTo>
                    <a:pt x="595" y="922"/>
                  </a:lnTo>
                  <a:lnTo>
                    <a:pt x="593" y="922"/>
                  </a:lnTo>
                  <a:lnTo>
                    <a:pt x="593" y="924"/>
                  </a:lnTo>
                  <a:lnTo>
                    <a:pt x="593" y="922"/>
                  </a:lnTo>
                  <a:lnTo>
                    <a:pt x="593" y="924"/>
                  </a:lnTo>
                  <a:lnTo>
                    <a:pt x="590" y="924"/>
                  </a:lnTo>
                  <a:lnTo>
                    <a:pt x="588" y="924"/>
                  </a:lnTo>
                  <a:lnTo>
                    <a:pt x="585" y="924"/>
                  </a:lnTo>
                  <a:lnTo>
                    <a:pt x="583" y="924"/>
                  </a:lnTo>
                  <a:lnTo>
                    <a:pt x="583" y="927"/>
                  </a:lnTo>
                  <a:lnTo>
                    <a:pt x="580" y="927"/>
                  </a:lnTo>
                  <a:lnTo>
                    <a:pt x="577" y="927"/>
                  </a:lnTo>
                  <a:lnTo>
                    <a:pt x="575" y="927"/>
                  </a:lnTo>
                  <a:lnTo>
                    <a:pt x="572" y="927"/>
                  </a:lnTo>
                  <a:lnTo>
                    <a:pt x="570" y="927"/>
                  </a:lnTo>
                  <a:lnTo>
                    <a:pt x="567" y="927"/>
                  </a:lnTo>
                  <a:lnTo>
                    <a:pt x="567" y="929"/>
                  </a:lnTo>
                  <a:lnTo>
                    <a:pt x="565" y="929"/>
                  </a:lnTo>
                  <a:lnTo>
                    <a:pt x="562" y="929"/>
                  </a:lnTo>
                  <a:lnTo>
                    <a:pt x="560" y="929"/>
                  </a:lnTo>
                  <a:lnTo>
                    <a:pt x="557" y="929"/>
                  </a:lnTo>
                  <a:lnTo>
                    <a:pt x="555" y="929"/>
                  </a:lnTo>
                  <a:lnTo>
                    <a:pt x="552" y="929"/>
                  </a:lnTo>
                  <a:lnTo>
                    <a:pt x="552" y="932"/>
                  </a:lnTo>
                  <a:lnTo>
                    <a:pt x="549" y="932"/>
                  </a:lnTo>
                  <a:lnTo>
                    <a:pt x="547" y="932"/>
                  </a:lnTo>
                  <a:lnTo>
                    <a:pt x="544" y="932"/>
                  </a:lnTo>
                  <a:lnTo>
                    <a:pt x="542" y="932"/>
                  </a:lnTo>
                  <a:lnTo>
                    <a:pt x="542" y="935"/>
                  </a:lnTo>
                  <a:lnTo>
                    <a:pt x="539" y="935"/>
                  </a:lnTo>
                  <a:lnTo>
                    <a:pt x="537" y="935"/>
                  </a:lnTo>
                  <a:lnTo>
                    <a:pt x="534" y="935"/>
                  </a:lnTo>
                  <a:lnTo>
                    <a:pt x="532" y="935"/>
                  </a:lnTo>
                  <a:lnTo>
                    <a:pt x="529" y="935"/>
                  </a:lnTo>
                  <a:lnTo>
                    <a:pt x="529" y="937"/>
                  </a:lnTo>
                  <a:lnTo>
                    <a:pt x="529" y="935"/>
                  </a:lnTo>
                  <a:lnTo>
                    <a:pt x="529" y="937"/>
                  </a:lnTo>
                  <a:lnTo>
                    <a:pt x="527" y="937"/>
                  </a:lnTo>
                  <a:lnTo>
                    <a:pt x="527" y="940"/>
                  </a:lnTo>
                  <a:lnTo>
                    <a:pt x="524" y="940"/>
                  </a:lnTo>
                  <a:lnTo>
                    <a:pt x="521" y="940"/>
                  </a:lnTo>
                  <a:lnTo>
                    <a:pt x="521" y="942"/>
                  </a:lnTo>
                  <a:lnTo>
                    <a:pt x="521" y="945"/>
                  </a:lnTo>
                  <a:lnTo>
                    <a:pt x="519" y="945"/>
                  </a:lnTo>
                  <a:lnTo>
                    <a:pt x="519" y="947"/>
                  </a:lnTo>
                  <a:lnTo>
                    <a:pt x="516" y="947"/>
                  </a:lnTo>
                  <a:lnTo>
                    <a:pt x="514" y="947"/>
                  </a:lnTo>
                  <a:lnTo>
                    <a:pt x="514" y="950"/>
                  </a:lnTo>
                  <a:lnTo>
                    <a:pt x="514" y="947"/>
                  </a:lnTo>
                  <a:lnTo>
                    <a:pt x="516" y="947"/>
                  </a:lnTo>
                  <a:lnTo>
                    <a:pt x="516" y="945"/>
                  </a:lnTo>
                  <a:lnTo>
                    <a:pt x="514" y="945"/>
                  </a:lnTo>
                  <a:lnTo>
                    <a:pt x="514" y="947"/>
                  </a:lnTo>
                  <a:lnTo>
                    <a:pt x="511" y="947"/>
                  </a:lnTo>
                  <a:lnTo>
                    <a:pt x="511" y="945"/>
                  </a:lnTo>
                  <a:lnTo>
                    <a:pt x="511" y="942"/>
                  </a:lnTo>
                  <a:lnTo>
                    <a:pt x="511" y="945"/>
                  </a:lnTo>
                  <a:lnTo>
                    <a:pt x="509" y="945"/>
                  </a:lnTo>
                  <a:lnTo>
                    <a:pt x="509" y="947"/>
                  </a:lnTo>
                  <a:lnTo>
                    <a:pt x="511" y="947"/>
                  </a:lnTo>
                  <a:lnTo>
                    <a:pt x="511" y="950"/>
                  </a:lnTo>
                  <a:lnTo>
                    <a:pt x="514" y="950"/>
                  </a:lnTo>
                  <a:lnTo>
                    <a:pt x="514" y="952"/>
                  </a:lnTo>
                  <a:lnTo>
                    <a:pt x="514" y="950"/>
                  </a:lnTo>
                  <a:lnTo>
                    <a:pt x="511" y="950"/>
                  </a:lnTo>
                  <a:lnTo>
                    <a:pt x="511" y="952"/>
                  </a:lnTo>
                  <a:lnTo>
                    <a:pt x="509" y="952"/>
                  </a:lnTo>
                  <a:lnTo>
                    <a:pt x="506" y="952"/>
                  </a:lnTo>
                  <a:lnTo>
                    <a:pt x="506" y="955"/>
                  </a:lnTo>
                  <a:lnTo>
                    <a:pt x="504" y="955"/>
                  </a:lnTo>
                  <a:lnTo>
                    <a:pt x="506" y="955"/>
                  </a:lnTo>
                  <a:lnTo>
                    <a:pt x="506" y="957"/>
                  </a:lnTo>
                  <a:lnTo>
                    <a:pt x="504" y="957"/>
                  </a:lnTo>
                  <a:lnTo>
                    <a:pt x="504" y="955"/>
                  </a:lnTo>
                  <a:lnTo>
                    <a:pt x="504" y="957"/>
                  </a:lnTo>
                  <a:lnTo>
                    <a:pt x="501" y="957"/>
                  </a:lnTo>
                  <a:lnTo>
                    <a:pt x="499" y="957"/>
                  </a:lnTo>
                  <a:lnTo>
                    <a:pt x="496" y="957"/>
                  </a:lnTo>
                  <a:lnTo>
                    <a:pt x="496" y="960"/>
                  </a:lnTo>
                  <a:lnTo>
                    <a:pt x="493" y="960"/>
                  </a:lnTo>
                  <a:lnTo>
                    <a:pt x="491" y="960"/>
                  </a:lnTo>
                  <a:lnTo>
                    <a:pt x="488" y="960"/>
                  </a:lnTo>
                  <a:lnTo>
                    <a:pt x="488" y="957"/>
                  </a:lnTo>
                  <a:lnTo>
                    <a:pt x="488" y="955"/>
                  </a:lnTo>
                  <a:lnTo>
                    <a:pt x="486" y="955"/>
                  </a:lnTo>
                  <a:lnTo>
                    <a:pt x="486" y="952"/>
                  </a:lnTo>
                  <a:lnTo>
                    <a:pt x="483" y="952"/>
                  </a:lnTo>
                  <a:lnTo>
                    <a:pt x="483" y="955"/>
                  </a:lnTo>
                  <a:lnTo>
                    <a:pt x="483" y="952"/>
                  </a:lnTo>
                  <a:lnTo>
                    <a:pt x="481" y="952"/>
                  </a:lnTo>
                  <a:lnTo>
                    <a:pt x="481" y="950"/>
                  </a:lnTo>
                  <a:lnTo>
                    <a:pt x="478" y="950"/>
                  </a:lnTo>
                  <a:lnTo>
                    <a:pt x="478" y="952"/>
                  </a:lnTo>
                  <a:lnTo>
                    <a:pt x="478" y="950"/>
                  </a:lnTo>
                  <a:lnTo>
                    <a:pt x="476" y="950"/>
                  </a:lnTo>
                  <a:lnTo>
                    <a:pt x="473" y="950"/>
                  </a:lnTo>
                  <a:lnTo>
                    <a:pt x="473" y="947"/>
                  </a:lnTo>
                  <a:lnTo>
                    <a:pt x="473" y="950"/>
                  </a:lnTo>
                  <a:lnTo>
                    <a:pt x="471" y="950"/>
                  </a:lnTo>
                  <a:lnTo>
                    <a:pt x="471" y="947"/>
                  </a:lnTo>
                  <a:lnTo>
                    <a:pt x="471" y="950"/>
                  </a:lnTo>
                  <a:lnTo>
                    <a:pt x="473" y="950"/>
                  </a:lnTo>
                  <a:lnTo>
                    <a:pt x="476" y="950"/>
                  </a:lnTo>
                  <a:lnTo>
                    <a:pt x="476" y="952"/>
                  </a:lnTo>
                  <a:lnTo>
                    <a:pt x="473" y="952"/>
                  </a:lnTo>
                  <a:lnTo>
                    <a:pt x="476" y="952"/>
                  </a:lnTo>
                  <a:lnTo>
                    <a:pt x="478" y="952"/>
                  </a:lnTo>
                  <a:lnTo>
                    <a:pt x="478" y="955"/>
                  </a:lnTo>
                  <a:lnTo>
                    <a:pt x="481" y="955"/>
                  </a:lnTo>
                  <a:lnTo>
                    <a:pt x="481" y="957"/>
                  </a:lnTo>
                  <a:lnTo>
                    <a:pt x="483" y="957"/>
                  </a:lnTo>
                  <a:lnTo>
                    <a:pt x="483" y="960"/>
                  </a:lnTo>
                  <a:lnTo>
                    <a:pt x="486" y="960"/>
                  </a:lnTo>
                  <a:lnTo>
                    <a:pt x="483" y="960"/>
                  </a:lnTo>
                  <a:lnTo>
                    <a:pt x="483" y="963"/>
                  </a:lnTo>
                  <a:lnTo>
                    <a:pt x="481" y="963"/>
                  </a:lnTo>
                  <a:lnTo>
                    <a:pt x="478" y="963"/>
                  </a:lnTo>
                  <a:lnTo>
                    <a:pt x="476" y="963"/>
                  </a:lnTo>
                  <a:lnTo>
                    <a:pt x="473" y="963"/>
                  </a:lnTo>
                  <a:lnTo>
                    <a:pt x="471" y="963"/>
                  </a:lnTo>
                  <a:lnTo>
                    <a:pt x="471" y="965"/>
                  </a:lnTo>
                  <a:lnTo>
                    <a:pt x="468" y="965"/>
                  </a:lnTo>
                  <a:lnTo>
                    <a:pt x="468" y="968"/>
                  </a:lnTo>
                  <a:lnTo>
                    <a:pt x="465" y="968"/>
                  </a:lnTo>
                  <a:lnTo>
                    <a:pt x="468" y="968"/>
                  </a:lnTo>
                  <a:lnTo>
                    <a:pt x="468" y="970"/>
                  </a:lnTo>
                  <a:lnTo>
                    <a:pt x="465" y="970"/>
                  </a:lnTo>
                  <a:lnTo>
                    <a:pt x="465" y="973"/>
                  </a:lnTo>
                  <a:lnTo>
                    <a:pt x="463" y="973"/>
                  </a:lnTo>
                  <a:lnTo>
                    <a:pt x="460" y="973"/>
                  </a:lnTo>
                  <a:lnTo>
                    <a:pt x="458" y="973"/>
                  </a:lnTo>
                  <a:lnTo>
                    <a:pt x="458" y="975"/>
                  </a:lnTo>
                  <a:lnTo>
                    <a:pt x="455" y="975"/>
                  </a:lnTo>
                  <a:lnTo>
                    <a:pt x="453" y="975"/>
                  </a:lnTo>
                  <a:lnTo>
                    <a:pt x="450" y="975"/>
                  </a:lnTo>
                  <a:lnTo>
                    <a:pt x="448" y="975"/>
                  </a:lnTo>
                  <a:lnTo>
                    <a:pt x="445" y="975"/>
                  </a:lnTo>
                  <a:lnTo>
                    <a:pt x="443" y="975"/>
                  </a:lnTo>
                  <a:lnTo>
                    <a:pt x="440" y="975"/>
                  </a:lnTo>
                  <a:lnTo>
                    <a:pt x="437" y="975"/>
                  </a:lnTo>
                  <a:lnTo>
                    <a:pt x="435" y="975"/>
                  </a:lnTo>
                  <a:lnTo>
                    <a:pt x="435" y="978"/>
                  </a:lnTo>
                  <a:lnTo>
                    <a:pt x="435" y="975"/>
                  </a:lnTo>
                  <a:lnTo>
                    <a:pt x="435" y="978"/>
                  </a:lnTo>
                  <a:lnTo>
                    <a:pt x="432" y="978"/>
                  </a:lnTo>
                  <a:lnTo>
                    <a:pt x="430" y="978"/>
                  </a:lnTo>
                  <a:lnTo>
                    <a:pt x="427" y="978"/>
                  </a:lnTo>
                  <a:lnTo>
                    <a:pt x="425" y="978"/>
                  </a:lnTo>
                  <a:lnTo>
                    <a:pt x="422" y="978"/>
                  </a:lnTo>
                  <a:lnTo>
                    <a:pt x="420" y="978"/>
                  </a:lnTo>
                  <a:lnTo>
                    <a:pt x="417" y="978"/>
                  </a:lnTo>
                  <a:lnTo>
                    <a:pt x="414" y="978"/>
                  </a:lnTo>
                  <a:lnTo>
                    <a:pt x="412" y="978"/>
                  </a:lnTo>
                  <a:lnTo>
                    <a:pt x="412" y="980"/>
                  </a:lnTo>
                  <a:lnTo>
                    <a:pt x="409" y="980"/>
                  </a:lnTo>
                  <a:lnTo>
                    <a:pt x="407" y="980"/>
                  </a:lnTo>
                  <a:lnTo>
                    <a:pt x="404" y="980"/>
                  </a:lnTo>
                  <a:lnTo>
                    <a:pt x="402" y="980"/>
                  </a:lnTo>
                  <a:lnTo>
                    <a:pt x="399" y="980"/>
                  </a:lnTo>
                  <a:lnTo>
                    <a:pt x="397" y="980"/>
                  </a:lnTo>
                  <a:lnTo>
                    <a:pt x="397" y="983"/>
                  </a:lnTo>
                  <a:lnTo>
                    <a:pt x="394" y="983"/>
                  </a:lnTo>
                  <a:lnTo>
                    <a:pt x="394" y="980"/>
                  </a:lnTo>
                  <a:lnTo>
                    <a:pt x="394" y="983"/>
                  </a:lnTo>
                  <a:lnTo>
                    <a:pt x="392" y="983"/>
                  </a:lnTo>
                  <a:lnTo>
                    <a:pt x="389" y="983"/>
                  </a:lnTo>
                  <a:lnTo>
                    <a:pt x="386" y="983"/>
                  </a:lnTo>
                  <a:lnTo>
                    <a:pt x="384" y="983"/>
                  </a:lnTo>
                  <a:lnTo>
                    <a:pt x="381" y="983"/>
                  </a:lnTo>
                  <a:lnTo>
                    <a:pt x="381" y="985"/>
                  </a:lnTo>
                  <a:lnTo>
                    <a:pt x="379" y="985"/>
                  </a:lnTo>
                  <a:lnTo>
                    <a:pt x="376" y="985"/>
                  </a:lnTo>
                  <a:lnTo>
                    <a:pt x="374" y="985"/>
                  </a:lnTo>
                  <a:lnTo>
                    <a:pt x="371" y="985"/>
                  </a:lnTo>
                  <a:lnTo>
                    <a:pt x="369" y="985"/>
                  </a:lnTo>
                  <a:lnTo>
                    <a:pt x="366" y="985"/>
                  </a:lnTo>
                  <a:lnTo>
                    <a:pt x="364" y="985"/>
                  </a:lnTo>
                  <a:lnTo>
                    <a:pt x="364" y="988"/>
                  </a:lnTo>
                  <a:lnTo>
                    <a:pt x="361" y="988"/>
                  </a:lnTo>
                  <a:lnTo>
                    <a:pt x="358" y="988"/>
                  </a:lnTo>
                  <a:lnTo>
                    <a:pt x="356" y="988"/>
                  </a:lnTo>
                  <a:lnTo>
                    <a:pt x="356" y="991"/>
                  </a:lnTo>
                  <a:lnTo>
                    <a:pt x="353" y="991"/>
                  </a:lnTo>
                  <a:lnTo>
                    <a:pt x="353" y="993"/>
                  </a:lnTo>
                  <a:lnTo>
                    <a:pt x="353" y="996"/>
                  </a:lnTo>
                  <a:lnTo>
                    <a:pt x="353" y="998"/>
                  </a:lnTo>
                  <a:lnTo>
                    <a:pt x="356" y="998"/>
                  </a:lnTo>
                  <a:lnTo>
                    <a:pt x="356" y="1001"/>
                  </a:lnTo>
                  <a:lnTo>
                    <a:pt x="353" y="1001"/>
                  </a:lnTo>
                  <a:lnTo>
                    <a:pt x="351" y="1001"/>
                  </a:lnTo>
                  <a:lnTo>
                    <a:pt x="351" y="1003"/>
                  </a:lnTo>
                  <a:lnTo>
                    <a:pt x="348" y="1003"/>
                  </a:lnTo>
                  <a:lnTo>
                    <a:pt x="346" y="1003"/>
                  </a:lnTo>
                  <a:lnTo>
                    <a:pt x="346" y="1006"/>
                  </a:lnTo>
                  <a:lnTo>
                    <a:pt x="343" y="1006"/>
                  </a:lnTo>
                  <a:lnTo>
                    <a:pt x="341" y="1006"/>
                  </a:lnTo>
                  <a:lnTo>
                    <a:pt x="341" y="1008"/>
                  </a:lnTo>
                  <a:lnTo>
                    <a:pt x="338" y="1008"/>
                  </a:lnTo>
                  <a:lnTo>
                    <a:pt x="336" y="1008"/>
                  </a:lnTo>
                  <a:lnTo>
                    <a:pt x="336" y="1011"/>
                  </a:lnTo>
                  <a:lnTo>
                    <a:pt x="333" y="1011"/>
                  </a:lnTo>
                  <a:lnTo>
                    <a:pt x="333" y="1013"/>
                  </a:lnTo>
                  <a:lnTo>
                    <a:pt x="330" y="1013"/>
                  </a:lnTo>
                  <a:lnTo>
                    <a:pt x="330" y="1016"/>
                  </a:lnTo>
                  <a:lnTo>
                    <a:pt x="328" y="1016"/>
                  </a:lnTo>
                  <a:lnTo>
                    <a:pt x="328" y="1019"/>
                  </a:lnTo>
                  <a:lnTo>
                    <a:pt x="325" y="1019"/>
                  </a:lnTo>
                  <a:lnTo>
                    <a:pt x="323" y="1019"/>
                  </a:lnTo>
                  <a:lnTo>
                    <a:pt x="323" y="1021"/>
                  </a:lnTo>
                  <a:lnTo>
                    <a:pt x="320" y="1021"/>
                  </a:lnTo>
                  <a:lnTo>
                    <a:pt x="320" y="1024"/>
                  </a:lnTo>
                  <a:lnTo>
                    <a:pt x="320" y="1026"/>
                  </a:lnTo>
                  <a:lnTo>
                    <a:pt x="318" y="1026"/>
                  </a:lnTo>
                  <a:lnTo>
                    <a:pt x="315" y="1026"/>
                  </a:lnTo>
                  <a:lnTo>
                    <a:pt x="315" y="1029"/>
                  </a:lnTo>
                  <a:lnTo>
                    <a:pt x="313" y="1029"/>
                  </a:lnTo>
                  <a:lnTo>
                    <a:pt x="313" y="1031"/>
                  </a:lnTo>
                  <a:lnTo>
                    <a:pt x="310" y="1031"/>
                  </a:lnTo>
                  <a:lnTo>
                    <a:pt x="308" y="1031"/>
                  </a:lnTo>
                  <a:lnTo>
                    <a:pt x="308" y="1034"/>
                  </a:lnTo>
                  <a:lnTo>
                    <a:pt x="305" y="1034"/>
                  </a:lnTo>
                  <a:lnTo>
                    <a:pt x="305" y="1036"/>
                  </a:lnTo>
                  <a:lnTo>
                    <a:pt x="302" y="1036"/>
                  </a:lnTo>
                  <a:lnTo>
                    <a:pt x="305" y="1036"/>
                  </a:lnTo>
                  <a:lnTo>
                    <a:pt x="302" y="1036"/>
                  </a:lnTo>
                  <a:lnTo>
                    <a:pt x="300" y="1036"/>
                  </a:lnTo>
                  <a:lnTo>
                    <a:pt x="300" y="1039"/>
                  </a:lnTo>
                  <a:lnTo>
                    <a:pt x="300" y="1041"/>
                  </a:lnTo>
                  <a:lnTo>
                    <a:pt x="297" y="1041"/>
                  </a:lnTo>
                  <a:lnTo>
                    <a:pt x="297" y="1044"/>
                  </a:lnTo>
                  <a:lnTo>
                    <a:pt x="295" y="1044"/>
                  </a:lnTo>
                  <a:lnTo>
                    <a:pt x="295" y="1047"/>
                  </a:lnTo>
                  <a:lnTo>
                    <a:pt x="295" y="1049"/>
                  </a:lnTo>
                  <a:lnTo>
                    <a:pt x="292" y="1049"/>
                  </a:lnTo>
                  <a:lnTo>
                    <a:pt x="290" y="1049"/>
                  </a:lnTo>
                  <a:lnTo>
                    <a:pt x="287" y="1049"/>
                  </a:lnTo>
                  <a:lnTo>
                    <a:pt x="287" y="1052"/>
                  </a:lnTo>
                  <a:lnTo>
                    <a:pt x="285" y="1052"/>
                  </a:lnTo>
                  <a:lnTo>
                    <a:pt x="282" y="1052"/>
                  </a:lnTo>
                  <a:lnTo>
                    <a:pt x="282" y="1054"/>
                  </a:lnTo>
                  <a:lnTo>
                    <a:pt x="280" y="1054"/>
                  </a:lnTo>
                  <a:lnTo>
                    <a:pt x="277" y="1054"/>
                  </a:lnTo>
                  <a:lnTo>
                    <a:pt x="274" y="1054"/>
                  </a:lnTo>
                  <a:lnTo>
                    <a:pt x="272" y="1054"/>
                  </a:lnTo>
                  <a:lnTo>
                    <a:pt x="269" y="1054"/>
                  </a:lnTo>
                  <a:lnTo>
                    <a:pt x="269" y="1057"/>
                  </a:lnTo>
                  <a:lnTo>
                    <a:pt x="267" y="1057"/>
                  </a:lnTo>
                  <a:lnTo>
                    <a:pt x="264" y="1057"/>
                  </a:lnTo>
                  <a:lnTo>
                    <a:pt x="262" y="1057"/>
                  </a:lnTo>
                  <a:lnTo>
                    <a:pt x="259" y="1057"/>
                  </a:lnTo>
                  <a:lnTo>
                    <a:pt x="257" y="1057"/>
                  </a:lnTo>
                  <a:lnTo>
                    <a:pt x="254" y="1057"/>
                  </a:lnTo>
                  <a:lnTo>
                    <a:pt x="252" y="1057"/>
                  </a:lnTo>
                  <a:lnTo>
                    <a:pt x="249" y="1057"/>
                  </a:lnTo>
                  <a:lnTo>
                    <a:pt x="249" y="1059"/>
                  </a:lnTo>
                  <a:lnTo>
                    <a:pt x="246" y="1059"/>
                  </a:lnTo>
                  <a:lnTo>
                    <a:pt x="244" y="1059"/>
                  </a:lnTo>
                  <a:lnTo>
                    <a:pt x="241" y="1059"/>
                  </a:lnTo>
                  <a:lnTo>
                    <a:pt x="239" y="1059"/>
                  </a:lnTo>
                  <a:lnTo>
                    <a:pt x="236" y="1059"/>
                  </a:lnTo>
                  <a:lnTo>
                    <a:pt x="234" y="1059"/>
                  </a:lnTo>
                  <a:lnTo>
                    <a:pt x="231" y="1059"/>
                  </a:lnTo>
                  <a:lnTo>
                    <a:pt x="231" y="1062"/>
                  </a:lnTo>
                  <a:lnTo>
                    <a:pt x="229" y="1062"/>
                  </a:lnTo>
                  <a:lnTo>
                    <a:pt x="229" y="1059"/>
                  </a:lnTo>
                  <a:lnTo>
                    <a:pt x="229" y="1062"/>
                  </a:lnTo>
                  <a:lnTo>
                    <a:pt x="226" y="1062"/>
                  </a:lnTo>
                  <a:lnTo>
                    <a:pt x="224" y="1062"/>
                  </a:lnTo>
                  <a:lnTo>
                    <a:pt x="221" y="1062"/>
                  </a:lnTo>
                  <a:lnTo>
                    <a:pt x="218" y="1062"/>
                  </a:lnTo>
                  <a:lnTo>
                    <a:pt x="216" y="1062"/>
                  </a:lnTo>
                  <a:lnTo>
                    <a:pt x="216" y="1064"/>
                  </a:lnTo>
                  <a:lnTo>
                    <a:pt x="213" y="1064"/>
                  </a:lnTo>
                  <a:lnTo>
                    <a:pt x="211" y="1064"/>
                  </a:lnTo>
                  <a:lnTo>
                    <a:pt x="211" y="1067"/>
                  </a:lnTo>
                  <a:lnTo>
                    <a:pt x="208" y="1067"/>
                  </a:lnTo>
                  <a:lnTo>
                    <a:pt x="211" y="1067"/>
                  </a:lnTo>
                  <a:lnTo>
                    <a:pt x="211" y="1069"/>
                  </a:lnTo>
                  <a:lnTo>
                    <a:pt x="208" y="1069"/>
                  </a:lnTo>
                  <a:lnTo>
                    <a:pt x="206" y="1069"/>
                  </a:lnTo>
                  <a:lnTo>
                    <a:pt x="203" y="1069"/>
                  </a:lnTo>
                  <a:lnTo>
                    <a:pt x="203" y="1072"/>
                  </a:lnTo>
                  <a:lnTo>
                    <a:pt x="201" y="1072"/>
                  </a:lnTo>
                  <a:lnTo>
                    <a:pt x="198" y="1072"/>
                  </a:lnTo>
                  <a:lnTo>
                    <a:pt x="198" y="1075"/>
                  </a:lnTo>
                  <a:lnTo>
                    <a:pt x="196" y="1075"/>
                  </a:lnTo>
                  <a:close/>
                  <a:moveTo>
                    <a:pt x="483" y="955"/>
                  </a:moveTo>
                  <a:lnTo>
                    <a:pt x="483" y="957"/>
                  </a:lnTo>
                  <a:lnTo>
                    <a:pt x="483" y="955"/>
                  </a:lnTo>
                  <a:close/>
                  <a:moveTo>
                    <a:pt x="1043" y="759"/>
                  </a:moveTo>
                  <a:lnTo>
                    <a:pt x="1043" y="761"/>
                  </a:lnTo>
                  <a:lnTo>
                    <a:pt x="1046" y="761"/>
                  </a:lnTo>
                  <a:lnTo>
                    <a:pt x="1043" y="761"/>
                  </a:lnTo>
                  <a:lnTo>
                    <a:pt x="1043" y="759"/>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
              <a:extLst>
                <a:ext uri="{FF2B5EF4-FFF2-40B4-BE49-F238E27FC236}">
                  <a16:creationId xmlns:a16="http://schemas.microsoft.com/office/drawing/2014/main" id="{A1E23025-8948-6F95-9984-C2D647E65179}"/>
                </a:ext>
              </a:extLst>
            </p:cNvPr>
            <p:cNvSpPr>
              <a:spLocks/>
            </p:cNvSpPr>
            <p:nvPr/>
          </p:nvSpPr>
          <p:spPr bwMode="auto">
            <a:xfrm>
              <a:off x="3903" y="2410"/>
              <a:ext cx="588" cy="1189"/>
            </a:xfrm>
            <a:custGeom>
              <a:avLst/>
              <a:gdLst>
                <a:gd name="T0" fmla="*/ 435 w 588"/>
                <a:gd name="T1" fmla="*/ 802 h 1189"/>
                <a:gd name="T2" fmla="*/ 481 w 588"/>
                <a:gd name="T3" fmla="*/ 911 h 1189"/>
                <a:gd name="T4" fmla="*/ 552 w 588"/>
                <a:gd name="T5" fmla="*/ 906 h 1189"/>
                <a:gd name="T6" fmla="*/ 588 w 588"/>
                <a:gd name="T7" fmla="*/ 1051 h 1189"/>
                <a:gd name="T8" fmla="*/ 565 w 588"/>
                <a:gd name="T9" fmla="*/ 1094 h 1189"/>
                <a:gd name="T10" fmla="*/ 575 w 588"/>
                <a:gd name="T11" fmla="*/ 1128 h 1189"/>
                <a:gd name="T12" fmla="*/ 565 w 588"/>
                <a:gd name="T13" fmla="*/ 1173 h 1189"/>
                <a:gd name="T14" fmla="*/ 514 w 588"/>
                <a:gd name="T15" fmla="*/ 1168 h 1189"/>
                <a:gd name="T16" fmla="*/ 432 w 588"/>
                <a:gd name="T17" fmla="*/ 1171 h 1189"/>
                <a:gd name="T18" fmla="*/ 371 w 588"/>
                <a:gd name="T19" fmla="*/ 1178 h 1189"/>
                <a:gd name="T20" fmla="*/ 333 w 588"/>
                <a:gd name="T21" fmla="*/ 1171 h 1189"/>
                <a:gd name="T22" fmla="*/ 295 w 588"/>
                <a:gd name="T23" fmla="*/ 1163 h 1189"/>
                <a:gd name="T24" fmla="*/ 257 w 588"/>
                <a:gd name="T25" fmla="*/ 1156 h 1189"/>
                <a:gd name="T26" fmla="*/ 216 w 588"/>
                <a:gd name="T27" fmla="*/ 1150 h 1189"/>
                <a:gd name="T28" fmla="*/ 178 w 588"/>
                <a:gd name="T29" fmla="*/ 1143 h 1189"/>
                <a:gd name="T30" fmla="*/ 132 w 588"/>
                <a:gd name="T31" fmla="*/ 1140 h 1189"/>
                <a:gd name="T32" fmla="*/ 94 w 588"/>
                <a:gd name="T33" fmla="*/ 1133 h 1189"/>
                <a:gd name="T34" fmla="*/ 53 w 588"/>
                <a:gd name="T35" fmla="*/ 1128 h 1189"/>
                <a:gd name="T36" fmla="*/ 15 w 588"/>
                <a:gd name="T37" fmla="*/ 1120 h 1189"/>
                <a:gd name="T38" fmla="*/ 68 w 588"/>
                <a:gd name="T39" fmla="*/ 1074 h 1189"/>
                <a:gd name="T40" fmla="*/ 79 w 588"/>
                <a:gd name="T41" fmla="*/ 1107 h 1189"/>
                <a:gd name="T42" fmla="*/ 112 w 588"/>
                <a:gd name="T43" fmla="*/ 1097 h 1189"/>
                <a:gd name="T44" fmla="*/ 114 w 588"/>
                <a:gd name="T45" fmla="*/ 1066 h 1189"/>
                <a:gd name="T46" fmla="*/ 107 w 588"/>
                <a:gd name="T47" fmla="*/ 1018 h 1189"/>
                <a:gd name="T48" fmla="*/ 104 w 588"/>
                <a:gd name="T49" fmla="*/ 975 h 1189"/>
                <a:gd name="T50" fmla="*/ 127 w 588"/>
                <a:gd name="T51" fmla="*/ 939 h 1189"/>
                <a:gd name="T52" fmla="*/ 147 w 588"/>
                <a:gd name="T53" fmla="*/ 896 h 1189"/>
                <a:gd name="T54" fmla="*/ 180 w 588"/>
                <a:gd name="T55" fmla="*/ 868 h 1189"/>
                <a:gd name="T56" fmla="*/ 221 w 588"/>
                <a:gd name="T57" fmla="*/ 825 h 1189"/>
                <a:gd name="T58" fmla="*/ 211 w 588"/>
                <a:gd name="T59" fmla="*/ 792 h 1189"/>
                <a:gd name="T60" fmla="*/ 216 w 588"/>
                <a:gd name="T61" fmla="*/ 728 h 1189"/>
                <a:gd name="T62" fmla="*/ 231 w 588"/>
                <a:gd name="T63" fmla="*/ 672 h 1189"/>
                <a:gd name="T64" fmla="*/ 236 w 588"/>
                <a:gd name="T65" fmla="*/ 641 h 1189"/>
                <a:gd name="T66" fmla="*/ 198 w 588"/>
                <a:gd name="T67" fmla="*/ 598 h 1189"/>
                <a:gd name="T68" fmla="*/ 196 w 588"/>
                <a:gd name="T69" fmla="*/ 552 h 1189"/>
                <a:gd name="T70" fmla="*/ 142 w 588"/>
                <a:gd name="T71" fmla="*/ 507 h 1189"/>
                <a:gd name="T72" fmla="*/ 107 w 588"/>
                <a:gd name="T73" fmla="*/ 433 h 1189"/>
                <a:gd name="T74" fmla="*/ 73 w 588"/>
                <a:gd name="T75" fmla="*/ 372 h 1189"/>
                <a:gd name="T76" fmla="*/ 30 w 588"/>
                <a:gd name="T77" fmla="*/ 356 h 1189"/>
                <a:gd name="T78" fmla="*/ 33 w 588"/>
                <a:gd name="T79" fmla="*/ 326 h 1189"/>
                <a:gd name="T80" fmla="*/ 48 w 588"/>
                <a:gd name="T81" fmla="*/ 298 h 1189"/>
                <a:gd name="T82" fmla="*/ 38 w 588"/>
                <a:gd name="T83" fmla="*/ 260 h 1189"/>
                <a:gd name="T84" fmla="*/ 63 w 588"/>
                <a:gd name="T85" fmla="*/ 224 h 1189"/>
                <a:gd name="T86" fmla="*/ 43 w 588"/>
                <a:gd name="T87" fmla="*/ 216 h 1189"/>
                <a:gd name="T88" fmla="*/ 48 w 588"/>
                <a:gd name="T89" fmla="*/ 186 h 1189"/>
                <a:gd name="T90" fmla="*/ 96 w 588"/>
                <a:gd name="T91" fmla="*/ 158 h 1189"/>
                <a:gd name="T92" fmla="*/ 122 w 588"/>
                <a:gd name="T93" fmla="*/ 140 h 1189"/>
                <a:gd name="T94" fmla="*/ 142 w 588"/>
                <a:gd name="T95" fmla="*/ 138 h 1189"/>
                <a:gd name="T96" fmla="*/ 119 w 588"/>
                <a:gd name="T97" fmla="*/ 122 h 1189"/>
                <a:gd name="T98" fmla="*/ 109 w 588"/>
                <a:gd name="T99" fmla="*/ 79 h 1189"/>
                <a:gd name="T100" fmla="*/ 142 w 588"/>
                <a:gd name="T101" fmla="*/ 74 h 1189"/>
                <a:gd name="T102" fmla="*/ 152 w 588"/>
                <a:gd name="T103" fmla="*/ 41 h 1189"/>
                <a:gd name="T104" fmla="*/ 155 w 588"/>
                <a:gd name="T105" fmla="*/ 18 h 1189"/>
                <a:gd name="T106" fmla="*/ 193 w 588"/>
                <a:gd name="T107" fmla="*/ 5 h 1189"/>
                <a:gd name="T108" fmla="*/ 211 w 588"/>
                <a:gd name="T109" fmla="*/ 8 h 1189"/>
                <a:gd name="T110" fmla="*/ 226 w 588"/>
                <a:gd name="T111" fmla="*/ 31 h 1189"/>
                <a:gd name="T112" fmla="*/ 290 w 588"/>
                <a:gd name="T113" fmla="*/ 43 h 1189"/>
                <a:gd name="T114" fmla="*/ 300 w 588"/>
                <a:gd name="T115" fmla="*/ 13 h 1189"/>
                <a:gd name="T116" fmla="*/ 331 w 588"/>
                <a:gd name="T117" fmla="*/ 87 h 1189"/>
                <a:gd name="T118" fmla="*/ 384 w 588"/>
                <a:gd name="T119" fmla="*/ 130 h 1189"/>
                <a:gd name="T120" fmla="*/ 397 w 588"/>
                <a:gd name="T121" fmla="*/ 163 h 1189"/>
                <a:gd name="T122" fmla="*/ 341 w 588"/>
                <a:gd name="T123" fmla="*/ 336 h 1189"/>
                <a:gd name="T124" fmla="*/ 346 w 588"/>
                <a:gd name="T125" fmla="*/ 527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1189">
                  <a:moveTo>
                    <a:pt x="364" y="580"/>
                  </a:moveTo>
                  <a:lnTo>
                    <a:pt x="369" y="588"/>
                  </a:lnTo>
                  <a:lnTo>
                    <a:pt x="371" y="593"/>
                  </a:lnTo>
                  <a:lnTo>
                    <a:pt x="374" y="598"/>
                  </a:lnTo>
                  <a:lnTo>
                    <a:pt x="379" y="608"/>
                  </a:lnTo>
                  <a:lnTo>
                    <a:pt x="392" y="631"/>
                  </a:lnTo>
                  <a:lnTo>
                    <a:pt x="397" y="662"/>
                  </a:lnTo>
                  <a:lnTo>
                    <a:pt x="397" y="667"/>
                  </a:lnTo>
                  <a:lnTo>
                    <a:pt x="397" y="675"/>
                  </a:lnTo>
                  <a:lnTo>
                    <a:pt x="399" y="682"/>
                  </a:lnTo>
                  <a:lnTo>
                    <a:pt x="404" y="705"/>
                  </a:lnTo>
                  <a:lnTo>
                    <a:pt x="412" y="725"/>
                  </a:lnTo>
                  <a:lnTo>
                    <a:pt x="412" y="731"/>
                  </a:lnTo>
                  <a:lnTo>
                    <a:pt x="420" y="746"/>
                  </a:lnTo>
                  <a:lnTo>
                    <a:pt x="422" y="748"/>
                  </a:lnTo>
                  <a:lnTo>
                    <a:pt x="435" y="779"/>
                  </a:lnTo>
                  <a:lnTo>
                    <a:pt x="435" y="787"/>
                  </a:lnTo>
                  <a:lnTo>
                    <a:pt x="435" y="802"/>
                  </a:lnTo>
                  <a:lnTo>
                    <a:pt x="435" y="812"/>
                  </a:lnTo>
                  <a:lnTo>
                    <a:pt x="435" y="817"/>
                  </a:lnTo>
                  <a:lnTo>
                    <a:pt x="432" y="837"/>
                  </a:lnTo>
                  <a:lnTo>
                    <a:pt x="432" y="840"/>
                  </a:lnTo>
                  <a:lnTo>
                    <a:pt x="432" y="850"/>
                  </a:lnTo>
                  <a:lnTo>
                    <a:pt x="432" y="860"/>
                  </a:lnTo>
                  <a:lnTo>
                    <a:pt x="437" y="860"/>
                  </a:lnTo>
                  <a:lnTo>
                    <a:pt x="440" y="863"/>
                  </a:lnTo>
                  <a:lnTo>
                    <a:pt x="445" y="860"/>
                  </a:lnTo>
                  <a:lnTo>
                    <a:pt x="450" y="860"/>
                  </a:lnTo>
                  <a:lnTo>
                    <a:pt x="455" y="860"/>
                  </a:lnTo>
                  <a:lnTo>
                    <a:pt x="468" y="860"/>
                  </a:lnTo>
                  <a:lnTo>
                    <a:pt x="465" y="881"/>
                  </a:lnTo>
                  <a:lnTo>
                    <a:pt x="463" y="899"/>
                  </a:lnTo>
                  <a:lnTo>
                    <a:pt x="465" y="901"/>
                  </a:lnTo>
                  <a:lnTo>
                    <a:pt x="473" y="901"/>
                  </a:lnTo>
                  <a:lnTo>
                    <a:pt x="476" y="909"/>
                  </a:lnTo>
                  <a:lnTo>
                    <a:pt x="481" y="911"/>
                  </a:lnTo>
                  <a:lnTo>
                    <a:pt x="483" y="911"/>
                  </a:lnTo>
                  <a:lnTo>
                    <a:pt x="486" y="906"/>
                  </a:lnTo>
                  <a:lnTo>
                    <a:pt x="493" y="906"/>
                  </a:lnTo>
                  <a:lnTo>
                    <a:pt x="496" y="904"/>
                  </a:lnTo>
                  <a:lnTo>
                    <a:pt x="499" y="904"/>
                  </a:lnTo>
                  <a:lnTo>
                    <a:pt x="501" y="901"/>
                  </a:lnTo>
                  <a:lnTo>
                    <a:pt x="509" y="896"/>
                  </a:lnTo>
                  <a:lnTo>
                    <a:pt x="511" y="896"/>
                  </a:lnTo>
                  <a:lnTo>
                    <a:pt x="511" y="891"/>
                  </a:lnTo>
                  <a:lnTo>
                    <a:pt x="516" y="891"/>
                  </a:lnTo>
                  <a:lnTo>
                    <a:pt x="516" y="888"/>
                  </a:lnTo>
                  <a:lnTo>
                    <a:pt x="519" y="893"/>
                  </a:lnTo>
                  <a:lnTo>
                    <a:pt x="529" y="896"/>
                  </a:lnTo>
                  <a:lnTo>
                    <a:pt x="537" y="901"/>
                  </a:lnTo>
                  <a:lnTo>
                    <a:pt x="542" y="904"/>
                  </a:lnTo>
                  <a:lnTo>
                    <a:pt x="544" y="904"/>
                  </a:lnTo>
                  <a:lnTo>
                    <a:pt x="547" y="906"/>
                  </a:lnTo>
                  <a:lnTo>
                    <a:pt x="552" y="906"/>
                  </a:lnTo>
                  <a:lnTo>
                    <a:pt x="555" y="904"/>
                  </a:lnTo>
                  <a:lnTo>
                    <a:pt x="557" y="911"/>
                  </a:lnTo>
                  <a:lnTo>
                    <a:pt x="562" y="911"/>
                  </a:lnTo>
                  <a:lnTo>
                    <a:pt x="562" y="916"/>
                  </a:lnTo>
                  <a:lnTo>
                    <a:pt x="565" y="916"/>
                  </a:lnTo>
                  <a:lnTo>
                    <a:pt x="570" y="921"/>
                  </a:lnTo>
                  <a:lnTo>
                    <a:pt x="565" y="942"/>
                  </a:lnTo>
                  <a:lnTo>
                    <a:pt x="565" y="947"/>
                  </a:lnTo>
                  <a:lnTo>
                    <a:pt x="570" y="970"/>
                  </a:lnTo>
                  <a:lnTo>
                    <a:pt x="575" y="1003"/>
                  </a:lnTo>
                  <a:lnTo>
                    <a:pt x="577" y="1013"/>
                  </a:lnTo>
                  <a:lnTo>
                    <a:pt x="580" y="1016"/>
                  </a:lnTo>
                  <a:lnTo>
                    <a:pt x="585" y="1023"/>
                  </a:lnTo>
                  <a:lnTo>
                    <a:pt x="588" y="1031"/>
                  </a:lnTo>
                  <a:lnTo>
                    <a:pt x="588" y="1033"/>
                  </a:lnTo>
                  <a:lnTo>
                    <a:pt x="588" y="1046"/>
                  </a:lnTo>
                  <a:lnTo>
                    <a:pt x="588" y="1049"/>
                  </a:lnTo>
                  <a:lnTo>
                    <a:pt x="588" y="1051"/>
                  </a:lnTo>
                  <a:lnTo>
                    <a:pt x="588" y="1054"/>
                  </a:lnTo>
                  <a:lnTo>
                    <a:pt x="580" y="1051"/>
                  </a:lnTo>
                  <a:lnTo>
                    <a:pt x="572" y="1054"/>
                  </a:lnTo>
                  <a:lnTo>
                    <a:pt x="567" y="1049"/>
                  </a:lnTo>
                  <a:lnTo>
                    <a:pt x="565" y="1049"/>
                  </a:lnTo>
                  <a:lnTo>
                    <a:pt x="560" y="1054"/>
                  </a:lnTo>
                  <a:lnTo>
                    <a:pt x="565" y="1056"/>
                  </a:lnTo>
                  <a:lnTo>
                    <a:pt x="560" y="1059"/>
                  </a:lnTo>
                  <a:lnTo>
                    <a:pt x="565" y="1064"/>
                  </a:lnTo>
                  <a:lnTo>
                    <a:pt x="565" y="1066"/>
                  </a:lnTo>
                  <a:lnTo>
                    <a:pt x="562" y="1077"/>
                  </a:lnTo>
                  <a:lnTo>
                    <a:pt x="562" y="1079"/>
                  </a:lnTo>
                  <a:lnTo>
                    <a:pt x="557" y="1079"/>
                  </a:lnTo>
                  <a:lnTo>
                    <a:pt x="557" y="1082"/>
                  </a:lnTo>
                  <a:lnTo>
                    <a:pt x="557" y="1087"/>
                  </a:lnTo>
                  <a:lnTo>
                    <a:pt x="557" y="1089"/>
                  </a:lnTo>
                  <a:lnTo>
                    <a:pt x="565" y="1092"/>
                  </a:lnTo>
                  <a:lnTo>
                    <a:pt x="565" y="1094"/>
                  </a:lnTo>
                  <a:lnTo>
                    <a:pt x="560" y="1094"/>
                  </a:lnTo>
                  <a:lnTo>
                    <a:pt x="565" y="1100"/>
                  </a:lnTo>
                  <a:lnTo>
                    <a:pt x="572" y="1097"/>
                  </a:lnTo>
                  <a:lnTo>
                    <a:pt x="572" y="1105"/>
                  </a:lnTo>
                  <a:lnTo>
                    <a:pt x="570" y="1105"/>
                  </a:lnTo>
                  <a:lnTo>
                    <a:pt x="572" y="1107"/>
                  </a:lnTo>
                  <a:lnTo>
                    <a:pt x="567" y="1107"/>
                  </a:lnTo>
                  <a:lnTo>
                    <a:pt x="567" y="1110"/>
                  </a:lnTo>
                  <a:lnTo>
                    <a:pt x="572" y="1110"/>
                  </a:lnTo>
                  <a:lnTo>
                    <a:pt x="572" y="1112"/>
                  </a:lnTo>
                  <a:lnTo>
                    <a:pt x="570" y="1112"/>
                  </a:lnTo>
                  <a:lnTo>
                    <a:pt x="570" y="1120"/>
                  </a:lnTo>
                  <a:lnTo>
                    <a:pt x="567" y="1120"/>
                  </a:lnTo>
                  <a:lnTo>
                    <a:pt x="567" y="1122"/>
                  </a:lnTo>
                  <a:lnTo>
                    <a:pt x="570" y="1125"/>
                  </a:lnTo>
                  <a:lnTo>
                    <a:pt x="572" y="1128"/>
                  </a:lnTo>
                  <a:lnTo>
                    <a:pt x="572" y="1125"/>
                  </a:lnTo>
                  <a:lnTo>
                    <a:pt x="575" y="1128"/>
                  </a:lnTo>
                  <a:lnTo>
                    <a:pt x="577" y="1133"/>
                  </a:lnTo>
                  <a:lnTo>
                    <a:pt x="577" y="1135"/>
                  </a:lnTo>
                  <a:lnTo>
                    <a:pt x="580" y="1140"/>
                  </a:lnTo>
                  <a:lnTo>
                    <a:pt x="577" y="1145"/>
                  </a:lnTo>
                  <a:lnTo>
                    <a:pt x="583" y="1148"/>
                  </a:lnTo>
                  <a:lnTo>
                    <a:pt x="580" y="1150"/>
                  </a:lnTo>
                  <a:lnTo>
                    <a:pt x="583" y="1150"/>
                  </a:lnTo>
                  <a:lnTo>
                    <a:pt x="585" y="1150"/>
                  </a:lnTo>
                  <a:lnTo>
                    <a:pt x="588" y="1158"/>
                  </a:lnTo>
                  <a:lnTo>
                    <a:pt x="588" y="1161"/>
                  </a:lnTo>
                  <a:lnTo>
                    <a:pt x="585" y="1161"/>
                  </a:lnTo>
                  <a:lnTo>
                    <a:pt x="583" y="1161"/>
                  </a:lnTo>
                  <a:lnTo>
                    <a:pt x="580" y="1166"/>
                  </a:lnTo>
                  <a:lnTo>
                    <a:pt x="580" y="1171"/>
                  </a:lnTo>
                  <a:lnTo>
                    <a:pt x="572" y="1171"/>
                  </a:lnTo>
                  <a:lnTo>
                    <a:pt x="572" y="1178"/>
                  </a:lnTo>
                  <a:lnTo>
                    <a:pt x="570" y="1176"/>
                  </a:lnTo>
                  <a:lnTo>
                    <a:pt x="565" y="1173"/>
                  </a:lnTo>
                  <a:lnTo>
                    <a:pt x="560" y="1173"/>
                  </a:lnTo>
                  <a:lnTo>
                    <a:pt x="557" y="1173"/>
                  </a:lnTo>
                  <a:lnTo>
                    <a:pt x="557" y="1168"/>
                  </a:lnTo>
                  <a:lnTo>
                    <a:pt x="555" y="1173"/>
                  </a:lnTo>
                  <a:lnTo>
                    <a:pt x="552" y="1176"/>
                  </a:lnTo>
                  <a:lnTo>
                    <a:pt x="549" y="1176"/>
                  </a:lnTo>
                  <a:lnTo>
                    <a:pt x="547" y="1173"/>
                  </a:lnTo>
                  <a:lnTo>
                    <a:pt x="544" y="1176"/>
                  </a:lnTo>
                  <a:lnTo>
                    <a:pt x="544" y="1173"/>
                  </a:lnTo>
                  <a:lnTo>
                    <a:pt x="542" y="1173"/>
                  </a:lnTo>
                  <a:lnTo>
                    <a:pt x="539" y="1176"/>
                  </a:lnTo>
                  <a:lnTo>
                    <a:pt x="534" y="1171"/>
                  </a:lnTo>
                  <a:lnTo>
                    <a:pt x="532" y="1171"/>
                  </a:lnTo>
                  <a:lnTo>
                    <a:pt x="532" y="1173"/>
                  </a:lnTo>
                  <a:lnTo>
                    <a:pt x="529" y="1176"/>
                  </a:lnTo>
                  <a:lnTo>
                    <a:pt x="524" y="1176"/>
                  </a:lnTo>
                  <a:lnTo>
                    <a:pt x="519" y="1171"/>
                  </a:lnTo>
                  <a:lnTo>
                    <a:pt x="514" y="1168"/>
                  </a:lnTo>
                  <a:lnTo>
                    <a:pt x="509" y="1168"/>
                  </a:lnTo>
                  <a:lnTo>
                    <a:pt x="506" y="1168"/>
                  </a:lnTo>
                  <a:lnTo>
                    <a:pt x="504" y="1168"/>
                  </a:lnTo>
                  <a:lnTo>
                    <a:pt x="501" y="1171"/>
                  </a:lnTo>
                  <a:lnTo>
                    <a:pt x="493" y="1171"/>
                  </a:lnTo>
                  <a:lnTo>
                    <a:pt x="486" y="1171"/>
                  </a:lnTo>
                  <a:lnTo>
                    <a:pt x="481" y="1176"/>
                  </a:lnTo>
                  <a:lnTo>
                    <a:pt x="483" y="1184"/>
                  </a:lnTo>
                  <a:lnTo>
                    <a:pt x="481" y="1184"/>
                  </a:lnTo>
                  <a:lnTo>
                    <a:pt x="473" y="1184"/>
                  </a:lnTo>
                  <a:lnTo>
                    <a:pt x="471" y="1189"/>
                  </a:lnTo>
                  <a:lnTo>
                    <a:pt x="468" y="1189"/>
                  </a:lnTo>
                  <a:lnTo>
                    <a:pt x="463" y="1186"/>
                  </a:lnTo>
                  <a:lnTo>
                    <a:pt x="455" y="1186"/>
                  </a:lnTo>
                  <a:lnTo>
                    <a:pt x="448" y="1181"/>
                  </a:lnTo>
                  <a:lnTo>
                    <a:pt x="443" y="1176"/>
                  </a:lnTo>
                  <a:lnTo>
                    <a:pt x="437" y="1171"/>
                  </a:lnTo>
                  <a:lnTo>
                    <a:pt x="432" y="1171"/>
                  </a:lnTo>
                  <a:lnTo>
                    <a:pt x="427" y="1168"/>
                  </a:lnTo>
                  <a:lnTo>
                    <a:pt x="425" y="1171"/>
                  </a:lnTo>
                  <a:lnTo>
                    <a:pt x="417" y="1171"/>
                  </a:lnTo>
                  <a:lnTo>
                    <a:pt x="417" y="1173"/>
                  </a:lnTo>
                  <a:lnTo>
                    <a:pt x="409" y="1171"/>
                  </a:lnTo>
                  <a:lnTo>
                    <a:pt x="407" y="1173"/>
                  </a:lnTo>
                  <a:lnTo>
                    <a:pt x="404" y="1176"/>
                  </a:lnTo>
                  <a:lnTo>
                    <a:pt x="394" y="1171"/>
                  </a:lnTo>
                  <a:lnTo>
                    <a:pt x="392" y="1173"/>
                  </a:lnTo>
                  <a:lnTo>
                    <a:pt x="387" y="1173"/>
                  </a:lnTo>
                  <a:lnTo>
                    <a:pt x="387" y="1181"/>
                  </a:lnTo>
                  <a:lnTo>
                    <a:pt x="384" y="1181"/>
                  </a:lnTo>
                  <a:lnTo>
                    <a:pt x="381" y="1181"/>
                  </a:lnTo>
                  <a:lnTo>
                    <a:pt x="379" y="1181"/>
                  </a:lnTo>
                  <a:lnTo>
                    <a:pt x="376" y="1181"/>
                  </a:lnTo>
                  <a:lnTo>
                    <a:pt x="374" y="1181"/>
                  </a:lnTo>
                  <a:lnTo>
                    <a:pt x="374" y="1178"/>
                  </a:lnTo>
                  <a:lnTo>
                    <a:pt x="371" y="1178"/>
                  </a:lnTo>
                  <a:lnTo>
                    <a:pt x="369" y="1178"/>
                  </a:lnTo>
                  <a:lnTo>
                    <a:pt x="366" y="1178"/>
                  </a:lnTo>
                  <a:lnTo>
                    <a:pt x="364" y="1178"/>
                  </a:lnTo>
                  <a:lnTo>
                    <a:pt x="361" y="1178"/>
                  </a:lnTo>
                  <a:lnTo>
                    <a:pt x="361" y="1176"/>
                  </a:lnTo>
                  <a:lnTo>
                    <a:pt x="359" y="1176"/>
                  </a:lnTo>
                  <a:lnTo>
                    <a:pt x="356" y="1176"/>
                  </a:lnTo>
                  <a:lnTo>
                    <a:pt x="353" y="1176"/>
                  </a:lnTo>
                  <a:lnTo>
                    <a:pt x="351" y="1176"/>
                  </a:lnTo>
                  <a:lnTo>
                    <a:pt x="351" y="1173"/>
                  </a:lnTo>
                  <a:lnTo>
                    <a:pt x="348" y="1173"/>
                  </a:lnTo>
                  <a:lnTo>
                    <a:pt x="346" y="1173"/>
                  </a:lnTo>
                  <a:lnTo>
                    <a:pt x="343" y="1173"/>
                  </a:lnTo>
                  <a:lnTo>
                    <a:pt x="341" y="1173"/>
                  </a:lnTo>
                  <a:lnTo>
                    <a:pt x="338" y="1173"/>
                  </a:lnTo>
                  <a:lnTo>
                    <a:pt x="336" y="1173"/>
                  </a:lnTo>
                  <a:lnTo>
                    <a:pt x="336" y="1171"/>
                  </a:lnTo>
                  <a:lnTo>
                    <a:pt x="333" y="1171"/>
                  </a:lnTo>
                  <a:lnTo>
                    <a:pt x="331" y="1171"/>
                  </a:lnTo>
                  <a:lnTo>
                    <a:pt x="328" y="1171"/>
                  </a:lnTo>
                  <a:lnTo>
                    <a:pt x="325" y="1171"/>
                  </a:lnTo>
                  <a:lnTo>
                    <a:pt x="325" y="1168"/>
                  </a:lnTo>
                  <a:lnTo>
                    <a:pt x="323" y="1168"/>
                  </a:lnTo>
                  <a:lnTo>
                    <a:pt x="320" y="1168"/>
                  </a:lnTo>
                  <a:lnTo>
                    <a:pt x="318" y="1168"/>
                  </a:lnTo>
                  <a:lnTo>
                    <a:pt x="315" y="1168"/>
                  </a:lnTo>
                  <a:lnTo>
                    <a:pt x="313" y="1168"/>
                  </a:lnTo>
                  <a:lnTo>
                    <a:pt x="310" y="1168"/>
                  </a:lnTo>
                  <a:lnTo>
                    <a:pt x="310" y="1166"/>
                  </a:lnTo>
                  <a:lnTo>
                    <a:pt x="308" y="1166"/>
                  </a:lnTo>
                  <a:lnTo>
                    <a:pt x="305" y="1166"/>
                  </a:lnTo>
                  <a:lnTo>
                    <a:pt x="303" y="1166"/>
                  </a:lnTo>
                  <a:lnTo>
                    <a:pt x="300" y="1166"/>
                  </a:lnTo>
                  <a:lnTo>
                    <a:pt x="300" y="1163"/>
                  </a:lnTo>
                  <a:lnTo>
                    <a:pt x="297" y="1163"/>
                  </a:lnTo>
                  <a:lnTo>
                    <a:pt x="295" y="1163"/>
                  </a:lnTo>
                  <a:lnTo>
                    <a:pt x="292" y="1163"/>
                  </a:lnTo>
                  <a:lnTo>
                    <a:pt x="290" y="1163"/>
                  </a:lnTo>
                  <a:lnTo>
                    <a:pt x="287" y="1163"/>
                  </a:lnTo>
                  <a:lnTo>
                    <a:pt x="285" y="1163"/>
                  </a:lnTo>
                  <a:lnTo>
                    <a:pt x="285" y="1161"/>
                  </a:lnTo>
                  <a:lnTo>
                    <a:pt x="282" y="1161"/>
                  </a:lnTo>
                  <a:lnTo>
                    <a:pt x="280" y="1161"/>
                  </a:lnTo>
                  <a:lnTo>
                    <a:pt x="277" y="1161"/>
                  </a:lnTo>
                  <a:lnTo>
                    <a:pt x="275" y="1161"/>
                  </a:lnTo>
                  <a:lnTo>
                    <a:pt x="272" y="1161"/>
                  </a:lnTo>
                  <a:lnTo>
                    <a:pt x="272" y="1158"/>
                  </a:lnTo>
                  <a:lnTo>
                    <a:pt x="269" y="1158"/>
                  </a:lnTo>
                  <a:lnTo>
                    <a:pt x="267" y="1158"/>
                  </a:lnTo>
                  <a:lnTo>
                    <a:pt x="264" y="1158"/>
                  </a:lnTo>
                  <a:lnTo>
                    <a:pt x="262" y="1158"/>
                  </a:lnTo>
                  <a:lnTo>
                    <a:pt x="259" y="1158"/>
                  </a:lnTo>
                  <a:lnTo>
                    <a:pt x="257" y="1158"/>
                  </a:lnTo>
                  <a:lnTo>
                    <a:pt x="257" y="1156"/>
                  </a:lnTo>
                  <a:lnTo>
                    <a:pt x="254" y="1156"/>
                  </a:lnTo>
                  <a:lnTo>
                    <a:pt x="252" y="1156"/>
                  </a:lnTo>
                  <a:lnTo>
                    <a:pt x="249" y="1156"/>
                  </a:lnTo>
                  <a:lnTo>
                    <a:pt x="247" y="1156"/>
                  </a:lnTo>
                  <a:lnTo>
                    <a:pt x="244" y="1156"/>
                  </a:lnTo>
                  <a:lnTo>
                    <a:pt x="244" y="1153"/>
                  </a:lnTo>
                  <a:lnTo>
                    <a:pt x="241" y="1153"/>
                  </a:lnTo>
                  <a:lnTo>
                    <a:pt x="239" y="1153"/>
                  </a:lnTo>
                  <a:lnTo>
                    <a:pt x="236" y="1153"/>
                  </a:lnTo>
                  <a:lnTo>
                    <a:pt x="234" y="1153"/>
                  </a:lnTo>
                  <a:lnTo>
                    <a:pt x="231" y="1153"/>
                  </a:lnTo>
                  <a:lnTo>
                    <a:pt x="229" y="1153"/>
                  </a:lnTo>
                  <a:lnTo>
                    <a:pt x="229" y="1150"/>
                  </a:lnTo>
                  <a:lnTo>
                    <a:pt x="226" y="1150"/>
                  </a:lnTo>
                  <a:lnTo>
                    <a:pt x="224" y="1150"/>
                  </a:lnTo>
                  <a:lnTo>
                    <a:pt x="221" y="1150"/>
                  </a:lnTo>
                  <a:lnTo>
                    <a:pt x="219" y="1150"/>
                  </a:lnTo>
                  <a:lnTo>
                    <a:pt x="216" y="1150"/>
                  </a:lnTo>
                  <a:lnTo>
                    <a:pt x="213" y="1150"/>
                  </a:lnTo>
                  <a:lnTo>
                    <a:pt x="211" y="1150"/>
                  </a:lnTo>
                  <a:lnTo>
                    <a:pt x="211" y="1148"/>
                  </a:lnTo>
                  <a:lnTo>
                    <a:pt x="208" y="1148"/>
                  </a:lnTo>
                  <a:lnTo>
                    <a:pt x="206" y="1148"/>
                  </a:lnTo>
                  <a:lnTo>
                    <a:pt x="203" y="1148"/>
                  </a:lnTo>
                  <a:lnTo>
                    <a:pt x="201" y="1148"/>
                  </a:lnTo>
                  <a:lnTo>
                    <a:pt x="198" y="1148"/>
                  </a:lnTo>
                  <a:lnTo>
                    <a:pt x="198" y="1145"/>
                  </a:lnTo>
                  <a:lnTo>
                    <a:pt x="196" y="1145"/>
                  </a:lnTo>
                  <a:lnTo>
                    <a:pt x="193" y="1145"/>
                  </a:lnTo>
                  <a:lnTo>
                    <a:pt x="191" y="1145"/>
                  </a:lnTo>
                  <a:lnTo>
                    <a:pt x="188" y="1145"/>
                  </a:lnTo>
                  <a:lnTo>
                    <a:pt x="185" y="1145"/>
                  </a:lnTo>
                  <a:lnTo>
                    <a:pt x="183" y="1145"/>
                  </a:lnTo>
                  <a:lnTo>
                    <a:pt x="180" y="1145"/>
                  </a:lnTo>
                  <a:lnTo>
                    <a:pt x="178" y="1145"/>
                  </a:lnTo>
                  <a:lnTo>
                    <a:pt x="178" y="1143"/>
                  </a:lnTo>
                  <a:lnTo>
                    <a:pt x="175" y="1143"/>
                  </a:lnTo>
                  <a:lnTo>
                    <a:pt x="173" y="1143"/>
                  </a:lnTo>
                  <a:lnTo>
                    <a:pt x="170" y="1143"/>
                  </a:lnTo>
                  <a:lnTo>
                    <a:pt x="168" y="1143"/>
                  </a:lnTo>
                  <a:lnTo>
                    <a:pt x="165" y="1143"/>
                  </a:lnTo>
                  <a:lnTo>
                    <a:pt x="163" y="1143"/>
                  </a:lnTo>
                  <a:lnTo>
                    <a:pt x="160" y="1143"/>
                  </a:lnTo>
                  <a:lnTo>
                    <a:pt x="157" y="1143"/>
                  </a:lnTo>
                  <a:lnTo>
                    <a:pt x="155" y="1143"/>
                  </a:lnTo>
                  <a:lnTo>
                    <a:pt x="152" y="1143"/>
                  </a:lnTo>
                  <a:lnTo>
                    <a:pt x="150" y="1143"/>
                  </a:lnTo>
                  <a:lnTo>
                    <a:pt x="150" y="1140"/>
                  </a:lnTo>
                  <a:lnTo>
                    <a:pt x="147" y="1140"/>
                  </a:lnTo>
                  <a:lnTo>
                    <a:pt x="142" y="1140"/>
                  </a:lnTo>
                  <a:lnTo>
                    <a:pt x="140" y="1140"/>
                  </a:lnTo>
                  <a:lnTo>
                    <a:pt x="137" y="1140"/>
                  </a:lnTo>
                  <a:lnTo>
                    <a:pt x="135" y="1140"/>
                  </a:lnTo>
                  <a:lnTo>
                    <a:pt x="132" y="1140"/>
                  </a:lnTo>
                  <a:lnTo>
                    <a:pt x="129" y="1140"/>
                  </a:lnTo>
                  <a:lnTo>
                    <a:pt x="127" y="1140"/>
                  </a:lnTo>
                  <a:lnTo>
                    <a:pt x="127" y="1138"/>
                  </a:lnTo>
                  <a:lnTo>
                    <a:pt x="124" y="1138"/>
                  </a:lnTo>
                  <a:lnTo>
                    <a:pt x="122" y="1138"/>
                  </a:lnTo>
                  <a:lnTo>
                    <a:pt x="119" y="1138"/>
                  </a:lnTo>
                  <a:lnTo>
                    <a:pt x="117" y="1138"/>
                  </a:lnTo>
                  <a:lnTo>
                    <a:pt x="114" y="1138"/>
                  </a:lnTo>
                  <a:lnTo>
                    <a:pt x="112" y="1138"/>
                  </a:lnTo>
                  <a:lnTo>
                    <a:pt x="109" y="1138"/>
                  </a:lnTo>
                  <a:lnTo>
                    <a:pt x="109" y="1135"/>
                  </a:lnTo>
                  <a:lnTo>
                    <a:pt x="107" y="1135"/>
                  </a:lnTo>
                  <a:lnTo>
                    <a:pt x="104" y="1135"/>
                  </a:lnTo>
                  <a:lnTo>
                    <a:pt x="101" y="1135"/>
                  </a:lnTo>
                  <a:lnTo>
                    <a:pt x="99" y="1135"/>
                  </a:lnTo>
                  <a:lnTo>
                    <a:pt x="96" y="1135"/>
                  </a:lnTo>
                  <a:lnTo>
                    <a:pt x="94" y="1135"/>
                  </a:lnTo>
                  <a:lnTo>
                    <a:pt x="94" y="1133"/>
                  </a:lnTo>
                  <a:lnTo>
                    <a:pt x="91" y="1133"/>
                  </a:lnTo>
                  <a:lnTo>
                    <a:pt x="89" y="1133"/>
                  </a:lnTo>
                  <a:lnTo>
                    <a:pt x="86" y="1133"/>
                  </a:lnTo>
                  <a:lnTo>
                    <a:pt x="84" y="1133"/>
                  </a:lnTo>
                  <a:lnTo>
                    <a:pt x="81" y="1133"/>
                  </a:lnTo>
                  <a:lnTo>
                    <a:pt x="79" y="1133"/>
                  </a:lnTo>
                  <a:lnTo>
                    <a:pt x="76" y="1133"/>
                  </a:lnTo>
                  <a:lnTo>
                    <a:pt x="73" y="1133"/>
                  </a:lnTo>
                  <a:lnTo>
                    <a:pt x="73" y="1130"/>
                  </a:lnTo>
                  <a:lnTo>
                    <a:pt x="71" y="1130"/>
                  </a:lnTo>
                  <a:lnTo>
                    <a:pt x="68" y="1130"/>
                  </a:lnTo>
                  <a:lnTo>
                    <a:pt x="66" y="1130"/>
                  </a:lnTo>
                  <a:lnTo>
                    <a:pt x="63" y="1130"/>
                  </a:lnTo>
                  <a:lnTo>
                    <a:pt x="61" y="1130"/>
                  </a:lnTo>
                  <a:lnTo>
                    <a:pt x="61" y="1128"/>
                  </a:lnTo>
                  <a:lnTo>
                    <a:pt x="58" y="1128"/>
                  </a:lnTo>
                  <a:lnTo>
                    <a:pt x="56" y="1128"/>
                  </a:lnTo>
                  <a:lnTo>
                    <a:pt x="53" y="1128"/>
                  </a:lnTo>
                  <a:lnTo>
                    <a:pt x="51" y="1128"/>
                  </a:lnTo>
                  <a:lnTo>
                    <a:pt x="48" y="1128"/>
                  </a:lnTo>
                  <a:lnTo>
                    <a:pt x="45" y="1128"/>
                  </a:lnTo>
                  <a:lnTo>
                    <a:pt x="45" y="1125"/>
                  </a:lnTo>
                  <a:lnTo>
                    <a:pt x="43" y="1125"/>
                  </a:lnTo>
                  <a:lnTo>
                    <a:pt x="40" y="1125"/>
                  </a:lnTo>
                  <a:lnTo>
                    <a:pt x="38" y="1125"/>
                  </a:lnTo>
                  <a:lnTo>
                    <a:pt x="35" y="1125"/>
                  </a:lnTo>
                  <a:lnTo>
                    <a:pt x="33" y="1125"/>
                  </a:lnTo>
                  <a:lnTo>
                    <a:pt x="33" y="1122"/>
                  </a:lnTo>
                  <a:lnTo>
                    <a:pt x="30" y="1122"/>
                  </a:lnTo>
                  <a:lnTo>
                    <a:pt x="28" y="1122"/>
                  </a:lnTo>
                  <a:lnTo>
                    <a:pt x="25" y="1122"/>
                  </a:lnTo>
                  <a:lnTo>
                    <a:pt x="23" y="1122"/>
                  </a:lnTo>
                  <a:lnTo>
                    <a:pt x="23" y="1120"/>
                  </a:lnTo>
                  <a:lnTo>
                    <a:pt x="20" y="1120"/>
                  </a:lnTo>
                  <a:lnTo>
                    <a:pt x="17" y="1120"/>
                  </a:lnTo>
                  <a:lnTo>
                    <a:pt x="15" y="1120"/>
                  </a:lnTo>
                  <a:lnTo>
                    <a:pt x="15" y="1117"/>
                  </a:lnTo>
                  <a:lnTo>
                    <a:pt x="12" y="1117"/>
                  </a:lnTo>
                  <a:lnTo>
                    <a:pt x="10" y="1117"/>
                  </a:lnTo>
                  <a:lnTo>
                    <a:pt x="10" y="1115"/>
                  </a:lnTo>
                  <a:lnTo>
                    <a:pt x="7" y="1115"/>
                  </a:lnTo>
                  <a:lnTo>
                    <a:pt x="5" y="1115"/>
                  </a:lnTo>
                  <a:lnTo>
                    <a:pt x="2" y="1115"/>
                  </a:lnTo>
                  <a:lnTo>
                    <a:pt x="2" y="1112"/>
                  </a:lnTo>
                  <a:lnTo>
                    <a:pt x="0" y="1112"/>
                  </a:lnTo>
                  <a:lnTo>
                    <a:pt x="5" y="1097"/>
                  </a:lnTo>
                  <a:lnTo>
                    <a:pt x="17" y="1100"/>
                  </a:lnTo>
                  <a:lnTo>
                    <a:pt x="17" y="1097"/>
                  </a:lnTo>
                  <a:lnTo>
                    <a:pt x="17" y="1094"/>
                  </a:lnTo>
                  <a:lnTo>
                    <a:pt x="15" y="1092"/>
                  </a:lnTo>
                  <a:lnTo>
                    <a:pt x="15" y="1089"/>
                  </a:lnTo>
                  <a:lnTo>
                    <a:pt x="23" y="1082"/>
                  </a:lnTo>
                  <a:lnTo>
                    <a:pt x="33" y="1087"/>
                  </a:lnTo>
                  <a:lnTo>
                    <a:pt x="68" y="1074"/>
                  </a:lnTo>
                  <a:lnTo>
                    <a:pt x="68" y="1077"/>
                  </a:lnTo>
                  <a:lnTo>
                    <a:pt x="68" y="1079"/>
                  </a:lnTo>
                  <a:lnTo>
                    <a:pt x="66" y="1082"/>
                  </a:lnTo>
                  <a:lnTo>
                    <a:pt x="63" y="1087"/>
                  </a:lnTo>
                  <a:lnTo>
                    <a:pt x="63" y="1089"/>
                  </a:lnTo>
                  <a:lnTo>
                    <a:pt x="63" y="1094"/>
                  </a:lnTo>
                  <a:lnTo>
                    <a:pt x="63" y="1100"/>
                  </a:lnTo>
                  <a:lnTo>
                    <a:pt x="68" y="1102"/>
                  </a:lnTo>
                  <a:lnTo>
                    <a:pt x="68" y="1105"/>
                  </a:lnTo>
                  <a:lnTo>
                    <a:pt x="68" y="1107"/>
                  </a:lnTo>
                  <a:lnTo>
                    <a:pt x="71" y="1110"/>
                  </a:lnTo>
                  <a:lnTo>
                    <a:pt x="68" y="1112"/>
                  </a:lnTo>
                  <a:lnTo>
                    <a:pt x="68" y="1115"/>
                  </a:lnTo>
                  <a:lnTo>
                    <a:pt x="71" y="1115"/>
                  </a:lnTo>
                  <a:lnTo>
                    <a:pt x="73" y="1112"/>
                  </a:lnTo>
                  <a:lnTo>
                    <a:pt x="73" y="1110"/>
                  </a:lnTo>
                  <a:lnTo>
                    <a:pt x="76" y="1110"/>
                  </a:lnTo>
                  <a:lnTo>
                    <a:pt x="79" y="1107"/>
                  </a:lnTo>
                  <a:lnTo>
                    <a:pt x="81" y="1107"/>
                  </a:lnTo>
                  <a:lnTo>
                    <a:pt x="84" y="1110"/>
                  </a:lnTo>
                  <a:lnTo>
                    <a:pt x="86" y="1110"/>
                  </a:lnTo>
                  <a:lnTo>
                    <a:pt x="89" y="1110"/>
                  </a:lnTo>
                  <a:lnTo>
                    <a:pt x="91" y="1110"/>
                  </a:lnTo>
                  <a:lnTo>
                    <a:pt x="94" y="1110"/>
                  </a:lnTo>
                  <a:lnTo>
                    <a:pt x="94" y="1107"/>
                  </a:lnTo>
                  <a:lnTo>
                    <a:pt x="96" y="1105"/>
                  </a:lnTo>
                  <a:lnTo>
                    <a:pt x="96" y="1102"/>
                  </a:lnTo>
                  <a:lnTo>
                    <a:pt x="96" y="1100"/>
                  </a:lnTo>
                  <a:lnTo>
                    <a:pt x="99" y="1097"/>
                  </a:lnTo>
                  <a:lnTo>
                    <a:pt x="99" y="1094"/>
                  </a:lnTo>
                  <a:lnTo>
                    <a:pt x="101" y="1094"/>
                  </a:lnTo>
                  <a:lnTo>
                    <a:pt x="104" y="1092"/>
                  </a:lnTo>
                  <a:lnTo>
                    <a:pt x="107" y="1092"/>
                  </a:lnTo>
                  <a:lnTo>
                    <a:pt x="109" y="1094"/>
                  </a:lnTo>
                  <a:lnTo>
                    <a:pt x="112" y="1094"/>
                  </a:lnTo>
                  <a:lnTo>
                    <a:pt x="112" y="1097"/>
                  </a:lnTo>
                  <a:lnTo>
                    <a:pt x="114" y="1097"/>
                  </a:lnTo>
                  <a:lnTo>
                    <a:pt x="117" y="1097"/>
                  </a:lnTo>
                  <a:lnTo>
                    <a:pt x="119" y="1097"/>
                  </a:lnTo>
                  <a:lnTo>
                    <a:pt x="122" y="1094"/>
                  </a:lnTo>
                  <a:lnTo>
                    <a:pt x="122" y="1092"/>
                  </a:lnTo>
                  <a:lnTo>
                    <a:pt x="124" y="1092"/>
                  </a:lnTo>
                  <a:lnTo>
                    <a:pt x="124" y="1089"/>
                  </a:lnTo>
                  <a:lnTo>
                    <a:pt x="124" y="1087"/>
                  </a:lnTo>
                  <a:lnTo>
                    <a:pt x="122" y="1084"/>
                  </a:lnTo>
                  <a:lnTo>
                    <a:pt x="119" y="1082"/>
                  </a:lnTo>
                  <a:lnTo>
                    <a:pt x="119" y="1079"/>
                  </a:lnTo>
                  <a:lnTo>
                    <a:pt x="119" y="1074"/>
                  </a:lnTo>
                  <a:lnTo>
                    <a:pt x="122" y="1074"/>
                  </a:lnTo>
                  <a:lnTo>
                    <a:pt x="122" y="1072"/>
                  </a:lnTo>
                  <a:lnTo>
                    <a:pt x="122" y="1069"/>
                  </a:lnTo>
                  <a:lnTo>
                    <a:pt x="119" y="1066"/>
                  </a:lnTo>
                  <a:lnTo>
                    <a:pt x="117" y="1066"/>
                  </a:lnTo>
                  <a:lnTo>
                    <a:pt x="114" y="1066"/>
                  </a:lnTo>
                  <a:lnTo>
                    <a:pt x="114" y="1064"/>
                  </a:lnTo>
                  <a:lnTo>
                    <a:pt x="114" y="1061"/>
                  </a:lnTo>
                  <a:lnTo>
                    <a:pt x="114" y="1059"/>
                  </a:lnTo>
                  <a:lnTo>
                    <a:pt x="112" y="1056"/>
                  </a:lnTo>
                  <a:lnTo>
                    <a:pt x="112" y="1054"/>
                  </a:lnTo>
                  <a:lnTo>
                    <a:pt x="109" y="1051"/>
                  </a:lnTo>
                  <a:lnTo>
                    <a:pt x="109" y="1049"/>
                  </a:lnTo>
                  <a:lnTo>
                    <a:pt x="112" y="1046"/>
                  </a:lnTo>
                  <a:lnTo>
                    <a:pt x="112" y="1044"/>
                  </a:lnTo>
                  <a:lnTo>
                    <a:pt x="112" y="1041"/>
                  </a:lnTo>
                  <a:lnTo>
                    <a:pt x="109" y="1041"/>
                  </a:lnTo>
                  <a:lnTo>
                    <a:pt x="109" y="1036"/>
                  </a:lnTo>
                  <a:lnTo>
                    <a:pt x="109" y="1033"/>
                  </a:lnTo>
                  <a:lnTo>
                    <a:pt x="109" y="1031"/>
                  </a:lnTo>
                  <a:lnTo>
                    <a:pt x="109" y="1023"/>
                  </a:lnTo>
                  <a:lnTo>
                    <a:pt x="109" y="1021"/>
                  </a:lnTo>
                  <a:lnTo>
                    <a:pt x="107" y="1021"/>
                  </a:lnTo>
                  <a:lnTo>
                    <a:pt x="107" y="1018"/>
                  </a:lnTo>
                  <a:lnTo>
                    <a:pt x="104" y="1016"/>
                  </a:lnTo>
                  <a:lnTo>
                    <a:pt x="101" y="1013"/>
                  </a:lnTo>
                  <a:lnTo>
                    <a:pt x="99" y="1010"/>
                  </a:lnTo>
                  <a:lnTo>
                    <a:pt x="99" y="1008"/>
                  </a:lnTo>
                  <a:lnTo>
                    <a:pt x="99" y="1005"/>
                  </a:lnTo>
                  <a:lnTo>
                    <a:pt x="101" y="1003"/>
                  </a:lnTo>
                  <a:lnTo>
                    <a:pt x="101" y="1000"/>
                  </a:lnTo>
                  <a:lnTo>
                    <a:pt x="101" y="998"/>
                  </a:lnTo>
                  <a:lnTo>
                    <a:pt x="101" y="995"/>
                  </a:lnTo>
                  <a:lnTo>
                    <a:pt x="104" y="993"/>
                  </a:lnTo>
                  <a:lnTo>
                    <a:pt x="104" y="990"/>
                  </a:lnTo>
                  <a:lnTo>
                    <a:pt x="104" y="988"/>
                  </a:lnTo>
                  <a:lnTo>
                    <a:pt x="104" y="985"/>
                  </a:lnTo>
                  <a:lnTo>
                    <a:pt x="104" y="982"/>
                  </a:lnTo>
                  <a:lnTo>
                    <a:pt x="101" y="980"/>
                  </a:lnTo>
                  <a:lnTo>
                    <a:pt x="101" y="977"/>
                  </a:lnTo>
                  <a:lnTo>
                    <a:pt x="101" y="975"/>
                  </a:lnTo>
                  <a:lnTo>
                    <a:pt x="104" y="975"/>
                  </a:lnTo>
                  <a:lnTo>
                    <a:pt x="104" y="972"/>
                  </a:lnTo>
                  <a:lnTo>
                    <a:pt x="104" y="970"/>
                  </a:lnTo>
                  <a:lnTo>
                    <a:pt x="104" y="967"/>
                  </a:lnTo>
                  <a:lnTo>
                    <a:pt x="101" y="967"/>
                  </a:lnTo>
                  <a:lnTo>
                    <a:pt x="104" y="965"/>
                  </a:lnTo>
                  <a:lnTo>
                    <a:pt x="107" y="965"/>
                  </a:lnTo>
                  <a:lnTo>
                    <a:pt x="109" y="962"/>
                  </a:lnTo>
                  <a:lnTo>
                    <a:pt x="114" y="955"/>
                  </a:lnTo>
                  <a:lnTo>
                    <a:pt x="117" y="955"/>
                  </a:lnTo>
                  <a:lnTo>
                    <a:pt x="117" y="952"/>
                  </a:lnTo>
                  <a:lnTo>
                    <a:pt x="119" y="949"/>
                  </a:lnTo>
                  <a:lnTo>
                    <a:pt x="122" y="949"/>
                  </a:lnTo>
                  <a:lnTo>
                    <a:pt x="122" y="947"/>
                  </a:lnTo>
                  <a:lnTo>
                    <a:pt x="122" y="944"/>
                  </a:lnTo>
                  <a:lnTo>
                    <a:pt x="124" y="944"/>
                  </a:lnTo>
                  <a:lnTo>
                    <a:pt x="124" y="942"/>
                  </a:lnTo>
                  <a:lnTo>
                    <a:pt x="124" y="939"/>
                  </a:lnTo>
                  <a:lnTo>
                    <a:pt x="127" y="939"/>
                  </a:lnTo>
                  <a:lnTo>
                    <a:pt x="127" y="937"/>
                  </a:lnTo>
                  <a:lnTo>
                    <a:pt x="127" y="934"/>
                  </a:lnTo>
                  <a:lnTo>
                    <a:pt x="127" y="932"/>
                  </a:lnTo>
                  <a:lnTo>
                    <a:pt x="129" y="932"/>
                  </a:lnTo>
                  <a:lnTo>
                    <a:pt x="132" y="929"/>
                  </a:lnTo>
                  <a:lnTo>
                    <a:pt x="135" y="929"/>
                  </a:lnTo>
                  <a:lnTo>
                    <a:pt x="135" y="927"/>
                  </a:lnTo>
                  <a:lnTo>
                    <a:pt x="137" y="924"/>
                  </a:lnTo>
                  <a:lnTo>
                    <a:pt x="140" y="924"/>
                  </a:lnTo>
                  <a:lnTo>
                    <a:pt x="140" y="921"/>
                  </a:lnTo>
                  <a:lnTo>
                    <a:pt x="142" y="921"/>
                  </a:lnTo>
                  <a:lnTo>
                    <a:pt x="142" y="919"/>
                  </a:lnTo>
                  <a:lnTo>
                    <a:pt x="142" y="916"/>
                  </a:lnTo>
                  <a:lnTo>
                    <a:pt x="140" y="906"/>
                  </a:lnTo>
                  <a:lnTo>
                    <a:pt x="140" y="904"/>
                  </a:lnTo>
                  <a:lnTo>
                    <a:pt x="140" y="901"/>
                  </a:lnTo>
                  <a:lnTo>
                    <a:pt x="142" y="901"/>
                  </a:lnTo>
                  <a:lnTo>
                    <a:pt x="147" y="896"/>
                  </a:lnTo>
                  <a:lnTo>
                    <a:pt x="150" y="896"/>
                  </a:lnTo>
                  <a:lnTo>
                    <a:pt x="152" y="896"/>
                  </a:lnTo>
                  <a:lnTo>
                    <a:pt x="152" y="893"/>
                  </a:lnTo>
                  <a:lnTo>
                    <a:pt x="155" y="893"/>
                  </a:lnTo>
                  <a:lnTo>
                    <a:pt x="155" y="891"/>
                  </a:lnTo>
                  <a:lnTo>
                    <a:pt x="157" y="891"/>
                  </a:lnTo>
                  <a:lnTo>
                    <a:pt x="157" y="888"/>
                  </a:lnTo>
                  <a:lnTo>
                    <a:pt x="157" y="886"/>
                  </a:lnTo>
                  <a:lnTo>
                    <a:pt x="160" y="886"/>
                  </a:lnTo>
                  <a:lnTo>
                    <a:pt x="163" y="883"/>
                  </a:lnTo>
                  <a:lnTo>
                    <a:pt x="165" y="881"/>
                  </a:lnTo>
                  <a:lnTo>
                    <a:pt x="165" y="878"/>
                  </a:lnTo>
                  <a:lnTo>
                    <a:pt x="170" y="873"/>
                  </a:lnTo>
                  <a:lnTo>
                    <a:pt x="173" y="873"/>
                  </a:lnTo>
                  <a:lnTo>
                    <a:pt x="175" y="873"/>
                  </a:lnTo>
                  <a:lnTo>
                    <a:pt x="178" y="873"/>
                  </a:lnTo>
                  <a:lnTo>
                    <a:pt x="180" y="871"/>
                  </a:lnTo>
                  <a:lnTo>
                    <a:pt x="180" y="868"/>
                  </a:lnTo>
                  <a:lnTo>
                    <a:pt x="183" y="865"/>
                  </a:lnTo>
                  <a:lnTo>
                    <a:pt x="185" y="865"/>
                  </a:lnTo>
                  <a:lnTo>
                    <a:pt x="191" y="858"/>
                  </a:lnTo>
                  <a:lnTo>
                    <a:pt x="191" y="855"/>
                  </a:lnTo>
                  <a:lnTo>
                    <a:pt x="191" y="850"/>
                  </a:lnTo>
                  <a:lnTo>
                    <a:pt x="193" y="848"/>
                  </a:lnTo>
                  <a:lnTo>
                    <a:pt x="196" y="848"/>
                  </a:lnTo>
                  <a:lnTo>
                    <a:pt x="196" y="845"/>
                  </a:lnTo>
                  <a:lnTo>
                    <a:pt x="201" y="843"/>
                  </a:lnTo>
                  <a:lnTo>
                    <a:pt x="203" y="840"/>
                  </a:lnTo>
                  <a:lnTo>
                    <a:pt x="206" y="837"/>
                  </a:lnTo>
                  <a:lnTo>
                    <a:pt x="208" y="835"/>
                  </a:lnTo>
                  <a:lnTo>
                    <a:pt x="213" y="832"/>
                  </a:lnTo>
                  <a:lnTo>
                    <a:pt x="216" y="830"/>
                  </a:lnTo>
                  <a:lnTo>
                    <a:pt x="219" y="830"/>
                  </a:lnTo>
                  <a:lnTo>
                    <a:pt x="221" y="830"/>
                  </a:lnTo>
                  <a:lnTo>
                    <a:pt x="221" y="827"/>
                  </a:lnTo>
                  <a:lnTo>
                    <a:pt x="221" y="825"/>
                  </a:lnTo>
                  <a:lnTo>
                    <a:pt x="219" y="825"/>
                  </a:lnTo>
                  <a:lnTo>
                    <a:pt x="216" y="822"/>
                  </a:lnTo>
                  <a:lnTo>
                    <a:pt x="213" y="822"/>
                  </a:lnTo>
                  <a:lnTo>
                    <a:pt x="211" y="822"/>
                  </a:lnTo>
                  <a:lnTo>
                    <a:pt x="208" y="822"/>
                  </a:lnTo>
                  <a:lnTo>
                    <a:pt x="206" y="822"/>
                  </a:lnTo>
                  <a:lnTo>
                    <a:pt x="206" y="820"/>
                  </a:lnTo>
                  <a:lnTo>
                    <a:pt x="206" y="817"/>
                  </a:lnTo>
                  <a:lnTo>
                    <a:pt x="206" y="815"/>
                  </a:lnTo>
                  <a:lnTo>
                    <a:pt x="206" y="812"/>
                  </a:lnTo>
                  <a:lnTo>
                    <a:pt x="206" y="809"/>
                  </a:lnTo>
                  <a:lnTo>
                    <a:pt x="206" y="807"/>
                  </a:lnTo>
                  <a:lnTo>
                    <a:pt x="208" y="807"/>
                  </a:lnTo>
                  <a:lnTo>
                    <a:pt x="208" y="802"/>
                  </a:lnTo>
                  <a:lnTo>
                    <a:pt x="208" y="799"/>
                  </a:lnTo>
                  <a:lnTo>
                    <a:pt x="211" y="797"/>
                  </a:lnTo>
                  <a:lnTo>
                    <a:pt x="208" y="792"/>
                  </a:lnTo>
                  <a:lnTo>
                    <a:pt x="211" y="792"/>
                  </a:lnTo>
                  <a:lnTo>
                    <a:pt x="211" y="787"/>
                  </a:lnTo>
                  <a:lnTo>
                    <a:pt x="216" y="789"/>
                  </a:lnTo>
                  <a:lnTo>
                    <a:pt x="213" y="784"/>
                  </a:lnTo>
                  <a:lnTo>
                    <a:pt x="211" y="781"/>
                  </a:lnTo>
                  <a:lnTo>
                    <a:pt x="211" y="779"/>
                  </a:lnTo>
                  <a:lnTo>
                    <a:pt x="208" y="779"/>
                  </a:lnTo>
                  <a:lnTo>
                    <a:pt x="206" y="769"/>
                  </a:lnTo>
                  <a:lnTo>
                    <a:pt x="208" y="761"/>
                  </a:lnTo>
                  <a:lnTo>
                    <a:pt x="208" y="759"/>
                  </a:lnTo>
                  <a:lnTo>
                    <a:pt x="213" y="751"/>
                  </a:lnTo>
                  <a:lnTo>
                    <a:pt x="216" y="746"/>
                  </a:lnTo>
                  <a:lnTo>
                    <a:pt x="216" y="743"/>
                  </a:lnTo>
                  <a:lnTo>
                    <a:pt x="219" y="741"/>
                  </a:lnTo>
                  <a:lnTo>
                    <a:pt x="221" y="736"/>
                  </a:lnTo>
                  <a:lnTo>
                    <a:pt x="221" y="733"/>
                  </a:lnTo>
                  <a:lnTo>
                    <a:pt x="219" y="731"/>
                  </a:lnTo>
                  <a:lnTo>
                    <a:pt x="219" y="728"/>
                  </a:lnTo>
                  <a:lnTo>
                    <a:pt x="216" y="728"/>
                  </a:lnTo>
                  <a:lnTo>
                    <a:pt x="219" y="725"/>
                  </a:lnTo>
                  <a:lnTo>
                    <a:pt x="219" y="723"/>
                  </a:lnTo>
                  <a:lnTo>
                    <a:pt x="221" y="723"/>
                  </a:lnTo>
                  <a:lnTo>
                    <a:pt x="226" y="723"/>
                  </a:lnTo>
                  <a:lnTo>
                    <a:pt x="231" y="723"/>
                  </a:lnTo>
                  <a:lnTo>
                    <a:pt x="234" y="718"/>
                  </a:lnTo>
                  <a:lnTo>
                    <a:pt x="236" y="710"/>
                  </a:lnTo>
                  <a:lnTo>
                    <a:pt x="236" y="708"/>
                  </a:lnTo>
                  <a:lnTo>
                    <a:pt x="236" y="705"/>
                  </a:lnTo>
                  <a:lnTo>
                    <a:pt x="241" y="703"/>
                  </a:lnTo>
                  <a:lnTo>
                    <a:pt x="241" y="700"/>
                  </a:lnTo>
                  <a:lnTo>
                    <a:pt x="239" y="695"/>
                  </a:lnTo>
                  <a:lnTo>
                    <a:pt x="236" y="690"/>
                  </a:lnTo>
                  <a:lnTo>
                    <a:pt x="234" y="685"/>
                  </a:lnTo>
                  <a:lnTo>
                    <a:pt x="229" y="682"/>
                  </a:lnTo>
                  <a:lnTo>
                    <a:pt x="234" y="677"/>
                  </a:lnTo>
                  <a:lnTo>
                    <a:pt x="234" y="675"/>
                  </a:lnTo>
                  <a:lnTo>
                    <a:pt x="231" y="672"/>
                  </a:lnTo>
                  <a:lnTo>
                    <a:pt x="229" y="672"/>
                  </a:lnTo>
                  <a:lnTo>
                    <a:pt x="226" y="672"/>
                  </a:lnTo>
                  <a:lnTo>
                    <a:pt x="224" y="675"/>
                  </a:lnTo>
                  <a:lnTo>
                    <a:pt x="224" y="672"/>
                  </a:lnTo>
                  <a:lnTo>
                    <a:pt x="224" y="667"/>
                  </a:lnTo>
                  <a:lnTo>
                    <a:pt x="226" y="664"/>
                  </a:lnTo>
                  <a:lnTo>
                    <a:pt x="229" y="664"/>
                  </a:lnTo>
                  <a:lnTo>
                    <a:pt x="231" y="662"/>
                  </a:lnTo>
                  <a:lnTo>
                    <a:pt x="234" y="662"/>
                  </a:lnTo>
                  <a:lnTo>
                    <a:pt x="236" y="664"/>
                  </a:lnTo>
                  <a:lnTo>
                    <a:pt x="239" y="662"/>
                  </a:lnTo>
                  <a:lnTo>
                    <a:pt x="239" y="659"/>
                  </a:lnTo>
                  <a:lnTo>
                    <a:pt x="239" y="657"/>
                  </a:lnTo>
                  <a:lnTo>
                    <a:pt x="234" y="652"/>
                  </a:lnTo>
                  <a:lnTo>
                    <a:pt x="231" y="649"/>
                  </a:lnTo>
                  <a:lnTo>
                    <a:pt x="231" y="644"/>
                  </a:lnTo>
                  <a:lnTo>
                    <a:pt x="231" y="641"/>
                  </a:lnTo>
                  <a:lnTo>
                    <a:pt x="236" y="641"/>
                  </a:lnTo>
                  <a:lnTo>
                    <a:pt x="239" y="641"/>
                  </a:lnTo>
                  <a:lnTo>
                    <a:pt x="239" y="634"/>
                  </a:lnTo>
                  <a:lnTo>
                    <a:pt x="239" y="631"/>
                  </a:lnTo>
                  <a:lnTo>
                    <a:pt x="231" y="626"/>
                  </a:lnTo>
                  <a:lnTo>
                    <a:pt x="231" y="624"/>
                  </a:lnTo>
                  <a:lnTo>
                    <a:pt x="226" y="613"/>
                  </a:lnTo>
                  <a:lnTo>
                    <a:pt x="224" y="606"/>
                  </a:lnTo>
                  <a:lnTo>
                    <a:pt x="221" y="606"/>
                  </a:lnTo>
                  <a:lnTo>
                    <a:pt x="208" y="606"/>
                  </a:lnTo>
                  <a:lnTo>
                    <a:pt x="208" y="608"/>
                  </a:lnTo>
                  <a:lnTo>
                    <a:pt x="208" y="613"/>
                  </a:lnTo>
                  <a:lnTo>
                    <a:pt x="213" y="619"/>
                  </a:lnTo>
                  <a:lnTo>
                    <a:pt x="206" y="616"/>
                  </a:lnTo>
                  <a:lnTo>
                    <a:pt x="206" y="611"/>
                  </a:lnTo>
                  <a:lnTo>
                    <a:pt x="206" y="606"/>
                  </a:lnTo>
                  <a:lnTo>
                    <a:pt x="203" y="603"/>
                  </a:lnTo>
                  <a:lnTo>
                    <a:pt x="203" y="601"/>
                  </a:lnTo>
                  <a:lnTo>
                    <a:pt x="198" y="598"/>
                  </a:lnTo>
                  <a:lnTo>
                    <a:pt x="196" y="598"/>
                  </a:lnTo>
                  <a:lnTo>
                    <a:pt x="193" y="596"/>
                  </a:lnTo>
                  <a:lnTo>
                    <a:pt x="193" y="593"/>
                  </a:lnTo>
                  <a:lnTo>
                    <a:pt x="193" y="588"/>
                  </a:lnTo>
                  <a:lnTo>
                    <a:pt x="196" y="585"/>
                  </a:lnTo>
                  <a:lnTo>
                    <a:pt x="198" y="583"/>
                  </a:lnTo>
                  <a:lnTo>
                    <a:pt x="211" y="588"/>
                  </a:lnTo>
                  <a:lnTo>
                    <a:pt x="213" y="588"/>
                  </a:lnTo>
                  <a:lnTo>
                    <a:pt x="213" y="585"/>
                  </a:lnTo>
                  <a:lnTo>
                    <a:pt x="213" y="583"/>
                  </a:lnTo>
                  <a:lnTo>
                    <a:pt x="213" y="580"/>
                  </a:lnTo>
                  <a:lnTo>
                    <a:pt x="208" y="578"/>
                  </a:lnTo>
                  <a:lnTo>
                    <a:pt x="206" y="578"/>
                  </a:lnTo>
                  <a:lnTo>
                    <a:pt x="203" y="575"/>
                  </a:lnTo>
                  <a:lnTo>
                    <a:pt x="201" y="568"/>
                  </a:lnTo>
                  <a:lnTo>
                    <a:pt x="198" y="557"/>
                  </a:lnTo>
                  <a:lnTo>
                    <a:pt x="198" y="555"/>
                  </a:lnTo>
                  <a:lnTo>
                    <a:pt x="196" y="552"/>
                  </a:lnTo>
                  <a:lnTo>
                    <a:pt x="188" y="545"/>
                  </a:lnTo>
                  <a:lnTo>
                    <a:pt x="188" y="542"/>
                  </a:lnTo>
                  <a:lnTo>
                    <a:pt x="183" y="540"/>
                  </a:lnTo>
                  <a:lnTo>
                    <a:pt x="183" y="537"/>
                  </a:lnTo>
                  <a:lnTo>
                    <a:pt x="183" y="532"/>
                  </a:lnTo>
                  <a:lnTo>
                    <a:pt x="185" y="527"/>
                  </a:lnTo>
                  <a:lnTo>
                    <a:pt x="183" y="527"/>
                  </a:lnTo>
                  <a:lnTo>
                    <a:pt x="178" y="527"/>
                  </a:lnTo>
                  <a:lnTo>
                    <a:pt x="178" y="519"/>
                  </a:lnTo>
                  <a:lnTo>
                    <a:pt x="178" y="517"/>
                  </a:lnTo>
                  <a:lnTo>
                    <a:pt x="168" y="507"/>
                  </a:lnTo>
                  <a:lnTo>
                    <a:pt x="165" y="507"/>
                  </a:lnTo>
                  <a:lnTo>
                    <a:pt x="157" y="509"/>
                  </a:lnTo>
                  <a:lnTo>
                    <a:pt x="160" y="509"/>
                  </a:lnTo>
                  <a:lnTo>
                    <a:pt x="160" y="514"/>
                  </a:lnTo>
                  <a:lnTo>
                    <a:pt x="157" y="517"/>
                  </a:lnTo>
                  <a:lnTo>
                    <a:pt x="145" y="507"/>
                  </a:lnTo>
                  <a:lnTo>
                    <a:pt x="142" y="507"/>
                  </a:lnTo>
                  <a:lnTo>
                    <a:pt x="140" y="507"/>
                  </a:lnTo>
                  <a:lnTo>
                    <a:pt x="137" y="512"/>
                  </a:lnTo>
                  <a:lnTo>
                    <a:pt x="132" y="507"/>
                  </a:lnTo>
                  <a:lnTo>
                    <a:pt x="127" y="501"/>
                  </a:lnTo>
                  <a:lnTo>
                    <a:pt x="127" y="499"/>
                  </a:lnTo>
                  <a:lnTo>
                    <a:pt x="124" y="499"/>
                  </a:lnTo>
                  <a:lnTo>
                    <a:pt x="124" y="486"/>
                  </a:lnTo>
                  <a:lnTo>
                    <a:pt x="122" y="484"/>
                  </a:lnTo>
                  <a:lnTo>
                    <a:pt x="112" y="476"/>
                  </a:lnTo>
                  <a:lnTo>
                    <a:pt x="109" y="479"/>
                  </a:lnTo>
                  <a:lnTo>
                    <a:pt x="109" y="473"/>
                  </a:lnTo>
                  <a:lnTo>
                    <a:pt x="107" y="468"/>
                  </a:lnTo>
                  <a:lnTo>
                    <a:pt x="107" y="466"/>
                  </a:lnTo>
                  <a:lnTo>
                    <a:pt x="114" y="453"/>
                  </a:lnTo>
                  <a:lnTo>
                    <a:pt x="112" y="443"/>
                  </a:lnTo>
                  <a:lnTo>
                    <a:pt x="109" y="440"/>
                  </a:lnTo>
                  <a:lnTo>
                    <a:pt x="107" y="435"/>
                  </a:lnTo>
                  <a:lnTo>
                    <a:pt x="107" y="433"/>
                  </a:lnTo>
                  <a:lnTo>
                    <a:pt x="107" y="428"/>
                  </a:lnTo>
                  <a:lnTo>
                    <a:pt x="104" y="425"/>
                  </a:lnTo>
                  <a:lnTo>
                    <a:pt x="101" y="420"/>
                  </a:lnTo>
                  <a:lnTo>
                    <a:pt x="99" y="417"/>
                  </a:lnTo>
                  <a:lnTo>
                    <a:pt x="101" y="412"/>
                  </a:lnTo>
                  <a:lnTo>
                    <a:pt x="99" y="407"/>
                  </a:lnTo>
                  <a:lnTo>
                    <a:pt x="99" y="405"/>
                  </a:lnTo>
                  <a:lnTo>
                    <a:pt x="94" y="402"/>
                  </a:lnTo>
                  <a:lnTo>
                    <a:pt x="89" y="400"/>
                  </a:lnTo>
                  <a:lnTo>
                    <a:pt x="86" y="397"/>
                  </a:lnTo>
                  <a:lnTo>
                    <a:pt x="86" y="395"/>
                  </a:lnTo>
                  <a:lnTo>
                    <a:pt x="86" y="389"/>
                  </a:lnTo>
                  <a:lnTo>
                    <a:pt x="86" y="387"/>
                  </a:lnTo>
                  <a:lnTo>
                    <a:pt x="91" y="384"/>
                  </a:lnTo>
                  <a:lnTo>
                    <a:pt x="91" y="377"/>
                  </a:lnTo>
                  <a:lnTo>
                    <a:pt x="89" y="372"/>
                  </a:lnTo>
                  <a:lnTo>
                    <a:pt x="79" y="369"/>
                  </a:lnTo>
                  <a:lnTo>
                    <a:pt x="73" y="372"/>
                  </a:lnTo>
                  <a:lnTo>
                    <a:pt x="68" y="379"/>
                  </a:lnTo>
                  <a:lnTo>
                    <a:pt x="63" y="379"/>
                  </a:lnTo>
                  <a:lnTo>
                    <a:pt x="61" y="377"/>
                  </a:lnTo>
                  <a:lnTo>
                    <a:pt x="58" y="377"/>
                  </a:lnTo>
                  <a:lnTo>
                    <a:pt x="56" y="374"/>
                  </a:lnTo>
                  <a:lnTo>
                    <a:pt x="48" y="374"/>
                  </a:lnTo>
                  <a:lnTo>
                    <a:pt x="48" y="377"/>
                  </a:lnTo>
                  <a:lnTo>
                    <a:pt x="45" y="382"/>
                  </a:lnTo>
                  <a:lnTo>
                    <a:pt x="43" y="384"/>
                  </a:lnTo>
                  <a:lnTo>
                    <a:pt x="43" y="382"/>
                  </a:lnTo>
                  <a:lnTo>
                    <a:pt x="43" y="379"/>
                  </a:lnTo>
                  <a:lnTo>
                    <a:pt x="43" y="377"/>
                  </a:lnTo>
                  <a:lnTo>
                    <a:pt x="40" y="374"/>
                  </a:lnTo>
                  <a:lnTo>
                    <a:pt x="40" y="372"/>
                  </a:lnTo>
                  <a:lnTo>
                    <a:pt x="40" y="369"/>
                  </a:lnTo>
                  <a:lnTo>
                    <a:pt x="38" y="367"/>
                  </a:lnTo>
                  <a:lnTo>
                    <a:pt x="33" y="359"/>
                  </a:lnTo>
                  <a:lnTo>
                    <a:pt x="30" y="356"/>
                  </a:lnTo>
                  <a:lnTo>
                    <a:pt x="28" y="356"/>
                  </a:lnTo>
                  <a:lnTo>
                    <a:pt x="30" y="354"/>
                  </a:lnTo>
                  <a:lnTo>
                    <a:pt x="33" y="354"/>
                  </a:lnTo>
                  <a:lnTo>
                    <a:pt x="33" y="351"/>
                  </a:lnTo>
                  <a:lnTo>
                    <a:pt x="35" y="351"/>
                  </a:lnTo>
                  <a:lnTo>
                    <a:pt x="35" y="349"/>
                  </a:lnTo>
                  <a:lnTo>
                    <a:pt x="40" y="344"/>
                  </a:lnTo>
                  <a:lnTo>
                    <a:pt x="43" y="344"/>
                  </a:lnTo>
                  <a:lnTo>
                    <a:pt x="45" y="344"/>
                  </a:lnTo>
                  <a:lnTo>
                    <a:pt x="45" y="341"/>
                  </a:lnTo>
                  <a:lnTo>
                    <a:pt x="43" y="336"/>
                  </a:lnTo>
                  <a:lnTo>
                    <a:pt x="40" y="334"/>
                  </a:lnTo>
                  <a:lnTo>
                    <a:pt x="40" y="331"/>
                  </a:lnTo>
                  <a:lnTo>
                    <a:pt x="40" y="328"/>
                  </a:lnTo>
                  <a:lnTo>
                    <a:pt x="38" y="328"/>
                  </a:lnTo>
                  <a:lnTo>
                    <a:pt x="38" y="326"/>
                  </a:lnTo>
                  <a:lnTo>
                    <a:pt x="35" y="326"/>
                  </a:lnTo>
                  <a:lnTo>
                    <a:pt x="33" y="326"/>
                  </a:lnTo>
                  <a:lnTo>
                    <a:pt x="33" y="323"/>
                  </a:lnTo>
                  <a:lnTo>
                    <a:pt x="33" y="321"/>
                  </a:lnTo>
                  <a:lnTo>
                    <a:pt x="33" y="318"/>
                  </a:lnTo>
                  <a:lnTo>
                    <a:pt x="30" y="316"/>
                  </a:lnTo>
                  <a:lnTo>
                    <a:pt x="30" y="313"/>
                  </a:lnTo>
                  <a:lnTo>
                    <a:pt x="28" y="313"/>
                  </a:lnTo>
                  <a:lnTo>
                    <a:pt x="28" y="311"/>
                  </a:lnTo>
                  <a:lnTo>
                    <a:pt x="30" y="308"/>
                  </a:lnTo>
                  <a:lnTo>
                    <a:pt x="33" y="308"/>
                  </a:lnTo>
                  <a:lnTo>
                    <a:pt x="35" y="308"/>
                  </a:lnTo>
                  <a:lnTo>
                    <a:pt x="38" y="306"/>
                  </a:lnTo>
                  <a:lnTo>
                    <a:pt x="40" y="306"/>
                  </a:lnTo>
                  <a:lnTo>
                    <a:pt x="43" y="306"/>
                  </a:lnTo>
                  <a:lnTo>
                    <a:pt x="45" y="306"/>
                  </a:lnTo>
                  <a:lnTo>
                    <a:pt x="48" y="306"/>
                  </a:lnTo>
                  <a:lnTo>
                    <a:pt x="48" y="303"/>
                  </a:lnTo>
                  <a:lnTo>
                    <a:pt x="48" y="300"/>
                  </a:lnTo>
                  <a:lnTo>
                    <a:pt x="48" y="298"/>
                  </a:lnTo>
                  <a:lnTo>
                    <a:pt x="48" y="295"/>
                  </a:lnTo>
                  <a:lnTo>
                    <a:pt x="48" y="293"/>
                  </a:lnTo>
                  <a:lnTo>
                    <a:pt x="48" y="290"/>
                  </a:lnTo>
                  <a:lnTo>
                    <a:pt x="48" y="288"/>
                  </a:lnTo>
                  <a:lnTo>
                    <a:pt x="51" y="285"/>
                  </a:lnTo>
                  <a:lnTo>
                    <a:pt x="53" y="285"/>
                  </a:lnTo>
                  <a:lnTo>
                    <a:pt x="53" y="283"/>
                  </a:lnTo>
                  <a:lnTo>
                    <a:pt x="56" y="283"/>
                  </a:lnTo>
                  <a:lnTo>
                    <a:pt x="56" y="280"/>
                  </a:lnTo>
                  <a:lnTo>
                    <a:pt x="53" y="278"/>
                  </a:lnTo>
                  <a:lnTo>
                    <a:pt x="53" y="275"/>
                  </a:lnTo>
                  <a:lnTo>
                    <a:pt x="51" y="272"/>
                  </a:lnTo>
                  <a:lnTo>
                    <a:pt x="45" y="270"/>
                  </a:lnTo>
                  <a:lnTo>
                    <a:pt x="45" y="267"/>
                  </a:lnTo>
                  <a:lnTo>
                    <a:pt x="40" y="265"/>
                  </a:lnTo>
                  <a:lnTo>
                    <a:pt x="40" y="262"/>
                  </a:lnTo>
                  <a:lnTo>
                    <a:pt x="38" y="262"/>
                  </a:lnTo>
                  <a:lnTo>
                    <a:pt x="38" y="260"/>
                  </a:lnTo>
                  <a:lnTo>
                    <a:pt x="38" y="257"/>
                  </a:lnTo>
                  <a:lnTo>
                    <a:pt x="40" y="257"/>
                  </a:lnTo>
                  <a:lnTo>
                    <a:pt x="40" y="255"/>
                  </a:lnTo>
                  <a:lnTo>
                    <a:pt x="43" y="255"/>
                  </a:lnTo>
                  <a:lnTo>
                    <a:pt x="43" y="252"/>
                  </a:lnTo>
                  <a:lnTo>
                    <a:pt x="45" y="247"/>
                  </a:lnTo>
                  <a:lnTo>
                    <a:pt x="48" y="244"/>
                  </a:lnTo>
                  <a:lnTo>
                    <a:pt x="51" y="244"/>
                  </a:lnTo>
                  <a:lnTo>
                    <a:pt x="51" y="242"/>
                  </a:lnTo>
                  <a:lnTo>
                    <a:pt x="53" y="239"/>
                  </a:lnTo>
                  <a:lnTo>
                    <a:pt x="56" y="239"/>
                  </a:lnTo>
                  <a:lnTo>
                    <a:pt x="56" y="237"/>
                  </a:lnTo>
                  <a:lnTo>
                    <a:pt x="58" y="234"/>
                  </a:lnTo>
                  <a:lnTo>
                    <a:pt x="61" y="234"/>
                  </a:lnTo>
                  <a:lnTo>
                    <a:pt x="61" y="232"/>
                  </a:lnTo>
                  <a:lnTo>
                    <a:pt x="61" y="229"/>
                  </a:lnTo>
                  <a:lnTo>
                    <a:pt x="63" y="227"/>
                  </a:lnTo>
                  <a:lnTo>
                    <a:pt x="63" y="224"/>
                  </a:lnTo>
                  <a:lnTo>
                    <a:pt x="61" y="224"/>
                  </a:lnTo>
                  <a:lnTo>
                    <a:pt x="61" y="222"/>
                  </a:lnTo>
                  <a:lnTo>
                    <a:pt x="61" y="219"/>
                  </a:lnTo>
                  <a:lnTo>
                    <a:pt x="58" y="216"/>
                  </a:lnTo>
                  <a:lnTo>
                    <a:pt x="58" y="214"/>
                  </a:lnTo>
                  <a:lnTo>
                    <a:pt x="58" y="211"/>
                  </a:lnTo>
                  <a:lnTo>
                    <a:pt x="61" y="209"/>
                  </a:lnTo>
                  <a:lnTo>
                    <a:pt x="58" y="209"/>
                  </a:lnTo>
                  <a:lnTo>
                    <a:pt x="58" y="206"/>
                  </a:lnTo>
                  <a:lnTo>
                    <a:pt x="56" y="206"/>
                  </a:lnTo>
                  <a:lnTo>
                    <a:pt x="53" y="206"/>
                  </a:lnTo>
                  <a:lnTo>
                    <a:pt x="51" y="206"/>
                  </a:lnTo>
                  <a:lnTo>
                    <a:pt x="51" y="209"/>
                  </a:lnTo>
                  <a:lnTo>
                    <a:pt x="48" y="209"/>
                  </a:lnTo>
                  <a:lnTo>
                    <a:pt x="48" y="211"/>
                  </a:lnTo>
                  <a:lnTo>
                    <a:pt x="45" y="214"/>
                  </a:lnTo>
                  <a:lnTo>
                    <a:pt x="45" y="216"/>
                  </a:lnTo>
                  <a:lnTo>
                    <a:pt x="43" y="216"/>
                  </a:lnTo>
                  <a:lnTo>
                    <a:pt x="43" y="219"/>
                  </a:lnTo>
                  <a:lnTo>
                    <a:pt x="43" y="222"/>
                  </a:lnTo>
                  <a:lnTo>
                    <a:pt x="40" y="222"/>
                  </a:lnTo>
                  <a:lnTo>
                    <a:pt x="38" y="222"/>
                  </a:lnTo>
                  <a:lnTo>
                    <a:pt x="38" y="219"/>
                  </a:lnTo>
                  <a:lnTo>
                    <a:pt x="35" y="219"/>
                  </a:lnTo>
                  <a:lnTo>
                    <a:pt x="35" y="216"/>
                  </a:lnTo>
                  <a:lnTo>
                    <a:pt x="35" y="214"/>
                  </a:lnTo>
                  <a:lnTo>
                    <a:pt x="35" y="211"/>
                  </a:lnTo>
                  <a:lnTo>
                    <a:pt x="35" y="204"/>
                  </a:lnTo>
                  <a:lnTo>
                    <a:pt x="38" y="199"/>
                  </a:lnTo>
                  <a:lnTo>
                    <a:pt x="40" y="199"/>
                  </a:lnTo>
                  <a:lnTo>
                    <a:pt x="40" y="196"/>
                  </a:lnTo>
                  <a:lnTo>
                    <a:pt x="43" y="194"/>
                  </a:lnTo>
                  <a:lnTo>
                    <a:pt x="45" y="191"/>
                  </a:lnTo>
                  <a:lnTo>
                    <a:pt x="45" y="188"/>
                  </a:lnTo>
                  <a:lnTo>
                    <a:pt x="48" y="188"/>
                  </a:lnTo>
                  <a:lnTo>
                    <a:pt x="48" y="186"/>
                  </a:lnTo>
                  <a:lnTo>
                    <a:pt x="51" y="186"/>
                  </a:lnTo>
                  <a:lnTo>
                    <a:pt x="53" y="183"/>
                  </a:lnTo>
                  <a:lnTo>
                    <a:pt x="56" y="183"/>
                  </a:lnTo>
                  <a:lnTo>
                    <a:pt x="58" y="183"/>
                  </a:lnTo>
                  <a:lnTo>
                    <a:pt x="63" y="181"/>
                  </a:lnTo>
                  <a:lnTo>
                    <a:pt x="66" y="183"/>
                  </a:lnTo>
                  <a:lnTo>
                    <a:pt x="68" y="183"/>
                  </a:lnTo>
                  <a:lnTo>
                    <a:pt x="71" y="183"/>
                  </a:lnTo>
                  <a:lnTo>
                    <a:pt x="71" y="178"/>
                  </a:lnTo>
                  <a:lnTo>
                    <a:pt x="71" y="176"/>
                  </a:lnTo>
                  <a:lnTo>
                    <a:pt x="73" y="173"/>
                  </a:lnTo>
                  <a:lnTo>
                    <a:pt x="79" y="171"/>
                  </a:lnTo>
                  <a:lnTo>
                    <a:pt x="81" y="168"/>
                  </a:lnTo>
                  <a:lnTo>
                    <a:pt x="84" y="168"/>
                  </a:lnTo>
                  <a:lnTo>
                    <a:pt x="86" y="166"/>
                  </a:lnTo>
                  <a:lnTo>
                    <a:pt x="89" y="163"/>
                  </a:lnTo>
                  <a:lnTo>
                    <a:pt x="91" y="160"/>
                  </a:lnTo>
                  <a:lnTo>
                    <a:pt x="96" y="158"/>
                  </a:lnTo>
                  <a:lnTo>
                    <a:pt x="99" y="158"/>
                  </a:lnTo>
                  <a:lnTo>
                    <a:pt x="104" y="160"/>
                  </a:lnTo>
                  <a:lnTo>
                    <a:pt x="107" y="160"/>
                  </a:lnTo>
                  <a:lnTo>
                    <a:pt x="109" y="160"/>
                  </a:lnTo>
                  <a:lnTo>
                    <a:pt x="112" y="163"/>
                  </a:lnTo>
                  <a:lnTo>
                    <a:pt x="112" y="160"/>
                  </a:lnTo>
                  <a:lnTo>
                    <a:pt x="114" y="160"/>
                  </a:lnTo>
                  <a:lnTo>
                    <a:pt x="114" y="158"/>
                  </a:lnTo>
                  <a:lnTo>
                    <a:pt x="117" y="155"/>
                  </a:lnTo>
                  <a:lnTo>
                    <a:pt x="117" y="153"/>
                  </a:lnTo>
                  <a:lnTo>
                    <a:pt x="119" y="153"/>
                  </a:lnTo>
                  <a:lnTo>
                    <a:pt x="119" y="150"/>
                  </a:lnTo>
                  <a:lnTo>
                    <a:pt x="119" y="148"/>
                  </a:lnTo>
                  <a:lnTo>
                    <a:pt x="117" y="148"/>
                  </a:lnTo>
                  <a:lnTo>
                    <a:pt x="117" y="145"/>
                  </a:lnTo>
                  <a:lnTo>
                    <a:pt x="117" y="143"/>
                  </a:lnTo>
                  <a:lnTo>
                    <a:pt x="119" y="138"/>
                  </a:lnTo>
                  <a:lnTo>
                    <a:pt x="122" y="140"/>
                  </a:lnTo>
                  <a:lnTo>
                    <a:pt x="124" y="140"/>
                  </a:lnTo>
                  <a:lnTo>
                    <a:pt x="124" y="143"/>
                  </a:lnTo>
                  <a:lnTo>
                    <a:pt x="127" y="143"/>
                  </a:lnTo>
                  <a:lnTo>
                    <a:pt x="129" y="143"/>
                  </a:lnTo>
                  <a:lnTo>
                    <a:pt x="132" y="143"/>
                  </a:lnTo>
                  <a:lnTo>
                    <a:pt x="132" y="145"/>
                  </a:lnTo>
                  <a:lnTo>
                    <a:pt x="135" y="145"/>
                  </a:lnTo>
                  <a:lnTo>
                    <a:pt x="137" y="145"/>
                  </a:lnTo>
                  <a:lnTo>
                    <a:pt x="137" y="148"/>
                  </a:lnTo>
                  <a:lnTo>
                    <a:pt x="140" y="150"/>
                  </a:lnTo>
                  <a:lnTo>
                    <a:pt x="140" y="153"/>
                  </a:lnTo>
                  <a:lnTo>
                    <a:pt x="142" y="150"/>
                  </a:lnTo>
                  <a:lnTo>
                    <a:pt x="142" y="148"/>
                  </a:lnTo>
                  <a:lnTo>
                    <a:pt x="140" y="145"/>
                  </a:lnTo>
                  <a:lnTo>
                    <a:pt x="140" y="143"/>
                  </a:lnTo>
                  <a:lnTo>
                    <a:pt x="142" y="143"/>
                  </a:lnTo>
                  <a:lnTo>
                    <a:pt x="142" y="140"/>
                  </a:lnTo>
                  <a:lnTo>
                    <a:pt x="142" y="138"/>
                  </a:lnTo>
                  <a:lnTo>
                    <a:pt x="145" y="138"/>
                  </a:lnTo>
                  <a:lnTo>
                    <a:pt x="145" y="135"/>
                  </a:lnTo>
                  <a:lnTo>
                    <a:pt x="147" y="132"/>
                  </a:lnTo>
                  <a:lnTo>
                    <a:pt x="150" y="132"/>
                  </a:lnTo>
                  <a:lnTo>
                    <a:pt x="150" y="130"/>
                  </a:lnTo>
                  <a:lnTo>
                    <a:pt x="147" y="130"/>
                  </a:lnTo>
                  <a:lnTo>
                    <a:pt x="145" y="130"/>
                  </a:lnTo>
                  <a:lnTo>
                    <a:pt x="142" y="130"/>
                  </a:lnTo>
                  <a:lnTo>
                    <a:pt x="142" y="132"/>
                  </a:lnTo>
                  <a:lnTo>
                    <a:pt x="140" y="132"/>
                  </a:lnTo>
                  <a:lnTo>
                    <a:pt x="137" y="132"/>
                  </a:lnTo>
                  <a:lnTo>
                    <a:pt x="135" y="132"/>
                  </a:lnTo>
                  <a:lnTo>
                    <a:pt x="132" y="132"/>
                  </a:lnTo>
                  <a:lnTo>
                    <a:pt x="129" y="132"/>
                  </a:lnTo>
                  <a:lnTo>
                    <a:pt x="127" y="130"/>
                  </a:lnTo>
                  <a:lnTo>
                    <a:pt x="122" y="127"/>
                  </a:lnTo>
                  <a:lnTo>
                    <a:pt x="119" y="125"/>
                  </a:lnTo>
                  <a:lnTo>
                    <a:pt x="119" y="122"/>
                  </a:lnTo>
                  <a:lnTo>
                    <a:pt x="117" y="122"/>
                  </a:lnTo>
                  <a:lnTo>
                    <a:pt x="114" y="122"/>
                  </a:lnTo>
                  <a:lnTo>
                    <a:pt x="112" y="120"/>
                  </a:lnTo>
                  <a:lnTo>
                    <a:pt x="109" y="120"/>
                  </a:lnTo>
                  <a:lnTo>
                    <a:pt x="109" y="117"/>
                  </a:lnTo>
                  <a:lnTo>
                    <a:pt x="109" y="112"/>
                  </a:lnTo>
                  <a:lnTo>
                    <a:pt x="109" y="110"/>
                  </a:lnTo>
                  <a:lnTo>
                    <a:pt x="109" y="107"/>
                  </a:lnTo>
                  <a:lnTo>
                    <a:pt x="107" y="104"/>
                  </a:lnTo>
                  <a:lnTo>
                    <a:pt x="107" y="102"/>
                  </a:lnTo>
                  <a:lnTo>
                    <a:pt x="107" y="99"/>
                  </a:lnTo>
                  <a:lnTo>
                    <a:pt x="107" y="97"/>
                  </a:lnTo>
                  <a:lnTo>
                    <a:pt x="104" y="94"/>
                  </a:lnTo>
                  <a:lnTo>
                    <a:pt x="107" y="89"/>
                  </a:lnTo>
                  <a:lnTo>
                    <a:pt x="107" y="87"/>
                  </a:lnTo>
                  <a:lnTo>
                    <a:pt x="107" y="82"/>
                  </a:lnTo>
                  <a:lnTo>
                    <a:pt x="109" y="82"/>
                  </a:lnTo>
                  <a:lnTo>
                    <a:pt x="109" y="79"/>
                  </a:lnTo>
                  <a:lnTo>
                    <a:pt x="114" y="79"/>
                  </a:lnTo>
                  <a:lnTo>
                    <a:pt x="114" y="82"/>
                  </a:lnTo>
                  <a:lnTo>
                    <a:pt x="119" y="82"/>
                  </a:lnTo>
                  <a:lnTo>
                    <a:pt x="119" y="84"/>
                  </a:lnTo>
                  <a:lnTo>
                    <a:pt x="122" y="84"/>
                  </a:lnTo>
                  <a:lnTo>
                    <a:pt x="124" y="84"/>
                  </a:lnTo>
                  <a:lnTo>
                    <a:pt x="127" y="87"/>
                  </a:lnTo>
                  <a:lnTo>
                    <a:pt x="127" y="89"/>
                  </a:lnTo>
                  <a:lnTo>
                    <a:pt x="129" y="92"/>
                  </a:lnTo>
                  <a:lnTo>
                    <a:pt x="132" y="89"/>
                  </a:lnTo>
                  <a:lnTo>
                    <a:pt x="135" y="89"/>
                  </a:lnTo>
                  <a:lnTo>
                    <a:pt x="135" y="87"/>
                  </a:lnTo>
                  <a:lnTo>
                    <a:pt x="137" y="87"/>
                  </a:lnTo>
                  <a:lnTo>
                    <a:pt x="137" y="84"/>
                  </a:lnTo>
                  <a:lnTo>
                    <a:pt x="140" y="84"/>
                  </a:lnTo>
                  <a:lnTo>
                    <a:pt x="140" y="82"/>
                  </a:lnTo>
                  <a:lnTo>
                    <a:pt x="140" y="76"/>
                  </a:lnTo>
                  <a:lnTo>
                    <a:pt x="142" y="74"/>
                  </a:lnTo>
                  <a:lnTo>
                    <a:pt x="142" y="71"/>
                  </a:lnTo>
                  <a:lnTo>
                    <a:pt x="145" y="69"/>
                  </a:lnTo>
                  <a:lnTo>
                    <a:pt x="145" y="66"/>
                  </a:lnTo>
                  <a:lnTo>
                    <a:pt x="145" y="64"/>
                  </a:lnTo>
                  <a:lnTo>
                    <a:pt x="142" y="61"/>
                  </a:lnTo>
                  <a:lnTo>
                    <a:pt x="140" y="59"/>
                  </a:lnTo>
                  <a:lnTo>
                    <a:pt x="135" y="54"/>
                  </a:lnTo>
                  <a:lnTo>
                    <a:pt x="135" y="51"/>
                  </a:lnTo>
                  <a:lnTo>
                    <a:pt x="135" y="48"/>
                  </a:lnTo>
                  <a:lnTo>
                    <a:pt x="135" y="43"/>
                  </a:lnTo>
                  <a:lnTo>
                    <a:pt x="135" y="41"/>
                  </a:lnTo>
                  <a:lnTo>
                    <a:pt x="137" y="41"/>
                  </a:lnTo>
                  <a:lnTo>
                    <a:pt x="140" y="38"/>
                  </a:lnTo>
                  <a:lnTo>
                    <a:pt x="142" y="38"/>
                  </a:lnTo>
                  <a:lnTo>
                    <a:pt x="145" y="38"/>
                  </a:lnTo>
                  <a:lnTo>
                    <a:pt x="147" y="38"/>
                  </a:lnTo>
                  <a:lnTo>
                    <a:pt x="150" y="38"/>
                  </a:lnTo>
                  <a:lnTo>
                    <a:pt x="152" y="41"/>
                  </a:lnTo>
                  <a:lnTo>
                    <a:pt x="155" y="41"/>
                  </a:lnTo>
                  <a:lnTo>
                    <a:pt x="160" y="41"/>
                  </a:lnTo>
                  <a:lnTo>
                    <a:pt x="163" y="41"/>
                  </a:lnTo>
                  <a:lnTo>
                    <a:pt x="163" y="38"/>
                  </a:lnTo>
                  <a:lnTo>
                    <a:pt x="165" y="38"/>
                  </a:lnTo>
                  <a:lnTo>
                    <a:pt x="168" y="36"/>
                  </a:lnTo>
                  <a:lnTo>
                    <a:pt x="170" y="36"/>
                  </a:lnTo>
                  <a:lnTo>
                    <a:pt x="168" y="36"/>
                  </a:lnTo>
                  <a:lnTo>
                    <a:pt x="165" y="36"/>
                  </a:lnTo>
                  <a:lnTo>
                    <a:pt x="163" y="33"/>
                  </a:lnTo>
                  <a:lnTo>
                    <a:pt x="160" y="33"/>
                  </a:lnTo>
                  <a:lnTo>
                    <a:pt x="160" y="31"/>
                  </a:lnTo>
                  <a:lnTo>
                    <a:pt x="157" y="31"/>
                  </a:lnTo>
                  <a:lnTo>
                    <a:pt x="155" y="28"/>
                  </a:lnTo>
                  <a:lnTo>
                    <a:pt x="152" y="26"/>
                  </a:lnTo>
                  <a:lnTo>
                    <a:pt x="152" y="23"/>
                  </a:lnTo>
                  <a:lnTo>
                    <a:pt x="155" y="20"/>
                  </a:lnTo>
                  <a:lnTo>
                    <a:pt x="155" y="18"/>
                  </a:lnTo>
                  <a:lnTo>
                    <a:pt x="157" y="15"/>
                  </a:lnTo>
                  <a:lnTo>
                    <a:pt x="157" y="13"/>
                  </a:lnTo>
                  <a:lnTo>
                    <a:pt x="163" y="10"/>
                  </a:lnTo>
                  <a:lnTo>
                    <a:pt x="163" y="8"/>
                  </a:lnTo>
                  <a:lnTo>
                    <a:pt x="165" y="8"/>
                  </a:lnTo>
                  <a:lnTo>
                    <a:pt x="168" y="8"/>
                  </a:lnTo>
                  <a:lnTo>
                    <a:pt x="170" y="5"/>
                  </a:lnTo>
                  <a:lnTo>
                    <a:pt x="173" y="5"/>
                  </a:lnTo>
                  <a:lnTo>
                    <a:pt x="173" y="3"/>
                  </a:lnTo>
                  <a:lnTo>
                    <a:pt x="175" y="3"/>
                  </a:lnTo>
                  <a:lnTo>
                    <a:pt x="178" y="3"/>
                  </a:lnTo>
                  <a:lnTo>
                    <a:pt x="180" y="3"/>
                  </a:lnTo>
                  <a:lnTo>
                    <a:pt x="183" y="3"/>
                  </a:lnTo>
                  <a:lnTo>
                    <a:pt x="185" y="3"/>
                  </a:lnTo>
                  <a:lnTo>
                    <a:pt x="188" y="3"/>
                  </a:lnTo>
                  <a:lnTo>
                    <a:pt x="188" y="5"/>
                  </a:lnTo>
                  <a:lnTo>
                    <a:pt x="191" y="5"/>
                  </a:lnTo>
                  <a:lnTo>
                    <a:pt x="193" y="5"/>
                  </a:lnTo>
                  <a:lnTo>
                    <a:pt x="196" y="5"/>
                  </a:lnTo>
                  <a:lnTo>
                    <a:pt x="196" y="3"/>
                  </a:lnTo>
                  <a:lnTo>
                    <a:pt x="196" y="0"/>
                  </a:lnTo>
                  <a:lnTo>
                    <a:pt x="198" y="0"/>
                  </a:lnTo>
                  <a:lnTo>
                    <a:pt x="198" y="3"/>
                  </a:lnTo>
                  <a:lnTo>
                    <a:pt x="198" y="5"/>
                  </a:lnTo>
                  <a:lnTo>
                    <a:pt x="201" y="5"/>
                  </a:lnTo>
                  <a:lnTo>
                    <a:pt x="201" y="3"/>
                  </a:lnTo>
                  <a:lnTo>
                    <a:pt x="203" y="3"/>
                  </a:lnTo>
                  <a:lnTo>
                    <a:pt x="203" y="5"/>
                  </a:lnTo>
                  <a:lnTo>
                    <a:pt x="203" y="8"/>
                  </a:lnTo>
                  <a:lnTo>
                    <a:pt x="206" y="8"/>
                  </a:lnTo>
                  <a:lnTo>
                    <a:pt x="206" y="5"/>
                  </a:lnTo>
                  <a:lnTo>
                    <a:pt x="206" y="3"/>
                  </a:lnTo>
                  <a:lnTo>
                    <a:pt x="208" y="3"/>
                  </a:lnTo>
                  <a:lnTo>
                    <a:pt x="211" y="3"/>
                  </a:lnTo>
                  <a:lnTo>
                    <a:pt x="211" y="5"/>
                  </a:lnTo>
                  <a:lnTo>
                    <a:pt x="211" y="8"/>
                  </a:lnTo>
                  <a:lnTo>
                    <a:pt x="211" y="10"/>
                  </a:lnTo>
                  <a:lnTo>
                    <a:pt x="211" y="8"/>
                  </a:lnTo>
                  <a:lnTo>
                    <a:pt x="213" y="8"/>
                  </a:lnTo>
                  <a:lnTo>
                    <a:pt x="216" y="8"/>
                  </a:lnTo>
                  <a:lnTo>
                    <a:pt x="219" y="10"/>
                  </a:lnTo>
                  <a:lnTo>
                    <a:pt x="216" y="10"/>
                  </a:lnTo>
                  <a:lnTo>
                    <a:pt x="219" y="10"/>
                  </a:lnTo>
                  <a:lnTo>
                    <a:pt x="219" y="13"/>
                  </a:lnTo>
                  <a:lnTo>
                    <a:pt x="219" y="15"/>
                  </a:lnTo>
                  <a:lnTo>
                    <a:pt x="221" y="15"/>
                  </a:lnTo>
                  <a:lnTo>
                    <a:pt x="221" y="18"/>
                  </a:lnTo>
                  <a:lnTo>
                    <a:pt x="224" y="18"/>
                  </a:lnTo>
                  <a:lnTo>
                    <a:pt x="224" y="20"/>
                  </a:lnTo>
                  <a:lnTo>
                    <a:pt x="224" y="23"/>
                  </a:lnTo>
                  <a:lnTo>
                    <a:pt x="224" y="26"/>
                  </a:lnTo>
                  <a:lnTo>
                    <a:pt x="224" y="28"/>
                  </a:lnTo>
                  <a:lnTo>
                    <a:pt x="226" y="28"/>
                  </a:lnTo>
                  <a:lnTo>
                    <a:pt x="226" y="31"/>
                  </a:lnTo>
                  <a:lnTo>
                    <a:pt x="226" y="33"/>
                  </a:lnTo>
                  <a:lnTo>
                    <a:pt x="226" y="36"/>
                  </a:lnTo>
                  <a:lnTo>
                    <a:pt x="226" y="38"/>
                  </a:lnTo>
                  <a:lnTo>
                    <a:pt x="229" y="38"/>
                  </a:lnTo>
                  <a:lnTo>
                    <a:pt x="229" y="41"/>
                  </a:lnTo>
                  <a:lnTo>
                    <a:pt x="229" y="43"/>
                  </a:lnTo>
                  <a:lnTo>
                    <a:pt x="229" y="46"/>
                  </a:lnTo>
                  <a:lnTo>
                    <a:pt x="231" y="46"/>
                  </a:lnTo>
                  <a:lnTo>
                    <a:pt x="231" y="48"/>
                  </a:lnTo>
                  <a:lnTo>
                    <a:pt x="234" y="51"/>
                  </a:lnTo>
                  <a:lnTo>
                    <a:pt x="234" y="54"/>
                  </a:lnTo>
                  <a:lnTo>
                    <a:pt x="234" y="56"/>
                  </a:lnTo>
                  <a:lnTo>
                    <a:pt x="236" y="56"/>
                  </a:lnTo>
                  <a:lnTo>
                    <a:pt x="236" y="59"/>
                  </a:lnTo>
                  <a:lnTo>
                    <a:pt x="239" y="59"/>
                  </a:lnTo>
                  <a:lnTo>
                    <a:pt x="239" y="61"/>
                  </a:lnTo>
                  <a:lnTo>
                    <a:pt x="241" y="61"/>
                  </a:lnTo>
                  <a:lnTo>
                    <a:pt x="290" y="43"/>
                  </a:lnTo>
                  <a:lnTo>
                    <a:pt x="290" y="41"/>
                  </a:lnTo>
                  <a:lnTo>
                    <a:pt x="290" y="38"/>
                  </a:lnTo>
                  <a:lnTo>
                    <a:pt x="292" y="36"/>
                  </a:lnTo>
                  <a:lnTo>
                    <a:pt x="292" y="33"/>
                  </a:lnTo>
                  <a:lnTo>
                    <a:pt x="292" y="31"/>
                  </a:lnTo>
                  <a:lnTo>
                    <a:pt x="292" y="28"/>
                  </a:lnTo>
                  <a:lnTo>
                    <a:pt x="290" y="26"/>
                  </a:lnTo>
                  <a:lnTo>
                    <a:pt x="290" y="23"/>
                  </a:lnTo>
                  <a:lnTo>
                    <a:pt x="290" y="20"/>
                  </a:lnTo>
                  <a:lnTo>
                    <a:pt x="287" y="20"/>
                  </a:lnTo>
                  <a:lnTo>
                    <a:pt x="285" y="18"/>
                  </a:lnTo>
                  <a:lnTo>
                    <a:pt x="282" y="15"/>
                  </a:lnTo>
                  <a:lnTo>
                    <a:pt x="285" y="15"/>
                  </a:lnTo>
                  <a:lnTo>
                    <a:pt x="287" y="15"/>
                  </a:lnTo>
                  <a:lnTo>
                    <a:pt x="290" y="15"/>
                  </a:lnTo>
                  <a:lnTo>
                    <a:pt x="290" y="13"/>
                  </a:lnTo>
                  <a:lnTo>
                    <a:pt x="295" y="13"/>
                  </a:lnTo>
                  <a:lnTo>
                    <a:pt x="300" y="13"/>
                  </a:lnTo>
                  <a:lnTo>
                    <a:pt x="303" y="13"/>
                  </a:lnTo>
                  <a:lnTo>
                    <a:pt x="305" y="13"/>
                  </a:lnTo>
                  <a:lnTo>
                    <a:pt x="305" y="15"/>
                  </a:lnTo>
                  <a:lnTo>
                    <a:pt x="308" y="15"/>
                  </a:lnTo>
                  <a:lnTo>
                    <a:pt x="310" y="15"/>
                  </a:lnTo>
                  <a:lnTo>
                    <a:pt x="313" y="15"/>
                  </a:lnTo>
                  <a:lnTo>
                    <a:pt x="315" y="18"/>
                  </a:lnTo>
                  <a:lnTo>
                    <a:pt x="318" y="20"/>
                  </a:lnTo>
                  <a:lnTo>
                    <a:pt x="320" y="59"/>
                  </a:lnTo>
                  <a:lnTo>
                    <a:pt x="320" y="61"/>
                  </a:lnTo>
                  <a:lnTo>
                    <a:pt x="320" y="64"/>
                  </a:lnTo>
                  <a:lnTo>
                    <a:pt x="323" y="66"/>
                  </a:lnTo>
                  <a:lnTo>
                    <a:pt x="325" y="69"/>
                  </a:lnTo>
                  <a:lnTo>
                    <a:pt x="328" y="69"/>
                  </a:lnTo>
                  <a:lnTo>
                    <a:pt x="331" y="71"/>
                  </a:lnTo>
                  <a:lnTo>
                    <a:pt x="331" y="74"/>
                  </a:lnTo>
                  <a:lnTo>
                    <a:pt x="331" y="76"/>
                  </a:lnTo>
                  <a:lnTo>
                    <a:pt x="331" y="87"/>
                  </a:lnTo>
                  <a:lnTo>
                    <a:pt x="333" y="89"/>
                  </a:lnTo>
                  <a:lnTo>
                    <a:pt x="336" y="89"/>
                  </a:lnTo>
                  <a:lnTo>
                    <a:pt x="336" y="92"/>
                  </a:lnTo>
                  <a:lnTo>
                    <a:pt x="338" y="92"/>
                  </a:lnTo>
                  <a:lnTo>
                    <a:pt x="341" y="92"/>
                  </a:lnTo>
                  <a:lnTo>
                    <a:pt x="343" y="94"/>
                  </a:lnTo>
                  <a:lnTo>
                    <a:pt x="346" y="94"/>
                  </a:lnTo>
                  <a:lnTo>
                    <a:pt x="346" y="97"/>
                  </a:lnTo>
                  <a:lnTo>
                    <a:pt x="348" y="94"/>
                  </a:lnTo>
                  <a:lnTo>
                    <a:pt x="351" y="97"/>
                  </a:lnTo>
                  <a:lnTo>
                    <a:pt x="374" y="112"/>
                  </a:lnTo>
                  <a:lnTo>
                    <a:pt x="374" y="115"/>
                  </a:lnTo>
                  <a:lnTo>
                    <a:pt x="376" y="117"/>
                  </a:lnTo>
                  <a:lnTo>
                    <a:pt x="376" y="120"/>
                  </a:lnTo>
                  <a:lnTo>
                    <a:pt x="379" y="120"/>
                  </a:lnTo>
                  <a:lnTo>
                    <a:pt x="381" y="125"/>
                  </a:lnTo>
                  <a:lnTo>
                    <a:pt x="384" y="127"/>
                  </a:lnTo>
                  <a:lnTo>
                    <a:pt x="384" y="130"/>
                  </a:lnTo>
                  <a:lnTo>
                    <a:pt x="387" y="130"/>
                  </a:lnTo>
                  <a:lnTo>
                    <a:pt x="389" y="135"/>
                  </a:lnTo>
                  <a:lnTo>
                    <a:pt x="392" y="138"/>
                  </a:lnTo>
                  <a:lnTo>
                    <a:pt x="394" y="140"/>
                  </a:lnTo>
                  <a:lnTo>
                    <a:pt x="394" y="143"/>
                  </a:lnTo>
                  <a:lnTo>
                    <a:pt x="397" y="143"/>
                  </a:lnTo>
                  <a:lnTo>
                    <a:pt x="397" y="145"/>
                  </a:lnTo>
                  <a:lnTo>
                    <a:pt x="399" y="145"/>
                  </a:lnTo>
                  <a:lnTo>
                    <a:pt x="399" y="148"/>
                  </a:lnTo>
                  <a:lnTo>
                    <a:pt x="402" y="148"/>
                  </a:lnTo>
                  <a:lnTo>
                    <a:pt x="402" y="150"/>
                  </a:lnTo>
                  <a:lnTo>
                    <a:pt x="404" y="150"/>
                  </a:lnTo>
                  <a:lnTo>
                    <a:pt x="404" y="153"/>
                  </a:lnTo>
                  <a:lnTo>
                    <a:pt x="407" y="153"/>
                  </a:lnTo>
                  <a:lnTo>
                    <a:pt x="407" y="155"/>
                  </a:lnTo>
                  <a:lnTo>
                    <a:pt x="404" y="155"/>
                  </a:lnTo>
                  <a:lnTo>
                    <a:pt x="397" y="158"/>
                  </a:lnTo>
                  <a:lnTo>
                    <a:pt x="397" y="163"/>
                  </a:lnTo>
                  <a:lnTo>
                    <a:pt x="392" y="171"/>
                  </a:lnTo>
                  <a:lnTo>
                    <a:pt x="376" y="199"/>
                  </a:lnTo>
                  <a:lnTo>
                    <a:pt x="374" y="199"/>
                  </a:lnTo>
                  <a:lnTo>
                    <a:pt x="371" y="206"/>
                  </a:lnTo>
                  <a:lnTo>
                    <a:pt x="369" y="209"/>
                  </a:lnTo>
                  <a:lnTo>
                    <a:pt x="364" y="216"/>
                  </a:lnTo>
                  <a:lnTo>
                    <a:pt x="341" y="255"/>
                  </a:lnTo>
                  <a:lnTo>
                    <a:pt x="325" y="280"/>
                  </a:lnTo>
                  <a:lnTo>
                    <a:pt x="323" y="303"/>
                  </a:lnTo>
                  <a:lnTo>
                    <a:pt x="323" y="306"/>
                  </a:lnTo>
                  <a:lnTo>
                    <a:pt x="325" y="311"/>
                  </a:lnTo>
                  <a:lnTo>
                    <a:pt x="328" y="313"/>
                  </a:lnTo>
                  <a:lnTo>
                    <a:pt x="336" y="318"/>
                  </a:lnTo>
                  <a:lnTo>
                    <a:pt x="336" y="326"/>
                  </a:lnTo>
                  <a:lnTo>
                    <a:pt x="338" y="328"/>
                  </a:lnTo>
                  <a:lnTo>
                    <a:pt x="341" y="334"/>
                  </a:lnTo>
                  <a:lnTo>
                    <a:pt x="343" y="336"/>
                  </a:lnTo>
                  <a:lnTo>
                    <a:pt x="341" y="336"/>
                  </a:lnTo>
                  <a:lnTo>
                    <a:pt x="338" y="341"/>
                  </a:lnTo>
                  <a:lnTo>
                    <a:pt x="336" y="341"/>
                  </a:lnTo>
                  <a:lnTo>
                    <a:pt x="331" y="346"/>
                  </a:lnTo>
                  <a:lnTo>
                    <a:pt x="325" y="361"/>
                  </a:lnTo>
                  <a:lnTo>
                    <a:pt x="320" y="364"/>
                  </a:lnTo>
                  <a:lnTo>
                    <a:pt x="320" y="367"/>
                  </a:lnTo>
                  <a:lnTo>
                    <a:pt x="315" y="372"/>
                  </a:lnTo>
                  <a:lnTo>
                    <a:pt x="313" y="384"/>
                  </a:lnTo>
                  <a:lnTo>
                    <a:pt x="313" y="389"/>
                  </a:lnTo>
                  <a:lnTo>
                    <a:pt x="318" y="395"/>
                  </a:lnTo>
                  <a:lnTo>
                    <a:pt x="323" y="397"/>
                  </a:lnTo>
                  <a:lnTo>
                    <a:pt x="320" y="423"/>
                  </a:lnTo>
                  <a:lnTo>
                    <a:pt x="320" y="428"/>
                  </a:lnTo>
                  <a:lnTo>
                    <a:pt x="325" y="443"/>
                  </a:lnTo>
                  <a:lnTo>
                    <a:pt x="325" y="445"/>
                  </a:lnTo>
                  <a:lnTo>
                    <a:pt x="336" y="486"/>
                  </a:lnTo>
                  <a:lnTo>
                    <a:pt x="343" y="519"/>
                  </a:lnTo>
                  <a:lnTo>
                    <a:pt x="346" y="527"/>
                  </a:lnTo>
                  <a:lnTo>
                    <a:pt x="348" y="529"/>
                  </a:lnTo>
                  <a:lnTo>
                    <a:pt x="348" y="537"/>
                  </a:lnTo>
                  <a:lnTo>
                    <a:pt x="351" y="542"/>
                  </a:lnTo>
                  <a:lnTo>
                    <a:pt x="353" y="545"/>
                  </a:lnTo>
                  <a:lnTo>
                    <a:pt x="353" y="550"/>
                  </a:lnTo>
                  <a:lnTo>
                    <a:pt x="353" y="555"/>
                  </a:lnTo>
                  <a:lnTo>
                    <a:pt x="353" y="575"/>
                  </a:lnTo>
                  <a:lnTo>
                    <a:pt x="353" y="580"/>
                  </a:lnTo>
                  <a:lnTo>
                    <a:pt x="356" y="580"/>
                  </a:lnTo>
                  <a:lnTo>
                    <a:pt x="364" y="580"/>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
              <a:extLst>
                <a:ext uri="{FF2B5EF4-FFF2-40B4-BE49-F238E27FC236}">
                  <a16:creationId xmlns:a16="http://schemas.microsoft.com/office/drawing/2014/main" id="{43080202-F6A8-68C5-E7EA-D4F8BA272DD8}"/>
                </a:ext>
              </a:extLst>
            </p:cNvPr>
            <p:cNvSpPr>
              <a:spLocks/>
            </p:cNvSpPr>
            <p:nvPr/>
          </p:nvSpPr>
          <p:spPr bwMode="auto">
            <a:xfrm>
              <a:off x="1650" y="776"/>
              <a:ext cx="830" cy="1033"/>
            </a:xfrm>
            <a:custGeom>
              <a:avLst/>
              <a:gdLst>
                <a:gd name="T0" fmla="*/ 511 w 830"/>
                <a:gd name="T1" fmla="*/ 804 h 1033"/>
                <a:gd name="T2" fmla="*/ 501 w 830"/>
                <a:gd name="T3" fmla="*/ 837 h 1033"/>
                <a:gd name="T4" fmla="*/ 506 w 830"/>
                <a:gd name="T5" fmla="*/ 871 h 1033"/>
                <a:gd name="T6" fmla="*/ 506 w 830"/>
                <a:gd name="T7" fmla="*/ 904 h 1033"/>
                <a:gd name="T8" fmla="*/ 504 w 830"/>
                <a:gd name="T9" fmla="*/ 947 h 1033"/>
                <a:gd name="T10" fmla="*/ 506 w 830"/>
                <a:gd name="T11" fmla="*/ 985 h 1033"/>
                <a:gd name="T12" fmla="*/ 514 w 830"/>
                <a:gd name="T13" fmla="*/ 1026 h 1033"/>
                <a:gd name="T14" fmla="*/ 494 w 830"/>
                <a:gd name="T15" fmla="*/ 1008 h 1033"/>
                <a:gd name="T16" fmla="*/ 478 w 830"/>
                <a:gd name="T17" fmla="*/ 965 h 1033"/>
                <a:gd name="T18" fmla="*/ 430 w 830"/>
                <a:gd name="T19" fmla="*/ 947 h 1033"/>
                <a:gd name="T20" fmla="*/ 404 w 830"/>
                <a:gd name="T21" fmla="*/ 919 h 1033"/>
                <a:gd name="T22" fmla="*/ 376 w 830"/>
                <a:gd name="T23" fmla="*/ 896 h 1033"/>
                <a:gd name="T24" fmla="*/ 341 w 830"/>
                <a:gd name="T25" fmla="*/ 863 h 1033"/>
                <a:gd name="T26" fmla="*/ 323 w 830"/>
                <a:gd name="T27" fmla="*/ 837 h 1033"/>
                <a:gd name="T28" fmla="*/ 300 w 830"/>
                <a:gd name="T29" fmla="*/ 812 h 1033"/>
                <a:gd name="T30" fmla="*/ 262 w 830"/>
                <a:gd name="T31" fmla="*/ 797 h 1033"/>
                <a:gd name="T32" fmla="*/ 252 w 830"/>
                <a:gd name="T33" fmla="*/ 756 h 1033"/>
                <a:gd name="T34" fmla="*/ 206 w 830"/>
                <a:gd name="T35" fmla="*/ 726 h 1033"/>
                <a:gd name="T36" fmla="*/ 165 w 830"/>
                <a:gd name="T37" fmla="*/ 682 h 1033"/>
                <a:gd name="T38" fmla="*/ 147 w 830"/>
                <a:gd name="T39" fmla="*/ 619 h 1033"/>
                <a:gd name="T40" fmla="*/ 163 w 830"/>
                <a:gd name="T41" fmla="*/ 552 h 1033"/>
                <a:gd name="T42" fmla="*/ 94 w 830"/>
                <a:gd name="T43" fmla="*/ 570 h 1033"/>
                <a:gd name="T44" fmla="*/ 28 w 830"/>
                <a:gd name="T45" fmla="*/ 527 h 1033"/>
                <a:gd name="T46" fmla="*/ 10 w 830"/>
                <a:gd name="T47" fmla="*/ 479 h 1033"/>
                <a:gd name="T48" fmla="*/ 20 w 830"/>
                <a:gd name="T49" fmla="*/ 425 h 1033"/>
                <a:gd name="T50" fmla="*/ 28 w 830"/>
                <a:gd name="T51" fmla="*/ 362 h 1033"/>
                <a:gd name="T52" fmla="*/ 30 w 830"/>
                <a:gd name="T53" fmla="*/ 331 h 1033"/>
                <a:gd name="T54" fmla="*/ 18 w 830"/>
                <a:gd name="T55" fmla="*/ 300 h 1033"/>
                <a:gd name="T56" fmla="*/ 23 w 830"/>
                <a:gd name="T57" fmla="*/ 278 h 1033"/>
                <a:gd name="T58" fmla="*/ 28 w 830"/>
                <a:gd name="T59" fmla="*/ 234 h 1033"/>
                <a:gd name="T60" fmla="*/ 124 w 830"/>
                <a:gd name="T61" fmla="*/ 166 h 1033"/>
                <a:gd name="T62" fmla="*/ 186 w 830"/>
                <a:gd name="T63" fmla="*/ 127 h 1033"/>
                <a:gd name="T64" fmla="*/ 206 w 830"/>
                <a:gd name="T65" fmla="*/ 89 h 1033"/>
                <a:gd name="T66" fmla="*/ 229 w 830"/>
                <a:gd name="T67" fmla="*/ 56 h 1033"/>
                <a:gd name="T68" fmla="*/ 267 w 830"/>
                <a:gd name="T69" fmla="*/ 10 h 1033"/>
                <a:gd name="T70" fmla="*/ 318 w 830"/>
                <a:gd name="T71" fmla="*/ 23 h 1033"/>
                <a:gd name="T72" fmla="*/ 382 w 830"/>
                <a:gd name="T73" fmla="*/ 41 h 1033"/>
                <a:gd name="T74" fmla="*/ 417 w 830"/>
                <a:gd name="T75" fmla="*/ 89 h 1033"/>
                <a:gd name="T76" fmla="*/ 481 w 830"/>
                <a:gd name="T77" fmla="*/ 115 h 1033"/>
                <a:gd name="T78" fmla="*/ 562 w 830"/>
                <a:gd name="T79" fmla="*/ 138 h 1033"/>
                <a:gd name="T80" fmla="*/ 628 w 830"/>
                <a:gd name="T81" fmla="*/ 138 h 1033"/>
                <a:gd name="T82" fmla="*/ 641 w 830"/>
                <a:gd name="T83" fmla="*/ 64 h 1033"/>
                <a:gd name="T84" fmla="*/ 763 w 830"/>
                <a:gd name="T85" fmla="*/ 66 h 1033"/>
                <a:gd name="T86" fmla="*/ 802 w 830"/>
                <a:gd name="T87" fmla="*/ 120 h 1033"/>
                <a:gd name="T88" fmla="*/ 825 w 830"/>
                <a:gd name="T89" fmla="*/ 155 h 1033"/>
                <a:gd name="T90" fmla="*/ 743 w 830"/>
                <a:gd name="T91" fmla="*/ 201 h 1033"/>
                <a:gd name="T92" fmla="*/ 692 w 830"/>
                <a:gd name="T93" fmla="*/ 186 h 1033"/>
                <a:gd name="T94" fmla="*/ 649 w 830"/>
                <a:gd name="T95" fmla="*/ 224 h 1033"/>
                <a:gd name="T96" fmla="*/ 667 w 830"/>
                <a:gd name="T97" fmla="*/ 278 h 1033"/>
                <a:gd name="T98" fmla="*/ 738 w 830"/>
                <a:gd name="T99" fmla="*/ 326 h 1033"/>
                <a:gd name="T100" fmla="*/ 735 w 830"/>
                <a:gd name="T101" fmla="*/ 402 h 1033"/>
                <a:gd name="T102" fmla="*/ 728 w 830"/>
                <a:gd name="T103" fmla="*/ 443 h 1033"/>
                <a:gd name="T104" fmla="*/ 723 w 830"/>
                <a:gd name="T105" fmla="*/ 486 h 1033"/>
                <a:gd name="T106" fmla="*/ 705 w 830"/>
                <a:gd name="T107" fmla="*/ 593 h 1033"/>
                <a:gd name="T108" fmla="*/ 733 w 830"/>
                <a:gd name="T109" fmla="*/ 629 h 1033"/>
                <a:gd name="T110" fmla="*/ 730 w 830"/>
                <a:gd name="T111" fmla="*/ 708 h 1033"/>
                <a:gd name="T112" fmla="*/ 677 w 830"/>
                <a:gd name="T113" fmla="*/ 743 h 1033"/>
                <a:gd name="T114" fmla="*/ 656 w 830"/>
                <a:gd name="T115" fmla="*/ 779 h 1033"/>
                <a:gd name="T116" fmla="*/ 646 w 830"/>
                <a:gd name="T117" fmla="*/ 799 h 1033"/>
                <a:gd name="T118" fmla="*/ 595 w 830"/>
                <a:gd name="T119" fmla="*/ 792 h 1033"/>
                <a:gd name="T120" fmla="*/ 562 w 830"/>
                <a:gd name="T121" fmla="*/ 754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0" h="1033">
                  <a:moveTo>
                    <a:pt x="544" y="764"/>
                  </a:moveTo>
                  <a:lnTo>
                    <a:pt x="539" y="766"/>
                  </a:lnTo>
                  <a:lnTo>
                    <a:pt x="537" y="769"/>
                  </a:lnTo>
                  <a:lnTo>
                    <a:pt x="534" y="771"/>
                  </a:lnTo>
                  <a:lnTo>
                    <a:pt x="534" y="776"/>
                  </a:lnTo>
                  <a:lnTo>
                    <a:pt x="534" y="779"/>
                  </a:lnTo>
                  <a:lnTo>
                    <a:pt x="532" y="779"/>
                  </a:lnTo>
                  <a:lnTo>
                    <a:pt x="527" y="779"/>
                  </a:lnTo>
                  <a:lnTo>
                    <a:pt x="524" y="781"/>
                  </a:lnTo>
                  <a:lnTo>
                    <a:pt x="522" y="781"/>
                  </a:lnTo>
                  <a:lnTo>
                    <a:pt x="522" y="787"/>
                  </a:lnTo>
                  <a:lnTo>
                    <a:pt x="522" y="789"/>
                  </a:lnTo>
                  <a:lnTo>
                    <a:pt x="519" y="797"/>
                  </a:lnTo>
                  <a:lnTo>
                    <a:pt x="519" y="802"/>
                  </a:lnTo>
                  <a:lnTo>
                    <a:pt x="516" y="804"/>
                  </a:lnTo>
                  <a:lnTo>
                    <a:pt x="514" y="804"/>
                  </a:lnTo>
                  <a:lnTo>
                    <a:pt x="511" y="804"/>
                  </a:lnTo>
                  <a:lnTo>
                    <a:pt x="506" y="802"/>
                  </a:lnTo>
                  <a:lnTo>
                    <a:pt x="504" y="802"/>
                  </a:lnTo>
                  <a:lnTo>
                    <a:pt x="499" y="802"/>
                  </a:lnTo>
                  <a:lnTo>
                    <a:pt x="496" y="802"/>
                  </a:lnTo>
                  <a:lnTo>
                    <a:pt x="494" y="804"/>
                  </a:lnTo>
                  <a:lnTo>
                    <a:pt x="494" y="807"/>
                  </a:lnTo>
                  <a:lnTo>
                    <a:pt x="494" y="809"/>
                  </a:lnTo>
                  <a:lnTo>
                    <a:pt x="494" y="812"/>
                  </a:lnTo>
                  <a:lnTo>
                    <a:pt x="494" y="817"/>
                  </a:lnTo>
                  <a:lnTo>
                    <a:pt x="499" y="817"/>
                  </a:lnTo>
                  <a:lnTo>
                    <a:pt x="501" y="820"/>
                  </a:lnTo>
                  <a:lnTo>
                    <a:pt x="501" y="822"/>
                  </a:lnTo>
                  <a:lnTo>
                    <a:pt x="501" y="825"/>
                  </a:lnTo>
                  <a:lnTo>
                    <a:pt x="499" y="827"/>
                  </a:lnTo>
                  <a:lnTo>
                    <a:pt x="499" y="832"/>
                  </a:lnTo>
                  <a:lnTo>
                    <a:pt x="499" y="835"/>
                  </a:lnTo>
                  <a:lnTo>
                    <a:pt x="501" y="837"/>
                  </a:lnTo>
                  <a:lnTo>
                    <a:pt x="501" y="840"/>
                  </a:lnTo>
                  <a:lnTo>
                    <a:pt x="499" y="843"/>
                  </a:lnTo>
                  <a:lnTo>
                    <a:pt x="496" y="840"/>
                  </a:lnTo>
                  <a:lnTo>
                    <a:pt x="496" y="843"/>
                  </a:lnTo>
                  <a:lnTo>
                    <a:pt x="496" y="845"/>
                  </a:lnTo>
                  <a:lnTo>
                    <a:pt x="499" y="845"/>
                  </a:lnTo>
                  <a:lnTo>
                    <a:pt x="501" y="845"/>
                  </a:lnTo>
                  <a:lnTo>
                    <a:pt x="504" y="848"/>
                  </a:lnTo>
                  <a:lnTo>
                    <a:pt x="501" y="853"/>
                  </a:lnTo>
                  <a:lnTo>
                    <a:pt x="501" y="855"/>
                  </a:lnTo>
                  <a:lnTo>
                    <a:pt x="504" y="858"/>
                  </a:lnTo>
                  <a:lnTo>
                    <a:pt x="509" y="858"/>
                  </a:lnTo>
                  <a:lnTo>
                    <a:pt x="511" y="860"/>
                  </a:lnTo>
                  <a:lnTo>
                    <a:pt x="509" y="863"/>
                  </a:lnTo>
                  <a:lnTo>
                    <a:pt x="506" y="865"/>
                  </a:lnTo>
                  <a:lnTo>
                    <a:pt x="504" y="868"/>
                  </a:lnTo>
                  <a:lnTo>
                    <a:pt x="506" y="871"/>
                  </a:lnTo>
                  <a:lnTo>
                    <a:pt x="506" y="873"/>
                  </a:lnTo>
                  <a:lnTo>
                    <a:pt x="509" y="873"/>
                  </a:lnTo>
                  <a:lnTo>
                    <a:pt x="509" y="878"/>
                  </a:lnTo>
                  <a:lnTo>
                    <a:pt x="511" y="878"/>
                  </a:lnTo>
                  <a:lnTo>
                    <a:pt x="511" y="881"/>
                  </a:lnTo>
                  <a:lnTo>
                    <a:pt x="509" y="881"/>
                  </a:lnTo>
                  <a:lnTo>
                    <a:pt x="506" y="883"/>
                  </a:lnTo>
                  <a:lnTo>
                    <a:pt x="506" y="886"/>
                  </a:lnTo>
                  <a:lnTo>
                    <a:pt x="509" y="888"/>
                  </a:lnTo>
                  <a:lnTo>
                    <a:pt x="511" y="891"/>
                  </a:lnTo>
                  <a:lnTo>
                    <a:pt x="514" y="891"/>
                  </a:lnTo>
                  <a:lnTo>
                    <a:pt x="516" y="891"/>
                  </a:lnTo>
                  <a:lnTo>
                    <a:pt x="514" y="893"/>
                  </a:lnTo>
                  <a:lnTo>
                    <a:pt x="511" y="896"/>
                  </a:lnTo>
                  <a:lnTo>
                    <a:pt x="509" y="896"/>
                  </a:lnTo>
                  <a:lnTo>
                    <a:pt x="506" y="901"/>
                  </a:lnTo>
                  <a:lnTo>
                    <a:pt x="506" y="904"/>
                  </a:lnTo>
                  <a:lnTo>
                    <a:pt x="509" y="906"/>
                  </a:lnTo>
                  <a:lnTo>
                    <a:pt x="511" y="909"/>
                  </a:lnTo>
                  <a:lnTo>
                    <a:pt x="511" y="911"/>
                  </a:lnTo>
                  <a:lnTo>
                    <a:pt x="511" y="914"/>
                  </a:lnTo>
                  <a:lnTo>
                    <a:pt x="509" y="914"/>
                  </a:lnTo>
                  <a:lnTo>
                    <a:pt x="509" y="916"/>
                  </a:lnTo>
                  <a:lnTo>
                    <a:pt x="506" y="916"/>
                  </a:lnTo>
                  <a:lnTo>
                    <a:pt x="506" y="919"/>
                  </a:lnTo>
                  <a:lnTo>
                    <a:pt x="506" y="921"/>
                  </a:lnTo>
                  <a:lnTo>
                    <a:pt x="506" y="924"/>
                  </a:lnTo>
                  <a:lnTo>
                    <a:pt x="509" y="927"/>
                  </a:lnTo>
                  <a:lnTo>
                    <a:pt x="506" y="932"/>
                  </a:lnTo>
                  <a:lnTo>
                    <a:pt x="504" y="937"/>
                  </a:lnTo>
                  <a:lnTo>
                    <a:pt x="501" y="939"/>
                  </a:lnTo>
                  <a:lnTo>
                    <a:pt x="501" y="942"/>
                  </a:lnTo>
                  <a:lnTo>
                    <a:pt x="504" y="944"/>
                  </a:lnTo>
                  <a:lnTo>
                    <a:pt x="504" y="947"/>
                  </a:lnTo>
                  <a:lnTo>
                    <a:pt x="504" y="949"/>
                  </a:lnTo>
                  <a:lnTo>
                    <a:pt x="501" y="952"/>
                  </a:lnTo>
                  <a:lnTo>
                    <a:pt x="499" y="955"/>
                  </a:lnTo>
                  <a:lnTo>
                    <a:pt x="504" y="957"/>
                  </a:lnTo>
                  <a:lnTo>
                    <a:pt x="504" y="960"/>
                  </a:lnTo>
                  <a:lnTo>
                    <a:pt x="504" y="962"/>
                  </a:lnTo>
                  <a:lnTo>
                    <a:pt x="501" y="965"/>
                  </a:lnTo>
                  <a:lnTo>
                    <a:pt x="501" y="967"/>
                  </a:lnTo>
                  <a:lnTo>
                    <a:pt x="499" y="970"/>
                  </a:lnTo>
                  <a:lnTo>
                    <a:pt x="499" y="972"/>
                  </a:lnTo>
                  <a:lnTo>
                    <a:pt x="501" y="970"/>
                  </a:lnTo>
                  <a:lnTo>
                    <a:pt x="504" y="972"/>
                  </a:lnTo>
                  <a:lnTo>
                    <a:pt x="506" y="975"/>
                  </a:lnTo>
                  <a:lnTo>
                    <a:pt x="506" y="977"/>
                  </a:lnTo>
                  <a:lnTo>
                    <a:pt x="506" y="980"/>
                  </a:lnTo>
                  <a:lnTo>
                    <a:pt x="506" y="983"/>
                  </a:lnTo>
                  <a:lnTo>
                    <a:pt x="506" y="985"/>
                  </a:lnTo>
                  <a:lnTo>
                    <a:pt x="509" y="988"/>
                  </a:lnTo>
                  <a:lnTo>
                    <a:pt x="509" y="990"/>
                  </a:lnTo>
                  <a:lnTo>
                    <a:pt x="506" y="993"/>
                  </a:lnTo>
                  <a:lnTo>
                    <a:pt x="506" y="995"/>
                  </a:lnTo>
                  <a:lnTo>
                    <a:pt x="504" y="998"/>
                  </a:lnTo>
                  <a:lnTo>
                    <a:pt x="506" y="1000"/>
                  </a:lnTo>
                  <a:lnTo>
                    <a:pt x="506" y="1003"/>
                  </a:lnTo>
                  <a:lnTo>
                    <a:pt x="509" y="1005"/>
                  </a:lnTo>
                  <a:lnTo>
                    <a:pt x="509" y="1008"/>
                  </a:lnTo>
                  <a:lnTo>
                    <a:pt x="511" y="1011"/>
                  </a:lnTo>
                  <a:lnTo>
                    <a:pt x="514" y="1013"/>
                  </a:lnTo>
                  <a:lnTo>
                    <a:pt x="516" y="1016"/>
                  </a:lnTo>
                  <a:lnTo>
                    <a:pt x="514" y="1018"/>
                  </a:lnTo>
                  <a:lnTo>
                    <a:pt x="511" y="1018"/>
                  </a:lnTo>
                  <a:lnTo>
                    <a:pt x="516" y="1021"/>
                  </a:lnTo>
                  <a:lnTo>
                    <a:pt x="516" y="1023"/>
                  </a:lnTo>
                  <a:lnTo>
                    <a:pt x="514" y="1026"/>
                  </a:lnTo>
                  <a:lnTo>
                    <a:pt x="514" y="1028"/>
                  </a:lnTo>
                  <a:lnTo>
                    <a:pt x="516" y="1031"/>
                  </a:lnTo>
                  <a:lnTo>
                    <a:pt x="514" y="1033"/>
                  </a:lnTo>
                  <a:lnTo>
                    <a:pt x="511" y="1031"/>
                  </a:lnTo>
                  <a:lnTo>
                    <a:pt x="509" y="1031"/>
                  </a:lnTo>
                  <a:lnTo>
                    <a:pt x="506" y="1031"/>
                  </a:lnTo>
                  <a:lnTo>
                    <a:pt x="504" y="1031"/>
                  </a:lnTo>
                  <a:lnTo>
                    <a:pt x="501" y="1028"/>
                  </a:lnTo>
                  <a:lnTo>
                    <a:pt x="499" y="1026"/>
                  </a:lnTo>
                  <a:lnTo>
                    <a:pt x="499" y="1023"/>
                  </a:lnTo>
                  <a:lnTo>
                    <a:pt x="499" y="1021"/>
                  </a:lnTo>
                  <a:lnTo>
                    <a:pt x="499" y="1018"/>
                  </a:lnTo>
                  <a:lnTo>
                    <a:pt x="499" y="1016"/>
                  </a:lnTo>
                  <a:lnTo>
                    <a:pt x="496" y="1013"/>
                  </a:lnTo>
                  <a:lnTo>
                    <a:pt x="494" y="1013"/>
                  </a:lnTo>
                  <a:lnTo>
                    <a:pt x="491" y="1011"/>
                  </a:lnTo>
                  <a:lnTo>
                    <a:pt x="494" y="1008"/>
                  </a:lnTo>
                  <a:lnTo>
                    <a:pt x="494" y="1005"/>
                  </a:lnTo>
                  <a:lnTo>
                    <a:pt x="496" y="1003"/>
                  </a:lnTo>
                  <a:lnTo>
                    <a:pt x="491" y="998"/>
                  </a:lnTo>
                  <a:lnTo>
                    <a:pt x="488" y="995"/>
                  </a:lnTo>
                  <a:lnTo>
                    <a:pt x="488" y="990"/>
                  </a:lnTo>
                  <a:lnTo>
                    <a:pt x="486" y="990"/>
                  </a:lnTo>
                  <a:lnTo>
                    <a:pt x="486" y="988"/>
                  </a:lnTo>
                  <a:lnTo>
                    <a:pt x="486" y="985"/>
                  </a:lnTo>
                  <a:lnTo>
                    <a:pt x="488" y="983"/>
                  </a:lnTo>
                  <a:lnTo>
                    <a:pt x="488" y="980"/>
                  </a:lnTo>
                  <a:lnTo>
                    <a:pt x="486" y="980"/>
                  </a:lnTo>
                  <a:lnTo>
                    <a:pt x="486" y="977"/>
                  </a:lnTo>
                  <a:lnTo>
                    <a:pt x="486" y="975"/>
                  </a:lnTo>
                  <a:lnTo>
                    <a:pt x="483" y="972"/>
                  </a:lnTo>
                  <a:lnTo>
                    <a:pt x="481" y="970"/>
                  </a:lnTo>
                  <a:lnTo>
                    <a:pt x="478" y="967"/>
                  </a:lnTo>
                  <a:lnTo>
                    <a:pt x="478" y="965"/>
                  </a:lnTo>
                  <a:lnTo>
                    <a:pt x="476" y="962"/>
                  </a:lnTo>
                  <a:lnTo>
                    <a:pt x="473" y="960"/>
                  </a:lnTo>
                  <a:lnTo>
                    <a:pt x="471" y="960"/>
                  </a:lnTo>
                  <a:lnTo>
                    <a:pt x="466" y="955"/>
                  </a:lnTo>
                  <a:lnTo>
                    <a:pt x="463" y="952"/>
                  </a:lnTo>
                  <a:lnTo>
                    <a:pt x="460" y="949"/>
                  </a:lnTo>
                  <a:lnTo>
                    <a:pt x="458" y="949"/>
                  </a:lnTo>
                  <a:lnTo>
                    <a:pt x="455" y="947"/>
                  </a:lnTo>
                  <a:lnTo>
                    <a:pt x="453" y="947"/>
                  </a:lnTo>
                  <a:lnTo>
                    <a:pt x="448" y="944"/>
                  </a:lnTo>
                  <a:lnTo>
                    <a:pt x="445" y="947"/>
                  </a:lnTo>
                  <a:lnTo>
                    <a:pt x="443" y="944"/>
                  </a:lnTo>
                  <a:lnTo>
                    <a:pt x="440" y="944"/>
                  </a:lnTo>
                  <a:lnTo>
                    <a:pt x="438" y="944"/>
                  </a:lnTo>
                  <a:lnTo>
                    <a:pt x="435" y="944"/>
                  </a:lnTo>
                  <a:lnTo>
                    <a:pt x="432" y="944"/>
                  </a:lnTo>
                  <a:lnTo>
                    <a:pt x="430" y="947"/>
                  </a:lnTo>
                  <a:lnTo>
                    <a:pt x="427" y="944"/>
                  </a:lnTo>
                  <a:lnTo>
                    <a:pt x="425" y="944"/>
                  </a:lnTo>
                  <a:lnTo>
                    <a:pt x="425" y="942"/>
                  </a:lnTo>
                  <a:lnTo>
                    <a:pt x="420" y="942"/>
                  </a:lnTo>
                  <a:lnTo>
                    <a:pt x="420" y="944"/>
                  </a:lnTo>
                  <a:lnTo>
                    <a:pt x="417" y="944"/>
                  </a:lnTo>
                  <a:lnTo>
                    <a:pt x="415" y="942"/>
                  </a:lnTo>
                  <a:lnTo>
                    <a:pt x="412" y="942"/>
                  </a:lnTo>
                  <a:lnTo>
                    <a:pt x="412" y="937"/>
                  </a:lnTo>
                  <a:lnTo>
                    <a:pt x="412" y="934"/>
                  </a:lnTo>
                  <a:lnTo>
                    <a:pt x="412" y="932"/>
                  </a:lnTo>
                  <a:lnTo>
                    <a:pt x="412" y="929"/>
                  </a:lnTo>
                  <a:lnTo>
                    <a:pt x="412" y="927"/>
                  </a:lnTo>
                  <a:lnTo>
                    <a:pt x="410" y="924"/>
                  </a:lnTo>
                  <a:lnTo>
                    <a:pt x="410" y="921"/>
                  </a:lnTo>
                  <a:lnTo>
                    <a:pt x="407" y="919"/>
                  </a:lnTo>
                  <a:lnTo>
                    <a:pt x="404" y="919"/>
                  </a:lnTo>
                  <a:lnTo>
                    <a:pt x="404" y="916"/>
                  </a:lnTo>
                  <a:lnTo>
                    <a:pt x="402" y="911"/>
                  </a:lnTo>
                  <a:lnTo>
                    <a:pt x="399" y="911"/>
                  </a:lnTo>
                  <a:lnTo>
                    <a:pt x="397" y="914"/>
                  </a:lnTo>
                  <a:lnTo>
                    <a:pt x="394" y="911"/>
                  </a:lnTo>
                  <a:lnTo>
                    <a:pt x="394" y="909"/>
                  </a:lnTo>
                  <a:lnTo>
                    <a:pt x="394" y="906"/>
                  </a:lnTo>
                  <a:lnTo>
                    <a:pt x="397" y="904"/>
                  </a:lnTo>
                  <a:lnTo>
                    <a:pt x="394" y="901"/>
                  </a:lnTo>
                  <a:lnTo>
                    <a:pt x="392" y="901"/>
                  </a:lnTo>
                  <a:lnTo>
                    <a:pt x="389" y="904"/>
                  </a:lnTo>
                  <a:lnTo>
                    <a:pt x="387" y="904"/>
                  </a:lnTo>
                  <a:lnTo>
                    <a:pt x="384" y="901"/>
                  </a:lnTo>
                  <a:lnTo>
                    <a:pt x="384" y="899"/>
                  </a:lnTo>
                  <a:lnTo>
                    <a:pt x="382" y="899"/>
                  </a:lnTo>
                  <a:lnTo>
                    <a:pt x="379" y="896"/>
                  </a:lnTo>
                  <a:lnTo>
                    <a:pt x="376" y="896"/>
                  </a:lnTo>
                  <a:lnTo>
                    <a:pt x="376" y="893"/>
                  </a:lnTo>
                  <a:lnTo>
                    <a:pt x="374" y="893"/>
                  </a:lnTo>
                  <a:lnTo>
                    <a:pt x="371" y="891"/>
                  </a:lnTo>
                  <a:lnTo>
                    <a:pt x="369" y="888"/>
                  </a:lnTo>
                  <a:lnTo>
                    <a:pt x="366" y="886"/>
                  </a:lnTo>
                  <a:lnTo>
                    <a:pt x="364" y="883"/>
                  </a:lnTo>
                  <a:lnTo>
                    <a:pt x="364" y="881"/>
                  </a:lnTo>
                  <a:lnTo>
                    <a:pt x="361" y="876"/>
                  </a:lnTo>
                  <a:lnTo>
                    <a:pt x="359" y="873"/>
                  </a:lnTo>
                  <a:lnTo>
                    <a:pt x="356" y="873"/>
                  </a:lnTo>
                  <a:lnTo>
                    <a:pt x="354" y="871"/>
                  </a:lnTo>
                  <a:lnTo>
                    <a:pt x="351" y="868"/>
                  </a:lnTo>
                  <a:lnTo>
                    <a:pt x="348" y="865"/>
                  </a:lnTo>
                  <a:lnTo>
                    <a:pt x="346" y="865"/>
                  </a:lnTo>
                  <a:lnTo>
                    <a:pt x="346" y="863"/>
                  </a:lnTo>
                  <a:lnTo>
                    <a:pt x="343" y="863"/>
                  </a:lnTo>
                  <a:lnTo>
                    <a:pt x="341" y="863"/>
                  </a:lnTo>
                  <a:lnTo>
                    <a:pt x="338" y="863"/>
                  </a:lnTo>
                  <a:lnTo>
                    <a:pt x="336" y="860"/>
                  </a:lnTo>
                  <a:lnTo>
                    <a:pt x="333" y="860"/>
                  </a:lnTo>
                  <a:lnTo>
                    <a:pt x="333" y="858"/>
                  </a:lnTo>
                  <a:lnTo>
                    <a:pt x="331" y="858"/>
                  </a:lnTo>
                  <a:lnTo>
                    <a:pt x="328" y="858"/>
                  </a:lnTo>
                  <a:lnTo>
                    <a:pt x="328" y="855"/>
                  </a:lnTo>
                  <a:lnTo>
                    <a:pt x="328" y="853"/>
                  </a:lnTo>
                  <a:lnTo>
                    <a:pt x="326" y="853"/>
                  </a:lnTo>
                  <a:lnTo>
                    <a:pt x="326" y="850"/>
                  </a:lnTo>
                  <a:lnTo>
                    <a:pt x="323" y="850"/>
                  </a:lnTo>
                  <a:lnTo>
                    <a:pt x="323" y="848"/>
                  </a:lnTo>
                  <a:lnTo>
                    <a:pt x="323" y="845"/>
                  </a:lnTo>
                  <a:lnTo>
                    <a:pt x="323" y="843"/>
                  </a:lnTo>
                  <a:lnTo>
                    <a:pt x="326" y="840"/>
                  </a:lnTo>
                  <a:lnTo>
                    <a:pt x="323" y="840"/>
                  </a:lnTo>
                  <a:lnTo>
                    <a:pt x="323" y="837"/>
                  </a:lnTo>
                  <a:lnTo>
                    <a:pt x="320" y="837"/>
                  </a:lnTo>
                  <a:lnTo>
                    <a:pt x="320" y="835"/>
                  </a:lnTo>
                  <a:lnTo>
                    <a:pt x="318" y="832"/>
                  </a:lnTo>
                  <a:lnTo>
                    <a:pt x="315" y="832"/>
                  </a:lnTo>
                  <a:lnTo>
                    <a:pt x="315" y="830"/>
                  </a:lnTo>
                  <a:lnTo>
                    <a:pt x="315" y="827"/>
                  </a:lnTo>
                  <a:lnTo>
                    <a:pt x="318" y="827"/>
                  </a:lnTo>
                  <a:lnTo>
                    <a:pt x="318" y="825"/>
                  </a:lnTo>
                  <a:lnTo>
                    <a:pt x="315" y="825"/>
                  </a:lnTo>
                  <a:lnTo>
                    <a:pt x="313" y="822"/>
                  </a:lnTo>
                  <a:lnTo>
                    <a:pt x="310" y="820"/>
                  </a:lnTo>
                  <a:lnTo>
                    <a:pt x="310" y="817"/>
                  </a:lnTo>
                  <a:lnTo>
                    <a:pt x="310" y="815"/>
                  </a:lnTo>
                  <a:lnTo>
                    <a:pt x="308" y="815"/>
                  </a:lnTo>
                  <a:lnTo>
                    <a:pt x="305" y="815"/>
                  </a:lnTo>
                  <a:lnTo>
                    <a:pt x="303" y="812"/>
                  </a:lnTo>
                  <a:lnTo>
                    <a:pt x="300" y="812"/>
                  </a:lnTo>
                  <a:lnTo>
                    <a:pt x="298" y="809"/>
                  </a:lnTo>
                  <a:lnTo>
                    <a:pt x="295" y="807"/>
                  </a:lnTo>
                  <a:lnTo>
                    <a:pt x="292" y="807"/>
                  </a:lnTo>
                  <a:lnTo>
                    <a:pt x="290" y="807"/>
                  </a:lnTo>
                  <a:lnTo>
                    <a:pt x="287" y="804"/>
                  </a:lnTo>
                  <a:lnTo>
                    <a:pt x="285" y="804"/>
                  </a:lnTo>
                  <a:lnTo>
                    <a:pt x="282" y="802"/>
                  </a:lnTo>
                  <a:lnTo>
                    <a:pt x="280" y="802"/>
                  </a:lnTo>
                  <a:lnTo>
                    <a:pt x="277" y="802"/>
                  </a:lnTo>
                  <a:lnTo>
                    <a:pt x="275" y="799"/>
                  </a:lnTo>
                  <a:lnTo>
                    <a:pt x="275" y="797"/>
                  </a:lnTo>
                  <a:lnTo>
                    <a:pt x="272" y="797"/>
                  </a:lnTo>
                  <a:lnTo>
                    <a:pt x="270" y="797"/>
                  </a:lnTo>
                  <a:lnTo>
                    <a:pt x="270" y="799"/>
                  </a:lnTo>
                  <a:lnTo>
                    <a:pt x="267" y="799"/>
                  </a:lnTo>
                  <a:lnTo>
                    <a:pt x="264" y="797"/>
                  </a:lnTo>
                  <a:lnTo>
                    <a:pt x="262" y="797"/>
                  </a:lnTo>
                  <a:lnTo>
                    <a:pt x="259" y="797"/>
                  </a:lnTo>
                  <a:lnTo>
                    <a:pt x="257" y="794"/>
                  </a:lnTo>
                  <a:lnTo>
                    <a:pt x="257" y="792"/>
                  </a:lnTo>
                  <a:lnTo>
                    <a:pt x="254" y="789"/>
                  </a:lnTo>
                  <a:lnTo>
                    <a:pt x="254" y="787"/>
                  </a:lnTo>
                  <a:lnTo>
                    <a:pt x="254" y="784"/>
                  </a:lnTo>
                  <a:lnTo>
                    <a:pt x="254" y="781"/>
                  </a:lnTo>
                  <a:lnTo>
                    <a:pt x="254" y="779"/>
                  </a:lnTo>
                  <a:lnTo>
                    <a:pt x="254" y="776"/>
                  </a:lnTo>
                  <a:lnTo>
                    <a:pt x="254" y="774"/>
                  </a:lnTo>
                  <a:lnTo>
                    <a:pt x="254" y="771"/>
                  </a:lnTo>
                  <a:lnTo>
                    <a:pt x="254" y="769"/>
                  </a:lnTo>
                  <a:lnTo>
                    <a:pt x="252" y="766"/>
                  </a:lnTo>
                  <a:lnTo>
                    <a:pt x="252" y="764"/>
                  </a:lnTo>
                  <a:lnTo>
                    <a:pt x="252" y="761"/>
                  </a:lnTo>
                  <a:lnTo>
                    <a:pt x="252" y="759"/>
                  </a:lnTo>
                  <a:lnTo>
                    <a:pt x="252" y="756"/>
                  </a:lnTo>
                  <a:lnTo>
                    <a:pt x="252" y="754"/>
                  </a:lnTo>
                  <a:lnTo>
                    <a:pt x="249" y="751"/>
                  </a:lnTo>
                  <a:lnTo>
                    <a:pt x="249" y="748"/>
                  </a:lnTo>
                  <a:lnTo>
                    <a:pt x="247" y="748"/>
                  </a:lnTo>
                  <a:lnTo>
                    <a:pt x="247" y="746"/>
                  </a:lnTo>
                  <a:lnTo>
                    <a:pt x="242" y="743"/>
                  </a:lnTo>
                  <a:lnTo>
                    <a:pt x="239" y="743"/>
                  </a:lnTo>
                  <a:lnTo>
                    <a:pt x="236" y="741"/>
                  </a:lnTo>
                  <a:lnTo>
                    <a:pt x="234" y="741"/>
                  </a:lnTo>
                  <a:lnTo>
                    <a:pt x="224" y="738"/>
                  </a:lnTo>
                  <a:lnTo>
                    <a:pt x="224" y="736"/>
                  </a:lnTo>
                  <a:lnTo>
                    <a:pt x="221" y="733"/>
                  </a:lnTo>
                  <a:lnTo>
                    <a:pt x="219" y="731"/>
                  </a:lnTo>
                  <a:lnTo>
                    <a:pt x="216" y="731"/>
                  </a:lnTo>
                  <a:lnTo>
                    <a:pt x="211" y="726"/>
                  </a:lnTo>
                  <a:lnTo>
                    <a:pt x="208" y="726"/>
                  </a:lnTo>
                  <a:lnTo>
                    <a:pt x="206" y="726"/>
                  </a:lnTo>
                  <a:lnTo>
                    <a:pt x="203" y="723"/>
                  </a:lnTo>
                  <a:lnTo>
                    <a:pt x="198" y="720"/>
                  </a:lnTo>
                  <a:lnTo>
                    <a:pt x="193" y="713"/>
                  </a:lnTo>
                  <a:lnTo>
                    <a:pt x="191" y="713"/>
                  </a:lnTo>
                  <a:lnTo>
                    <a:pt x="188" y="713"/>
                  </a:lnTo>
                  <a:lnTo>
                    <a:pt x="188" y="710"/>
                  </a:lnTo>
                  <a:lnTo>
                    <a:pt x="186" y="708"/>
                  </a:lnTo>
                  <a:lnTo>
                    <a:pt x="186" y="705"/>
                  </a:lnTo>
                  <a:lnTo>
                    <a:pt x="186" y="703"/>
                  </a:lnTo>
                  <a:lnTo>
                    <a:pt x="178" y="698"/>
                  </a:lnTo>
                  <a:lnTo>
                    <a:pt x="175" y="698"/>
                  </a:lnTo>
                  <a:lnTo>
                    <a:pt x="173" y="698"/>
                  </a:lnTo>
                  <a:lnTo>
                    <a:pt x="170" y="698"/>
                  </a:lnTo>
                  <a:lnTo>
                    <a:pt x="175" y="687"/>
                  </a:lnTo>
                  <a:lnTo>
                    <a:pt x="175" y="685"/>
                  </a:lnTo>
                  <a:lnTo>
                    <a:pt x="170" y="682"/>
                  </a:lnTo>
                  <a:lnTo>
                    <a:pt x="165" y="682"/>
                  </a:lnTo>
                  <a:lnTo>
                    <a:pt x="155" y="690"/>
                  </a:lnTo>
                  <a:lnTo>
                    <a:pt x="150" y="692"/>
                  </a:lnTo>
                  <a:lnTo>
                    <a:pt x="150" y="695"/>
                  </a:lnTo>
                  <a:lnTo>
                    <a:pt x="135" y="685"/>
                  </a:lnTo>
                  <a:lnTo>
                    <a:pt x="132" y="682"/>
                  </a:lnTo>
                  <a:lnTo>
                    <a:pt x="130" y="682"/>
                  </a:lnTo>
                  <a:lnTo>
                    <a:pt x="130" y="680"/>
                  </a:lnTo>
                  <a:lnTo>
                    <a:pt x="127" y="672"/>
                  </a:lnTo>
                  <a:lnTo>
                    <a:pt x="127" y="664"/>
                  </a:lnTo>
                  <a:lnTo>
                    <a:pt x="127" y="662"/>
                  </a:lnTo>
                  <a:lnTo>
                    <a:pt x="132" y="654"/>
                  </a:lnTo>
                  <a:lnTo>
                    <a:pt x="137" y="642"/>
                  </a:lnTo>
                  <a:lnTo>
                    <a:pt x="140" y="639"/>
                  </a:lnTo>
                  <a:lnTo>
                    <a:pt x="142" y="631"/>
                  </a:lnTo>
                  <a:lnTo>
                    <a:pt x="145" y="629"/>
                  </a:lnTo>
                  <a:lnTo>
                    <a:pt x="147" y="624"/>
                  </a:lnTo>
                  <a:lnTo>
                    <a:pt x="147" y="619"/>
                  </a:lnTo>
                  <a:lnTo>
                    <a:pt x="147" y="614"/>
                  </a:lnTo>
                  <a:lnTo>
                    <a:pt x="147" y="601"/>
                  </a:lnTo>
                  <a:lnTo>
                    <a:pt x="145" y="598"/>
                  </a:lnTo>
                  <a:lnTo>
                    <a:pt x="147" y="596"/>
                  </a:lnTo>
                  <a:lnTo>
                    <a:pt x="147" y="593"/>
                  </a:lnTo>
                  <a:lnTo>
                    <a:pt x="150" y="591"/>
                  </a:lnTo>
                  <a:lnTo>
                    <a:pt x="152" y="586"/>
                  </a:lnTo>
                  <a:lnTo>
                    <a:pt x="158" y="580"/>
                  </a:lnTo>
                  <a:lnTo>
                    <a:pt x="160" y="573"/>
                  </a:lnTo>
                  <a:lnTo>
                    <a:pt x="160" y="570"/>
                  </a:lnTo>
                  <a:lnTo>
                    <a:pt x="160" y="568"/>
                  </a:lnTo>
                  <a:lnTo>
                    <a:pt x="163" y="565"/>
                  </a:lnTo>
                  <a:lnTo>
                    <a:pt x="163" y="563"/>
                  </a:lnTo>
                  <a:lnTo>
                    <a:pt x="163" y="560"/>
                  </a:lnTo>
                  <a:lnTo>
                    <a:pt x="163" y="558"/>
                  </a:lnTo>
                  <a:lnTo>
                    <a:pt x="163" y="555"/>
                  </a:lnTo>
                  <a:lnTo>
                    <a:pt x="163" y="552"/>
                  </a:lnTo>
                  <a:lnTo>
                    <a:pt x="165" y="555"/>
                  </a:lnTo>
                  <a:lnTo>
                    <a:pt x="165" y="552"/>
                  </a:lnTo>
                  <a:lnTo>
                    <a:pt x="165" y="550"/>
                  </a:lnTo>
                  <a:lnTo>
                    <a:pt x="165" y="547"/>
                  </a:lnTo>
                  <a:lnTo>
                    <a:pt x="163" y="550"/>
                  </a:lnTo>
                  <a:lnTo>
                    <a:pt x="158" y="550"/>
                  </a:lnTo>
                  <a:lnTo>
                    <a:pt x="155" y="547"/>
                  </a:lnTo>
                  <a:lnTo>
                    <a:pt x="147" y="550"/>
                  </a:lnTo>
                  <a:lnTo>
                    <a:pt x="147" y="555"/>
                  </a:lnTo>
                  <a:lnTo>
                    <a:pt x="145" y="558"/>
                  </a:lnTo>
                  <a:lnTo>
                    <a:pt x="142" y="560"/>
                  </a:lnTo>
                  <a:lnTo>
                    <a:pt x="132" y="558"/>
                  </a:lnTo>
                  <a:lnTo>
                    <a:pt x="119" y="563"/>
                  </a:lnTo>
                  <a:lnTo>
                    <a:pt x="117" y="565"/>
                  </a:lnTo>
                  <a:lnTo>
                    <a:pt x="104" y="570"/>
                  </a:lnTo>
                  <a:lnTo>
                    <a:pt x="96" y="570"/>
                  </a:lnTo>
                  <a:lnTo>
                    <a:pt x="94" y="570"/>
                  </a:lnTo>
                  <a:lnTo>
                    <a:pt x="89" y="568"/>
                  </a:lnTo>
                  <a:lnTo>
                    <a:pt x="84" y="568"/>
                  </a:lnTo>
                  <a:lnTo>
                    <a:pt x="81" y="568"/>
                  </a:lnTo>
                  <a:lnTo>
                    <a:pt x="71" y="568"/>
                  </a:lnTo>
                  <a:lnTo>
                    <a:pt x="63" y="568"/>
                  </a:lnTo>
                  <a:lnTo>
                    <a:pt x="56" y="568"/>
                  </a:lnTo>
                  <a:lnTo>
                    <a:pt x="51" y="560"/>
                  </a:lnTo>
                  <a:lnTo>
                    <a:pt x="48" y="558"/>
                  </a:lnTo>
                  <a:lnTo>
                    <a:pt x="46" y="555"/>
                  </a:lnTo>
                  <a:lnTo>
                    <a:pt x="43" y="552"/>
                  </a:lnTo>
                  <a:lnTo>
                    <a:pt x="35" y="542"/>
                  </a:lnTo>
                  <a:lnTo>
                    <a:pt x="35" y="540"/>
                  </a:lnTo>
                  <a:lnTo>
                    <a:pt x="33" y="537"/>
                  </a:lnTo>
                  <a:lnTo>
                    <a:pt x="30" y="535"/>
                  </a:lnTo>
                  <a:lnTo>
                    <a:pt x="30" y="532"/>
                  </a:lnTo>
                  <a:lnTo>
                    <a:pt x="28" y="530"/>
                  </a:lnTo>
                  <a:lnTo>
                    <a:pt x="28" y="527"/>
                  </a:lnTo>
                  <a:lnTo>
                    <a:pt x="23" y="522"/>
                  </a:lnTo>
                  <a:lnTo>
                    <a:pt x="23" y="519"/>
                  </a:lnTo>
                  <a:lnTo>
                    <a:pt x="20" y="517"/>
                  </a:lnTo>
                  <a:lnTo>
                    <a:pt x="18" y="514"/>
                  </a:lnTo>
                  <a:lnTo>
                    <a:pt x="18" y="512"/>
                  </a:lnTo>
                  <a:lnTo>
                    <a:pt x="15" y="507"/>
                  </a:lnTo>
                  <a:lnTo>
                    <a:pt x="18" y="504"/>
                  </a:lnTo>
                  <a:lnTo>
                    <a:pt x="18" y="502"/>
                  </a:lnTo>
                  <a:lnTo>
                    <a:pt x="15" y="499"/>
                  </a:lnTo>
                  <a:lnTo>
                    <a:pt x="12" y="499"/>
                  </a:lnTo>
                  <a:lnTo>
                    <a:pt x="10" y="499"/>
                  </a:lnTo>
                  <a:lnTo>
                    <a:pt x="10" y="496"/>
                  </a:lnTo>
                  <a:lnTo>
                    <a:pt x="10" y="494"/>
                  </a:lnTo>
                  <a:lnTo>
                    <a:pt x="7" y="486"/>
                  </a:lnTo>
                  <a:lnTo>
                    <a:pt x="10" y="484"/>
                  </a:lnTo>
                  <a:lnTo>
                    <a:pt x="7" y="481"/>
                  </a:lnTo>
                  <a:lnTo>
                    <a:pt x="10" y="479"/>
                  </a:lnTo>
                  <a:lnTo>
                    <a:pt x="12" y="476"/>
                  </a:lnTo>
                  <a:lnTo>
                    <a:pt x="10" y="471"/>
                  </a:lnTo>
                  <a:lnTo>
                    <a:pt x="7" y="468"/>
                  </a:lnTo>
                  <a:lnTo>
                    <a:pt x="10" y="458"/>
                  </a:lnTo>
                  <a:lnTo>
                    <a:pt x="12" y="456"/>
                  </a:lnTo>
                  <a:lnTo>
                    <a:pt x="7" y="451"/>
                  </a:lnTo>
                  <a:lnTo>
                    <a:pt x="10" y="451"/>
                  </a:lnTo>
                  <a:lnTo>
                    <a:pt x="12" y="446"/>
                  </a:lnTo>
                  <a:lnTo>
                    <a:pt x="18" y="443"/>
                  </a:lnTo>
                  <a:lnTo>
                    <a:pt x="18" y="438"/>
                  </a:lnTo>
                  <a:lnTo>
                    <a:pt x="20" y="435"/>
                  </a:lnTo>
                  <a:lnTo>
                    <a:pt x="20" y="433"/>
                  </a:lnTo>
                  <a:lnTo>
                    <a:pt x="20" y="430"/>
                  </a:lnTo>
                  <a:lnTo>
                    <a:pt x="15" y="428"/>
                  </a:lnTo>
                  <a:lnTo>
                    <a:pt x="18" y="428"/>
                  </a:lnTo>
                  <a:lnTo>
                    <a:pt x="20" y="428"/>
                  </a:lnTo>
                  <a:lnTo>
                    <a:pt x="20" y="425"/>
                  </a:lnTo>
                  <a:lnTo>
                    <a:pt x="18" y="423"/>
                  </a:lnTo>
                  <a:lnTo>
                    <a:pt x="18" y="418"/>
                  </a:lnTo>
                  <a:lnTo>
                    <a:pt x="15" y="415"/>
                  </a:lnTo>
                  <a:lnTo>
                    <a:pt x="18" y="410"/>
                  </a:lnTo>
                  <a:lnTo>
                    <a:pt x="23" y="410"/>
                  </a:lnTo>
                  <a:lnTo>
                    <a:pt x="23" y="407"/>
                  </a:lnTo>
                  <a:lnTo>
                    <a:pt x="23" y="405"/>
                  </a:lnTo>
                  <a:lnTo>
                    <a:pt x="20" y="395"/>
                  </a:lnTo>
                  <a:lnTo>
                    <a:pt x="23" y="392"/>
                  </a:lnTo>
                  <a:lnTo>
                    <a:pt x="20" y="390"/>
                  </a:lnTo>
                  <a:lnTo>
                    <a:pt x="23" y="384"/>
                  </a:lnTo>
                  <a:lnTo>
                    <a:pt x="23" y="382"/>
                  </a:lnTo>
                  <a:lnTo>
                    <a:pt x="20" y="379"/>
                  </a:lnTo>
                  <a:lnTo>
                    <a:pt x="28" y="377"/>
                  </a:lnTo>
                  <a:lnTo>
                    <a:pt x="25" y="369"/>
                  </a:lnTo>
                  <a:lnTo>
                    <a:pt x="25" y="364"/>
                  </a:lnTo>
                  <a:lnTo>
                    <a:pt x="28" y="362"/>
                  </a:lnTo>
                  <a:lnTo>
                    <a:pt x="30" y="362"/>
                  </a:lnTo>
                  <a:lnTo>
                    <a:pt x="30" y="359"/>
                  </a:lnTo>
                  <a:lnTo>
                    <a:pt x="25" y="356"/>
                  </a:lnTo>
                  <a:lnTo>
                    <a:pt x="25" y="354"/>
                  </a:lnTo>
                  <a:lnTo>
                    <a:pt x="28" y="351"/>
                  </a:lnTo>
                  <a:lnTo>
                    <a:pt x="30" y="354"/>
                  </a:lnTo>
                  <a:lnTo>
                    <a:pt x="33" y="354"/>
                  </a:lnTo>
                  <a:lnTo>
                    <a:pt x="33" y="351"/>
                  </a:lnTo>
                  <a:lnTo>
                    <a:pt x="33" y="346"/>
                  </a:lnTo>
                  <a:lnTo>
                    <a:pt x="33" y="344"/>
                  </a:lnTo>
                  <a:lnTo>
                    <a:pt x="35" y="341"/>
                  </a:lnTo>
                  <a:lnTo>
                    <a:pt x="33" y="341"/>
                  </a:lnTo>
                  <a:lnTo>
                    <a:pt x="30" y="339"/>
                  </a:lnTo>
                  <a:lnTo>
                    <a:pt x="28" y="339"/>
                  </a:lnTo>
                  <a:lnTo>
                    <a:pt x="30" y="336"/>
                  </a:lnTo>
                  <a:lnTo>
                    <a:pt x="30" y="334"/>
                  </a:lnTo>
                  <a:lnTo>
                    <a:pt x="30" y="331"/>
                  </a:lnTo>
                  <a:lnTo>
                    <a:pt x="30" y="328"/>
                  </a:lnTo>
                  <a:lnTo>
                    <a:pt x="30" y="326"/>
                  </a:lnTo>
                  <a:lnTo>
                    <a:pt x="28" y="323"/>
                  </a:lnTo>
                  <a:lnTo>
                    <a:pt x="25" y="323"/>
                  </a:lnTo>
                  <a:lnTo>
                    <a:pt x="23" y="323"/>
                  </a:lnTo>
                  <a:lnTo>
                    <a:pt x="20" y="323"/>
                  </a:lnTo>
                  <a:lnTo>
                    <a:pt x="18" y="323"/>
                  </a:lnTo>
                  <a:lnTo>
                    <a:pt x="15" y="323"/>
                  </a:lnTo>
                  <a:lnTo>
                    <a:pt x="12" y="323"/>
                  </a:lnTo>
                  <a:lnTo>
                    <a:pt x="12" y="321"/>
                  </a:lnTo>
                  <a:lnTo>
                    <a:pt x="15" y="313"/>
                  </a:lnTo>
                  <a:lnTo>
                    <a:pt x="18" y="316"/>
                  </a:lnTo>
                  <a:lnTo>
                    <a:pt x="20" y="316"/>
                  </a:lnTo>
                  <a:lnTo>
                    <a:pt x="23" y="308"/>
                  </a:lnTo>
                  <a:lnTo>
                    <a:pt x="23" y="306"/>
                  </a:lnTo>
                  <a:lnTo>
                    <a:pt x="20" y="303"/>
                  </a:lnTo>
                  <a:lnTo>
                    <a:pt x="18" y="300"/>
                  </a:lnTo>
                  <a:lnTo>
                    <a:pt x="18" y="298"/>
                  </a:lnTo>
                  <a:lnTo>
                    <a:pt x="12" y="298"/>
                  </a:lnTo>
                  <a:lnTo>
                    <a:pt x="10" y="300"/>
                  </a:lnTo>
                  <a:lnTo>
                    <a:pt x="7" y="300"/>
                  </a:lnTo>
                  <a:lnTo>
                    <a:pt x="5" y="303"/>
                  </a:lnTo>
                  <a:lnTo>
                    <a:pt x="2" y="300"/>
                  </a:lnTo>
                  <a:lnTo>
                    <a:pt x="0" y="293"/>
                  </a:lnTo>
                  <a:lnTo>
                    <a:pt x="2" y="290"/>
                  </a:lnTo>
                  <a:lnTo>
                    <a:pt x="7" y="288"/>
                  </a:lnTo>
                  <a:lnTo>
                    <a:pt x="7" y="285"/>
                  </a:lnTo>
                  <a:lnTo>
                    <a:pt x="5" y="285"/>
                  </a:lnTo>
                  <a:lnTo>
                    <a:pt x="0" y="283"/>
                  </a:lnTo>
                  <a:lnTo>
                    <a:pt x="2" y="280"/>
                  </a:lnTo>
                  <a:lnTo>
                    <a:pt x="5" y="280"/>
                  </a:lnTo>
                  <a:lnTo>
                    <a:pt x="10" y="280"/>
                  </a:lnTo>
                  <a:lnTo>
                    <a:pt x="20" y="278"/>
                  </a:lnTo>
                  <a:lnTo>
                    <a:pt x="23" y="278"/>
                  </a:lnTo>
                  <a:lnTo>
                    <a:pt x="25" y="278"/>
                  </a:lnTo>
                  <a:lnTo>
                    <a:pt x="25" y="270"/>
                  </a:lnTo>
                  <a:lnTo>
                    <a:pt x="25" y="267"/>
                  </a:lnTo>
                  <a:lnTo>
                    <a:pt x="20" y="267"/>
                  </a:lnTo>
                  <a:lnTo>
                    <a:pt x="18" y="270"/>
                  </a:lnTo>
                  <a:lnTo>
                    <a:pt x="15" y="270"/>
                  </a:lnTo>
                  <a:lnTo>
                    <a:pt x="12" y="270"/>
                  </a:lnTo>
                  <a:lnTo>
                    <a:pt x="10" y="267"/>
                  </a:lnTo>
                  <a:lnTo>
                    <a:pt x="7" y="265"/>
                  </a:lnTo>
                  <a:lnTo>
                    <a:pt x="10" y="262"/>
                  </a:lnTo>
                  <a:lnTo>
                    <a:pt x="15" y="257"/>
                  </a:lnTo>
                  <a:lnTo>
                    <a:pt x="15" y="255"/>
                  </a:lnTo>
                  <a:lnTo>
                    <a:pt x="18" y="255"/>
                  </a:lnTo>
                  <a:lnTo>
                    <a:pt x="18" y="250"/>
                  </a:lnTo>
                  <a:lnTo>
                    <a:pt x="20" y="250"/>
                  </a:lnTo>
                  <a:lnTo>
                    <a:pt x="18" y="247"/>
                  </a:lnTo>
                  <a:lnTo>
                    <a:pt x="28" y="234"/>
                  </a:lnTo>
                  <a:lnTo>
                    <a:pt x="33" y="229"/>
                  </a:lnTo>
                  <a:lnTo>
                    <a:pt x="35" y="227"/>
                  </a:lnTo>
                  <a:lnTo>
                    <a:pt x="46" y="224"/>
                  </a:lnTo>
                  <a:lnTo>
                    <a:pt x="63" y="216"/>
                  </a:lnTo>
                  <a:lnTo>
                    <a:pt x="74" y="209"/>
                  </a:lnTo>
                  <a:lnTo>
                    <a:pt x="79" y="204"/>
                  </a:lnTo>
                  <a:lnTo>
                    <a:pt x="81" y="199"/>
                  </a:lnTo>
                  <a:lnTo>
                    <a:pt x="84" y="191"/>
                  </a:lnTo>
                  <a:lnTo>
                    <a:pt x="94" y="173"/>
                  </a:lnTo>
                  <a:lnTo>
                    <a:pt x="94" y="168"/>
                  </a:lnTo>
                  <a:lnTo>
                    <a:pt x="96" y="163"/>
                  </a:lnTo>
                  <a:lnTo>
                    <a:pt x="99" y="163"/>
                  </a:lnTo>
                  <a:lnTo>
                    <a:pt x="104" y="163"/>
                  </a:lnTo>
                  <a:lnTo>
                    <a:pt x="114" y="166"/>
                  </a:lnTo>
                  <a:lnTo>
                    <a:pt x="117" y="166"/>
                  </a:lnTo>
                  <a:lnTo>
                    <a:pt x="119" y="166"/>
                  </a:lnTo>
                  <a:lnTo>
                    <a:pt x="124" y="166"/>
                  </a:lnTo>
                  <a:lnTo>
                    <a:pt x="127" y="166"/>
                  </a:lnTo>
                  <a:lnTo>
                    <a:pt x="130" y="163"/>
                  </a:lnTo>
                  <a:lnTo>
                    <a:pt x="132" y="160"/>
                  </a:lnTo>
                  <a:lnTo>
                    <a:pt x="135" y="160"/>
                  </a:lnTo>
                  <a:lnTo>
                    <a:pt x="135" y="158"/>
                  </a:lnTo>
                  <a:lnTo>
                    <a:pt x="142" y="150"/>
                  </a:lnTo>
                  <a:lnTo>
                    <a:pt x="147" y="150"/>
                  </a:lnTo>
                  <a:lnTo>
                    <a:pt x="155" y="148"/>
                  </a:lnTo>
                  <a:lnTo>
                    <a:pt x="158" y="148"/>
                  </a:lnTo>
                  <a:lnTo>
                    <a:pt x="163" y="148"/>
                  </a:lnTo>
                  <a:lnTo>
                    <a:pt x="168" y="143"/>
                  </a:lnTo>
                  <a:lnTo>
                    <a:pt x="170" y="138"/>
                  </a:lnTo>
                  <a:lnTo>
                    <a:pt x="173" y="138"/>
                  </a:lnTo>
                  <a:lnTo>
                    <a:pt x="173" y="135"/>
                  </a:lnTo>
                  <a:lnTo>
                    <a:pt x="178" y="133"/>
                  </a:lnTo>
                  <a:lnTo>
                    <a:pt x="183" y="130"/>
                  </a:lnTo>
                  <a:lnTo>
                    <a:pt x="186" y="127"/>
                  </a:lnTo>
                  <a:lnTo>
                    <a:pt x="191" y="115"/>
                  </a:lnTo>
                  <a:lnTo>
                    <a:pt x="193" y="115"/>
                  </a:lnTo>
                  <a:lnTo>
                    <a:pt x="193" y="112"/>
                  </a:lnTo>
                  <a:lnTo>
                    <a:pt x="196" y="110"/>
                  </a:lnTo>
                  <a:lnTo>
                    <a:pt x="198" y="110"/>
                  </a:lnTo>
                  <a:lnTo>
                    <a:pt x="201" y="107"/>
                  </a:lnTo>
                  <a:lnTo>
                    <a:pt x="203" y="105"/>
                  </a:lnTo>
                  <a:lnTo>
                    <a:pt x="206" y="102"/>
                  </a:lnTo>
                  <a:lnTo>
                    <a:pt x="211" y="102"/>
                  </a:lnTo>
                  <a:lnTo>
                    <a:pt x="211" y="99"/>
                  </a:lnTo>
                  <a:lnTo>
                    <a:pt x="211" y="97"/>
                  </a:lnTo>
                  <a:lnTo>
                    <a:pt x="214" y="97"/>
                  </a:lnTo>
                  <a:lnTo>
                    <a:pt x="214" y="94"/>
                  </a:lnTo>
                  <a:lnTo>
                    <a:pt x="208" y="94"/>
                  </a:lnTo>
                  <a:lnTo>
                    <a:pt x="206" y="94"/>
                  </a:lnTo>
                  <a:lnTo>
                    <a:pt x="203" y="92"/>
                  </a:lnTo>
                  <a:lnTo>
                    <a:pt x="206" y="89"/>
                  </a:lnTo>
                  <a:lnTo>
                    <a:pt x="206" y="87"/>
                  </a:lnTo>
                  <a:lnTo>
                    <a:pt x="208" y="87"/>
                  </a:lnTo>
                  <a:lnTo>
                    <a:pt x="211" y="87"/>
                  </a:lnTo>
                  <a:lnTo>
                    <a:pt x="214" y="87"/>
                  </a:lnTo>
                  <a:lnTo>
                    <a:pt x="214" y="84"/>
                  </a:lnTo>
                  <a:lnTo>
                    <a:pt x="214" y="79"/>
                  </a:lnTo>
                  <a:lnTo>
                    <a:pt x="214" y="77"/>
                  </a:lnTo>
                  <a:lnTo>
                    <a:pt x="216" y="74"/>
                  </a:lnTo>
                  <a:lnTo>
                    <a:pt x="224" y="74"/>
                  </a:lnTo>
                  <a:lnTo>
                    <a:pt x="226" y="74"/>
                  </a:lnTo>
                  <a:lnTo>
                    <a:pt x="229" y="71"/>
                  </a:lnTo>
                  <a:lnTo>
                    <a:pt x="229" y="69"/>
                  </a:lnTo>
                  <a:lnTo>
                    <a:pt x="229" y="61"/>
                  </a:lnTo>
                  <a:lnTo>
                    <a:pt x="226" y="61"/>
                  </a:lnTo>
                  <a:lnTo>
                    <a:pt x="224" y="61"/>
                  </a:lnTo>
                  <a:lnTo>
                    <a:pt x="224" y="59"/>
                  </a:lnTo>
                  <a:lnTo>
                    <a:pt x="229" y="56"/>
                  </a:lnTo>
                  <a:lnTo>
                    <a:pt x="229" y="54"/>
                  </a:lnTo>
                  <a:lnTo>
                    <a:pt x="229" y="51"/>
                  </a:lnTo>
                  <a:lnTo>
                    <a:pt x="226" y="49"/>
                  </a:lnTo>
                  <a:lnTo>
                    <a:pt x="221" y="49"/>
                  </a:lnTo>
                  <a:lnTo>
                    <a:pt x="221" y="46"/>
                  </a:lnTo>
                  <a:lnTo>
                    <a:pt x="226" y="36"/>
                  </a:lnTo>
                  <a:lnTo>
                    <a:pt x="229" y="36"/>
                  </a:lnTo>
                  <a:lnTo>
                    <a:pt x="229" y="33"/>
                  </a:lnTo>
                  <a:lnTo>
                    <a:pt x="229" y="31"/>
                  </a:lnTo>
                  <a:lnTo>
                    <a:pt x="234" y="31"/>
                  </a:lnTo>
                  <a:lnTo>
                    <a:pt x="239" y="28"/>
                  </a:lnTo>
                  <a:lnTo>
                    <a:pt x="247" y="28"/>
                  </a:lnTo>
                  <a:lnTo>
                    <a:pt x="252" y="26"/>
                  </a:lnTo>
                  <a:lnTo>
                    <a:pt x="254" y="26"/>
                  </a:lnTo>
                  <a:lnTo>
                    <a:pt x="257" y="23"/>
                  </a:lnTo>
                  <a:lnTo>
                    <a:pt x="262" y="18"/>
                  </a:lnTo>
                  <a:lnTo>
                    <a:pt x="267" y="10"/>
                  </a:lnTo>
                  <a:lnTo>
                    <a:pt x="270" y="8"/>
                  </a:lnTo>
                  <a:lnTo>
                    <a:pt x="270" y="3"/>
                  </a:lnTo>
                  <a:lnTo>
                    <a:pt x="272" y="0"/>
                  </a:lnTo>
                  <a:lnTo>
                    <a:pt x="275" y="0"/>
                  </a:lnTo>
                  <a:lnTo>
                    <a:pt x="277" y="0"/>
                  </a:lnTo>
                  <a:lnTo>
                    <a:pt x="280" y="3"/>
                  </a:lnTo>
                  <a:lnTo>
                    <a:pt x="282" y="3"/>
                  </a:lnTo>
                  <a:lnTo>
                    <a:pt x="285" y="8"/>
                  </a:lnTo>
                  <a:lnTo>
                    <a:pt x="285" y="18"/>
                  </a:lnTo>
                  <a:lnTo>
                    <a:pt x="287" y="21"/>
                  </a:lnTo>
                  <a:lnTo>
                    <a:pt x="292" y="21"/>
                  </a:lnTo>
                  <a:lnTo>
                    <a:pt x="300" y="18"/>
                  </a:lnTo>
                  <a:lnTo>
                    <a:pt x="305" y="18"/>
                  </a:lnTo>
                  <a:lnTo>
                    <a:pt x="310" y="21"/>
                  </a:lnTo>
                  <a:lnTo>
                    <a:pt x="313" y="23"/>
                  </a:lnTo>
                  <a:lnTo>
                    <a:pt x="315" y="23"/>
                  </a:lnTo>
                  <a:lnTo>
                    <a:pt x="318" y="23"/>
                  </a:lnTo>
                  <a:lnTo>
                    <a:pt x="320" y="23"/>
                  </a:lnTo>
                  <a:lnTo>
                    <a:pt x="331" y="10"/>
                  </a:lnTo>
                  <a:lnTo>
                    <a:pt x="333" y="10"/>
                  </a:lnTo>
                  <a:lnTo>
                    <a:pt x="333" y="8"/>
                  </a:lnTo>
                  <a:lnTo>
                    <a:pt x="338" y="8"/>
                  </a:lnTo>
                  <a:lnTo>
                    <a:pt x="341" y="5"/>
                  </a:lnTo>
                  <a:lnTo>
                    <a:pt x="343" y="5"/>
                  </a:lnTo>
                  <a:lnTo>
                    <a:pt x="356" y="5"/>
                  </a:lnTo>
                  <a:lnTo>
                    <a:pt x="359" y="5"/>
                  </a:lnTo>
                  <a:lnTo>
                    <a:pt x="366" y="8"/>
                  </a:lnTo>
                  <a:lnTo>
                    <a:pt x="371" y="8"/>
                  </a:lnTo>
                  <a:lnTo>
                    <a:pt x="371" y="10"/>
                  </a:lnTo>
                  <a:lnTo>
                    <a:pt x="374" y="10"/>
                  </a:lnTo>
                  <a:lnTo>
                    <a:pt x="374" y="13"/>
                  </a:lnTo>
                  <a:lnTo>
                    <a:pt x="376" y="15"/>
                  </a:lnTo>
                  <a:lnTo>
                    <a:pt x="379" y="36"/>
                  </a:lnTo>
                  <a:lnTo>
                    <a:pt x="382" y="41"/>
                  </a:lnTo>
                  <a:lnTo>
                    <a:pt x="382" y="43"/>
                  </a:lnTo>
                  <a:lnTo>
                    <a:pt x="384" y="46"/>
                  </a:lnTo>
                  <a:lnTo>
                    <a:pt x="387" y="49"/>
                  </a:lnTo>
                  <a:lnTo>
                    <a:pt x="387" y="51"/>
                  </a:lnTo>
                  <a:lnTo>
                    <a:pt x="389" y="51"/>
                  </a:lnTo>
                  <a:lnTo>
                    <a:pt x="394" y="56"/>
                  </a:lnTo>
                  <a:lnTo>
                    <a:pt x="399" y="59"/>
                  </a:lnTo>
                  <a:lnTo>
                    <a:pt x="404" y="59"/>
                  </a:lnTo>
                  <a:lnTo>
                    <a:pt x="407" y="59"/>
                  </a:lnTo>
                  <a:lnTo>
                    <a:pt x="410" y="61"/>
                  </a:lnTo>
                  <a:lnTo>
                    <a:pt x="415" y="61"/>
                  </a:lnTo>
                  <a:lnTo>
                    <a:pt x="417" y="64"/>
                  </a:lnTo>
                  <a:lnTo>
                    <a:pt x="420" y="66"/>
                  </a:lnTo>
                  <a:lnTo>
                    <a:pt x="420" y="79"/>
                  </a:lnTo>
                  <a:lnTo>
                    <a:pt x="417" y="84"/>
                  </a:lnTo>
                  <a:lnTo>
                    <a:pt x="417" y="87"/>
                  </a:lnTo>
                  <a:lnTo>
                    <a:pt x="417" y="89"/>
                  </a:lnTo>
                  <a:lnTo>
                    <a:pt x="415" y="94"/>
                  </a:lnTo>
                  <a:lnTo>
                    <a:pt x="410" y="107"/>
                  </a:lnTo>
                  <a:lnTo>
                    <a:pt x="412" y="112"/>
                  </a:lnTo>
                  <a:lnTo>
                    <a:pt x="417" y="110"/>
                  </a:lnTo>
                  <a:lnTo>
                    <a:pt x="422" y="110"/>
                  </a:lnTo>
                  <a:lnTo>
                    <a:pt x="427" y="112"/>
                  </a:lnTo>
                  <a:lnTo>
                    <a:pt x="430" y="112"/>
                  </a:lnTo>
                  <a:lnTo>
                    <a:pt x="435" y="115"/>
                  </a:lnTo>
                  <a:lnTo>
                    <a:pt x="443" y="107"/>
                  </a:lnTo>
                  <a:lnTo>
                    <a:pt x="455" y="105"/>
                  </a:lnTo>
                  <a:lnTo>
                    <a:pt x="458" y="107"/>
                  </a:lnTo>
                  <a:lnTo>
                    <a:pt x="460" y="115"/>
                  </a:lnTo>
                  <a:lnTo>
                    <a:pt x="463" y="117"/>
                  </a:lnTo>
                  <a:lnTo>
                    <a:pt x="466" y="115"/>
                  </a:lnTo>
                  <a:lnTo>
                    <a:pt x="473" y="115"/>
                  </a:lnTo>
                  <a:lnTo>
                    <a:pt x="478" y="115"/>
                  </a:lnTo>
                  <a:lnTo>
                    <a:pt x="481" y="115"/>
                  </a:lnTo>
                  <a:lnTo>
                    <a:pt x="488" y="117"/>
                  </a:lnTo>
                  <a:lnTo>
                    <a:pt x="491" y="120"/>
                  </a:lnTo>
                  <a:lnTo>
                    <a:pt x="496" y="120"/>
                  </a:lnTo>
                  <a:lnTo>
                    <a:pt x="504" y="122"/>
                  </a:lnTo>
                  <a:lnTo>
                    <a:pt x="511" y="120"/>
                  </a:lnTo>
                  <a:lnTo>
                    <a:pt x="516" y="120"/>
                  </a:lnTo>
                  <a:lnTo>
                    <a:pt x="519" y="122"/>
                  </a:lnTo>
                  <a:lnTo>
                    <a:pt x="522" y="122"/>
                  </a:lnTo>
                  <a:lnTo>
                    <a:pt x="524" y="127"/>
                  </a:lnTo>
                  <a:lnTo>
                    <a:pt x="529" y="130"/>
                  </a:lnTo>
                  <a:lnTo>
                    <a:pt x="537" y="127"/>
                  </a:lnTo>
                  <a:lnTo>
                    <a:pt x="539" y="130"/>
                  </a:lnTo>
                  <a:lnTo>
                    <a:pt x="544" y="133"/>
                  </a:lnTo>
                  <a:lnTo>
                    <a:pt x="547" y="135"/>
                  </a:lnTo>
                  <a:lnTo>
                    <a:pt x="550" y="135"/>
                  </a:lnTo>
                  <a:lnTo>
                    <a:pt x="560" y="138"/>
                  </a:lnTo>
                  <a:lnTo>
                    <a:pt x="562" y="138"/>
                  </a:lnTo>
                  <a:lnTo>
                    <a:pt x="567" y="140"/>
                  </a:lnTo>
                  <a:lnTo>
                    <a:pt x="570" y="145"/>
                  </a:lnTo>
                  <a:lnTo>
                    <a:pt x="572" y="155"/>
                  </a:lnTo>
                  <a:lnTo>
                    <a:pt x="575" y="160"/>
                  </a:lnTo>
                  <a:lnTo>
                    <a:pt x="580" y="166"/>
                  </a:lnTo>
                  <a:lnTo>
                    <a:pt x="583" y="168"/>
                  </a:lnTo>
                  <a:lnTo>
                    <a:pt x="585" y="171"/>
                  </a:lnTo>
                  <a:lnTo>
                    <a:pt x="588" y="171"/>
                  </a:lnTo>
                  <a:lnTo>
                    <a:pt x="593" y="171"/>
                  </a:lnTo>
                  <a:lnTo>
                    <a:pt x="595" y="168"/>
                  </a:lnTo>
                  <a:lnTo>
                    <a:pt x="600" y="166"/>
                  </a:lnTo>
                  <a:lnTo>
                    <a:pt x="618" y="155"/>
                  </a:lnTo>
                  <a:lnTo>
                    <a:pt x="621" y="153"/>
                  </a:lnTo>
                  <a:lnTo>
                    <a:pt x="623" y="150"/>
                  </a:lnTo>
                  <a:lnTo>
                    <a:pt x="626" y="150"/>
                  </a:lnTo>
                  <a:lnTo>
                    <a:pt x="626" y="145"/>
                  </a:lnTo>
                  <a:lnTo>
                    <a:pt x="628" y="138"/>
                  </a:lnTo>
                  <a:lnTo>
                    <a:pt x="626" y="130"/>
                  </a:lnTo>
                  <a:lnTo>
                    <a:pt x="623" y="122"/>
                  </a:lnTo>
                  <a:lnTo>
                    <a:pt x="621" y="117"/>
                  </a:lnTo>
                  <a:lnTo>
                    <a:pt x="616" y="112"/>
                  </a:lnTo>
                  <a:lnTo>
                    <a:pt x="616" y="107"/>
                  </a:lnTo>
                  <a:lnTo>
                    <a:pt x="613" y="105"/>
                  </a:lnTo>
                  <a:lnTo>
                    <a:pt x="611" y="97"/>
                  </a:lnTo>
                  <a:lnTo>
                    <a:pt x="611" y="92"/>
                  </a:lnTo>
                  <a:lnTo>
                    <a:pt x="621" y="77"/>
                  </a:lnTo>
                  <a:lnTo>
                    <a:pt x="626" y="74"/>
                  </a:lnTo>
                  <a:lnTo>
                    <a:pt x="626" y="71"/>
                  </a:lnTo>
                  <a:lnTo>
                    <a:pt x="628" y="71"/>
                  </a:lnTo>
                  <a:lnTo>
                    <a:pt x="631" y="66"/>
                  </a:lnTo>
                  <a:lnTo>
                    <a:pt x="634" y="64"/>
                  </a:lnTo>
                  <a:lnTo>
                    <a:pt x="636" y="61"/>
                  </a:lnTo>
                  <a:lnTo>
                    <a:pt x="641" y="61"/>
                  </a:lnTo>
                  <a:lnTo>
                    <a:pt x="641" y="64"/>
                  </a:lnTo>
                  <a:lnTo>
                    <a:pt x="644" y="64"/>
                  </a:lnTo>
                  <a:lnTo>
                    <a:pt x="656" y="61"/>
                  </a:lnTo>
                  <a:lnTo>
                    <a:pt x="662" y="61"/>
                  </a:lnTo>
                  <a:lnTo>
                    <a:pt x="679" y="66"/>
                  </a:lnTo>
                  <a:lnTo>
                    <a:pt x="684" y="66"/>
                  </a:lnTo>
                  <a:lnTo>
                    <a:pt x="687" y="64"/>
                  </a:lnTo>
                  <a:lnTo>
                    <a:pt x="692" y="61"/>
                  </a:lnTo>
                  <a:lnTo>
                    <a:pt x="692" y="59"/>
                  </a:lnTo>
                  <a:lnTo>
                    <a:pt x="695" y="59"/>
                  </a:lnTo>
                  <a:lnTo>
                    <a:pt x="702" y="56"/>
                  </a:lnTo>
                  <a:lnTo>
                    <a:pt x="715" y="54"/>
                  </a:lnTo>
                  <a:lnTo>
                    <a:pt x="718" y="54"/>
                  </a:lnTo>
                  <a:lnTo>
                    <a:pt x="728" y="51"/>
                  </a:lnTo>
                  <a:lnTo>
                    <a:pt x="733" y="51"/>
                  </a:lnTo>
                  <a:lnTo>
                    <a:pt x="753" y="59"/>
                  </a:lnTo>
                  <a:lnTo>
                    <a:pt x="761" y="66"/>
                  </a:lnTo>
                  <a:lnTo>
                    <a:pt x="763" y="66"/>
                  </a:lnTo>
                  <a:lnTo>
                    <a:pt x="766" y="69"/>
                  </a:lnTo>
                  <a:lnTo>
                    <a:pt x="771" y="69"/>
                  </a:lnTo>
                  <a:lnTo>
                    <a:pt x="779" y="66"/>
                  </a:lnTo>
                  <a:lnTo>
                    <a:pt x="781" y="64"/>
                  </a:lnTo>
                  <a:lnTo>
                    <a:pt x="784" y="59"/>
                  </a:lnTo>
                  <a:lnTo>
                    <a:pt x="784" y="56"/>
                  </a:lnTo>
                  <a:lnTo>
                    <a:pt x="791" y="71"/>
                  </a:lnTo>
                  <a:lnTo>
                    <a:pt x="794" y="74"/>
                  </a:lnTo>
                  <a:lnTo>
                    <a:pt x="794" y="79"/>
                  </a:lnTo>
                  <a:lnTo>
                    <a:pt x="797" y="82"/>
                  </a:lnTo>
                  <a:lnTo>
                    <a:pt x="799" y="89"/>
                  </a:lnTo>
                  <a:lnTo>
                    <a:pt x="802" y="92"/>
                  </a:lnTo>
                  <a:lnTo>
                    <a:pt x="802" y="105"/>
                  </a:lnTo>
                  <a:lnTo>
                    <a:pt x="804" y="110"/>
                  </a:lnTo>
                  <a:lnTo>
                    <a:pt x="802" y="112"/>
                  </a:lnTo>
                  <a:lnTo>
                    <a:pt x="802" y="117"/>
                  </a:lnTo>
                  <a:lnTo>
                    <a:pt x="802" y="120"/>
                  </a:lnTo>
                  <a:lnTo>
                    <a:pt x="804" y="125"/>
                  </a:lnTo>
                  <a:lnTo>
                    <a:pt x="807" y="125"/>
                  </a:lnTo>
                  <a:lnTo>
                    <a:pt x="807" y="127"/>
                  </a:lnTo>
                  <a:lnTo>
                    <a:pt x="809" y="130"/>
                  </a:lnTo>
                  <a:lnTo>
                    <a:pt x="812" y="130"/>
                  </a:lnTo>
                  <a:lnTo>
                    <a:pt x="814" y="130"/>
                  </a:lnTo>
                  <a:lnTo>
                    <a:pt x="817" y="130"/>
                  </a:lnTo>
                  <a:lnTo>
                    <a:pt x="819" y="130"/>
                  </a:lnTo>
                  <a:lnTo>
                    <a:pt x="822" y="133"/>
                  </a:lnTo>
                  <a:lnTo>
                    <a:pt x="825" y="133"/>
                  </a:lnTo>
                  <a:lnTo>
                    <a:pt x="825" y="135"/>
                  </a:lnTo>
                  <a:lnTo>
                    <a:pt x="827" y="138"/>
                  </a:lnTo>
                  <a:lnTo>
                    <a:pt x="825" y="140"/>
                  </a:lnTo>
                  <a:lnTo>
                    <a:pt x="825" y="145"/>
                  </a:lnTo>
                  <a:lnTo>
                    <a:pt x="825" y="148"/>
                  </a:lnTo>
                  <a:lnTo>
                    <a:pt x="825" y="153"/>
                  </a:lnTo>
                  <a:lnTo>
                    <a:pt x="825" y="155"/>
                  </a:lnTo>
                  <a:lnTo>
                    <a:pt x="825" y="158"/>
                  </a:lnTo>
                  <a:lnTo>
                    <a:pt x="827" y="160"/>
                  </a:lnTo>
                  <a:lnTo>
                    <a:pt x="827" y="163"/>
                  </a:lnTo>
                  <a:lnTo>
                    <a:pt x="830" y="163"/>
                  </a:lnTo>
                  <a:lnTo>
                    <a:pt x="830" y="166"/>
                  </a:lnTo>
                  <a:lnTo>
                    <a:pt x="830" y="168"/>
                  </a:lnTo>
                  <a:lnTo>
                    <a:pt x="819" y="176"/>
                  </a:lnTo>
                  <a:lnTo>
                    <a:pt x="804" y="181"/>
                  </a:lnTo>
                  <a:lnTo>
                    <a:pt x="794" y="186"/>
                  </a:lnTo>
                  <a:lnTo>
                    <a:pt x="786" y="186"/>
                  </a:lnTo>
                  <a:lnTo>
                    <a:pt x="784" y="188"/>
                  </a:lnTo>
                  <a:lnTo>
                    <a:pt x="774" y="194"/>
                  </a:lnTo>
                  <a:lnTo>
                    <a:pt x="769" y="199"/>
                  </a:lnTo>
                  <a:lnTo>
                    <a:pt x="763" y="201"/>
                  </a:lnTo>
                  <a:lnTo>
                    <a:pt x="761" y="201"/>
                  </a:lnTo>
                  <a:lnTo>
                    <a:pt x="751" y="201"/>
                  </a:lnTo>
                  <a:lnTo>
                    <a:pt x="743" y="201"/>
                  </a:lnTo>
                  <a:lnTo>
                    <a:pt x="738" y="199"/>
                  </a:lnTo>
                  <a:lnTo>
                    <a:pt x="735" y="196"/>
                  </a:lnTo>
                  <a:lnTo>
                    <a:pt x="733" y="191"/>
                  </a:lnTo>
                  <a:lnTo>
                    <a:pt x="728" y="188"/>
                  </a:lnTo>
                  <a:lnTo>
                    <a:pt x="725" y="183"/>
                  </a:lnTo>
                  <a:lnTo>
                    <a:pt x="723" y="183"/>
                  </a:lnTo>
                  <a:lnTo>
                    <a:pt x="720" y="183"/>
                  </a:lnTo>
                  <a:lnTo>
                    <a:pt x="715" y="183"/>
                  </a:lnTo>
                  <a:lnTo>
                    <a:pt x="712" y="181"/>
                  </a:lnTo>
                  <a:lnTo>
                    <a:pt x="710" y="183"/>
                  </a:lnTo>
                  <a:lnTo>
                    <a:pt x="707" y="183"/>
                  </a:lnTo>
                  <a:lnTo>
                    <a:pt x="705" y="181"/>
                  </a:lnTo>
                  <a:lnTo>
                    <a:pt x="702" y="181"/>
                  </a:lnTo>
                  <a:lnTo>
                    <a:pt x="700" y="181"/>
                  </a:lnTo>
                  <a:lnTo>
                    <a:pt x="700" y="183"/>
                  </a:lnTo>
                  <a:lnTo>
                    <a:pt x="695" y="183"/>
                  </a:lnTo>
                  <a:lnTo>
                    <a:pt x="692" y="186"/>
                  </a:lnTo>
                  <a:lnTo>
                    <a:pt x="690" y="186"/>
                  </a:lnTo>
                  <a:lnTo>
                    <a:pt x="684" y="186"/>
                  </a:lnTo>
                  <a:lnTo>
                    <a:pt x="679" y="191"/>
                  </a:lnTo>
                  <a:lnTo>
                    <a:pt x="677" y="188"/>
                  </a:lnTo>
                  <a:lnTo>
                    <a:pt x="674" y="191"/>
                  </a:lnTo>
                  <a:lnTo>
                    <a:pt x="674" y="194"/>
                  </a:lnTo>
                  <a:lnTo>
                    <a:pt x="672" y="196"/>
                  </a:lnTo>
                  <a:lnTo>
                    <a:pt x="669" y="199"/>
                  </a:lnTo>
                  <a:lnTo>
                    <a:pt x="667" y="199"/>
                  </a:lnTo>
                  <a:lnTo>
                    <a:pt x="664" y="201"/>
                  </a:lnTo>
                  <a:lnTo>
                    <a:pt x="662" y="204"/>
                  </a:lnTo>
                  <a:lnTo>
                    <a:pt x="662" y="209"/>
                  </a:lnTo>
                  <a:lnTo>
                    <a:pt x="656" y="214"/>
                  </a:lnTo>
                  <a:lnTo>
                    <a:pt x="656" y="216"/>
                  </a:lnTo>
                  <a:lnTo>
                    <a:pt x="654" y="216"/>
                  </a:lnTo>
                  <a:lnTo>
                    <a:pt x="649" y="222"/>
                  </a:lnTo>
                  <a:lnTo>
                    <a:pt x="649" y="224"/>
                  </a:lnTo>
                  <a:lnTo>
                    <a:pt x="649" y="227"/>
                  </a:lnTo>
                  <a:lnTo>
                    <a:pt x="646" y="229"/>
                  </a:lnTo>
                  <a:lnTo>
                    <a:pt x="649" y="234"/>
                  </a:lnTo>
                  <a:lnTo>
                    <a:pt x="649" y="237"/>
                  </a:lnTo>
                  <a:lnTo>
                    <a:pt x="649" y="239"/>
                  </a:lnTo>
                  <a:lnTo>
                    <a:pt x="646" y="242"/>
                  </a:lnTo>
                  <a:lnTo>
                    <a:pt x="646" y="244"/>
                  </a:lnTo>
                  <a:lnTo>
                    <a:pt x="639" y="257"/>
                  </a:lnTo>
                  <a:lnTo>
                    <a:pt x="636" y="257"/>
                  </a:lnTo>
                  <a:lnTo>
                    <a:pt x="634" y="262"/>
                  </a:lnTo>
                  <a:lnTo>
                    <a:pt x="631" y="265"/>
                  </a:lnTo>
                  <a:lnTo>
                    <a:pt x="631" y="270"/>
                  </a:lnTo>
                  <a:lnTo>
                    <a:pt x="636" y="272"/>
                  </a:lnTo>
                  <a:lnTo>
                    <a:pt x="644" y="272"/>
                  </a:lnTo>
                  <a:lnTo>
                    <a:pt x="654" y="275"/>
                  </a:lnTo>
                  <a:lnTo>
                    <a:pt x="664" y="278"/>
                  </a:lnTo>
                  <a:lnTo>
                    <a:pt x="667" y="278"/>
                  </a:lnTo>
                  <a:lnTo>
                    <a:pt x="672" y="278"/>
                  </a:lnTo>
                  <a:lnTo>
                    <a:pt x="674" y="275"/>
                  </a:lnTo>
                  <a:lnTo>
                    <a:pt x="679" y="275"/>
                  </a:lnTo>
                  <a:lnTo>
                    <a:pt x="684" y="278"/>
                  </a:lnTo>
                  <a:lnTo>
                    <a:pt x="690" y="283"/>
                  </a:lnTo>
                  <a:lnTo>
                    <a:pt x="695" y="285"/>
                  </a:lnTo>
                  <a:lnTo>
                    <a:pt x="700" y="288"/>
                  </a:lnTo>
                  <a:lnTo>
                    <a:pt x="705" y="290"/>
                  </a:lnTo>
                  <a:lnTo>
                    <a:pt x="710" y="295"/>
                  </a:lnTo>
                  <a:lnTo>
                    <a:pt x="718" y="300"/>
                  </a:lnTo>
                  <a:lnTo>
                    <a:pt x="720" y="300"/>
                  </a:lnTo>
                  <a:lnTo>
                    <a:pt x="723" y="303"/>
                  </a:lnTo>
                  <a:lnTo>
                    <a:pt x="728" y="308"/>
                  </a:lnTo>
                  <a:lnTo>
                    <a:pt x="730" y="311"/>
                  </a:lnTo>
                  <a:lnTo>
                    <a:pt x="733" y="316"/>
                  </a:lnTo>
                  <a:lnTo>
                    <a:pt x="735" y="321"/>
                  </a:lnTo>
                  <a:lnTo>
                    <a:pt x="738" y="326"/>
                  </a:lnTo>
                  <a:lnTo>
                    <a:pt x="738" y="331"/>
                  </a:lnTo>
                  <a:lnTo>
                    <a:pt x="735" y="339"/>
                  </a:lnTo>
                  <a:lnTo>
                    <a:pt x="735" y="346"/>
                  </a:lnTo>
                  <a:lnTo>
                    <a:pt x="735" y="354"/>
                  </a:lnTo>
                  <a:lnTo>
                    <a:pt x="733" y="359"/>
                  </a:lnTo>
                  <a:lnTo>
                    <a:pt x="730" y="369"/>
                  </a:lnTo>
                  <a:lnTo>
                    <a:pt x="730" y="374"/>
                  </a:lnTo>
                  <a:lnTo>
                    <a:pt x="733" y="377"/>
                  </a:lnTo>
                  <a:lnTo>
                    <a:pt x="735" y="377"/>
                  </a:lnTo>
                  <a:lnTo>
                    <a:pt x="741" y="382"/>
                  </a:lnTo>
                  <a:lnTo>
                    <a:pt x="743" y="382"/>
                  </a:lnTo>
                  <a:lnTo>
                    <a:pt x="746" y="384"/>
                  </a:lnTo>
                  <a:lnTo>
                    <a:pt x="743" y="387"/>
                  </a:lnTo>
                  <a:lnTo>
                    <a:pt x="741" y="392"/>
                  </a:lnTo>
                  <a:lnTo>
                    <a:pt x="741" y="395"/>
                  </a:lnTo>
                  <a:lnTo>
                    <a:pt x="738" y="397"/>
                  </a:lnTo>
                  <a:lnTo>
                    <a:pt x="735" y="402"/>
                  </a:lnTo>
                  <a:lnTo>
                    <a:pt x="735" y="407"/>
                  </a:lnTo>
                  <a:lnTo>
                    <a:pt x="735" y="410"/>
                  </a:lnTo>
                  <a:lnTo>
                    <a:pt x="741" y="410"/>
                  </a:lnTo>
                  <a:lnTo>
                    <a:pt x="743" y="412"/>
                  </a:lnTo>
                  <a:lnTo>
                    <a:pt x="743" y="415"/>
                  </a:lnTo>
                  <a:lnTo>
                    <a:pt x="741" y="415"/>
                  </a:lnTo>
                  <a:lnTo>
                    <a:pt x="735" y="418"/>
                  </a:lnTo>
                  <a:lnTo>
                    <a:pt x="733" y="420"/>
                  </a:lnTo>
                  <a:lnTo>
                    <a:pt x="733" y="425"/>
                  </a:lnTo>
                  <a:lnTo>
                    <a:pt x="733" y="428"/>
                  </a:lnTo>
                  <a:lnTo>
                    <a:pt x="733" y="430"/>
                  </a:lnTo>
                  <a:lnTo>
                    <a:pt x="733" y="433"/>
                  </a:lnTo>
                  <a:lnTo>
                    <a:pt x="730" y="433"/>
                  </a:lnTo>
                  <a:lnTo>
                    <a:pt x="728" y="435"/>
                  </a:lnTo>
                  <a:lnTo>
                    <a:pt x="725" y="438"/>
                  </a:lnTo>
                  <a:lnTo>
                    <a:pt x="725" y="440"/>
                  </a:lnTo>
                  <a:lnTo>
                    <a:pt x="728" y="443"/>
                  </a:lnTo>
                  <a:lnTo>
                    <a:pt x="725" y="446"/>
                  </a:lnTo>
                  <a:lnTo>
                    <a:pt x="725" y="448"/>
                  </a:lnTo>
                  <a:lnTo>
                    <a:pt x="725" y="453"/>
                  </a:lnTo>
                  <a:lnTo>
                    <a:pt x="723" y="456"/>
                  </a:lnTo>
                  <a:lnTo>
                    <a:pt x="725" y="458"/>
                  </a:lnTo>
                  <a:lnTo>
                    <a:pt x="725" y="463"/>
                  </a:lnTo>
                  <a:lnTo>
                    <a:pt x="728" y="466"/>
                  </a:lnTo>
                  <a:lnTo>
                    <a:pt x="725" y="468"/>
                  </a:lnTo>
                  <a:lnTo>
                    <a:pt x="720" y="468"/>
                  </a:lnTo>
                  <a:lnTo>
                    <a:pt x="720" y="471"/>
                  </a:lnTo>
                  <a:lnTo>
                    <a:pt x="720" y="474"/>
                  </a:lnTo>
                  <a:lnTo>
                    <a:pt x="718" y="476"/>
                  </a:lnTo>
                  <a:lnTo>
                    <a:pt x="715" y="479"/>
                  </a:lnTo>
                  <a:lnTo>
                    <a:pt x="715" y="481"/>
                  </a:lnTo>
                  <a:lnTo>
                    <a:pt x="718" y="484"/>
                  </a:lnTo>
                  <a:lnTo>
                    <a:pt x="720" y="486"/>
                  </a:lnTo>
                  <a:lnTo>
                    <a:pt x="723" y="486"/>
                  </a:lnTo>
                  <a:lnTo>
                    <a:pt x="725" y="486"/>
                  </a:lnTo>
                  <a:lnTo>
                    <a:pt x="725" y="491"/>
                  </a:lnTo>
                  <a:lnTo>
                    <a:pt x="728" y="491"/>
                  </a:lnTo>
                  <a:lnTo>
                    <a:pt x="735" y="499"/>
                  </a:lnTo>
                  <a:lnTo>
                    <a:pt x="738" y="502"/>
                  </a:lnTo>
                  <a:lnTo>
                    <a:pt x="718" y="517"/>
                  </a:lnTo>
                  <a:lnTo>
                    <a:pt x="720" y="537"/>
                  </a:lnTo>
                  <a:lnTo>
                    <a:pt x="720" y="545"/>
                  </a:lnTo>
                  <a:lnTo>
                    <a:pt x="718" y="555"/>
                  </a:lnTo>
                  <a:lnTo>
                    <a:pt x="718" y="560"/>
                  </a:lnTo>
                  <a:lnTo>
                    <a:pt x="718" y="565"/>
                  </a:lnTo>
                  <a:lnTo>
                    <a:pt x="718" y="568"/>
                  </a:lnTo>
                  <a:lnTo>
                    <a:pt x="715" y="575"/>
                  </a:lnTo>
                  <a:lnTo>
                    <a:pt x="715" y="583"/>
                  </a:lnTo>
                  <a:lnTo>
                    <a:pt x="712" y="586"/>
                  </a:lnTo>
                  <a:lnTo>
                    <a:pt x="710" y="591"/>
                  </a:lnTo>
                  <a:lnTo>
                    <a:pt x="705" y="593"/>
                  </a:lnTo>
                  <a:lnTo>
                    <a:pt x="707" y="596"/>
                  </a:lnTo>
                  <a:lnTo>
                    <a:pt x="712" y="598"/>
                  </a:lnTo>
                  <a:lnTo>
                    <a:pt x="715" y="603"/>
                  </a:lnTo>
                  <a:lnTo>
                    <a:pt x="720" y="606"/>
                  </a:lnTo>
                  <a:lnTo>
                    <a:pt x="718" y="608"/>
                  </a:lnTo>
                  <a:lnTo>
                    <a:pt x="718" y="611"/>
                  </a:lnTo>
                  <a:lnTo>
                    <a:pt x="718" y="616"/>
                  </a:lnTo>
                  <a:lnTo>
                    <a:pt x="718" y="619"/>
                  </a:lnTo>
                  <a:lnTo>
                    <a:pt x="718" y="621"/>
                  </a:lnTo>
                  <a:lnTo>
                    <a:pt x="715" y="624"/>
                  </a:lnTo>
                  <a:lnTo>
                    <a:pt x="718" y="626"/>
                  </a:lnTo>
                  <a:lnTo>
                    <a:pt x="720" y="629"/>
                  </a:lnTo>
                  <a:lnTo>
                    <a:pt x="723" y="629"/>
                  </a:lnTo>
                  <a:lnTo>
                    <a:pt x="725" y="629"/>
                  </a:lnTo>
                  <a:lnTo>
                    <a:pt x="728" y="629"/>
                  </a:lnTo>
                  <a:lnTo>
                    <a:pt x="730" y="629"/>
                  </a:lnTo>
                  <a:lnTo>
                    <a:pt x="733" y="629"/>
                  </a:lnTo>
                  <a:lnTo>
                    <a:pt x="735" y="631"/>
                  </a:lnTo>
                  <a:lnTo>
                    <a:pt x="738" y="631"/>
                  </a:lnTo>
                  <a:lnTo>
                    <a:pt x="738" y="636"/>
                  </a:lnTo>
                  <a:lnTo>
                    <a:pt x="738" y="642"/>
                  </a:lnTo>
                  <a:lnTo>
                    <a:pt x="735" y="644"/>
                  </a:lnTo>
                  <a:lnTo>
                    <a:pt x="735" y="652"/>
                  </a:lnTo>
                  <a:lnTo>
                    <a:pt x="735" y="657"/>
                  </a:lnTo>
                  <a:lnTo>
                    <a:pt x="735" y="662"/>
                  </a:lnTo>
                  <a:lnTo>
                    <a:pt x="735" y="667"/>
                  </a:lnTo>
                  <a:lnTo>
                    <a:pt x="733" y="672"/>
                  </a:lnTo>
                  <a:lnTo>
                    <a:pt x="733" y="677"/>
                  </a:lnTo>
                  <a:lnTo>
                    <a:pt x="733" y="682"/>
                  </a:lnTo>
                  <a:lnTo>
                    <a:pt x="733" y="687"/>
                  </a:lnTo>
                  <a:lnTo>
                    <a:pt x="733" y="692"/>
                  </a:lnTo>
                  <a:lnTo>
                    <a:pt x="730" y="698"/>
                  </a:lnTo>
                  <a:lnTo>
                    <a:pt x="730" y="703"/>
                  </a:lnTo>
                  <a:lnTo>
                    <a:pt x="730" y="708"/>
                  </a:lnTo>
                  <a:lnTo>
                    <a:pt x="730" y="713"/>
                  </a:lnTo>
                  <a:lnTo>
                    <a:pt x="728" y="715"/>
                  </a:lnTo>
                  <a:lnTo>
                    <a:pt x="725" y="723"/>
                  </a:lnTo>
                  <a:lnTo>
                    <a:pt x="723" y="726"/>
                  </a:lnTo>
                  <a:lnTo>
                    <a:pt x="720" y="728"/>
                  </a:lnTo>
                  <a:lnTo>
                    <a:pt x="715" y="731"/>
                  </a:lnTo>
                  <a:lnTo>
                    <a:pt x="712" y="731"/>
                  </a:lnTo>
                  <a:lnTo>
                    <a:pt x="705" y="736"/>
                  </a:lnTo>
                  <a:lnTo>
                    <a:pt x="700" y="736"/>
                  </a:lnTo>
                  <a:lnTo>
                    <a:pt x="697" y="738"/>
                  </a:lnTo>
                  <a:lnTo>
                    <a:pt x="695" y="741"/>
                  </a:lnTo>
                  <a:lnTo>
                    <a:pt x="692" y="743"/>
                  </a:lnTo>
                  <a:lnTo>
                    <a:pt x="690" y="743"/>
                  </a:lnTo>
                  <a:lnTo>
                    <a:pt x="684" y="741"/>
                  </a:lnTo>
                  <a:lnTo>
                    <a:pt x="682" y="741"/>
                  </a:lnTo>
                  <a:lnTo>
                    <a:pt x="679" y="743"/>
                  </a:lnTo>
                  <a:lnTo>
                    <a:pt x="677" y="743"/>
                  </a:lnTo>
                  <a:lnTo>
                    <a:pt x="674" y="746"/>
                  </a:lnTo>
                  <a:lnTo>
                    <a:pt x="672" y="748"/>
                  </a:lnTo>
                  <a:lnTo>
                    <a:pt x="669" y="751"/>
                  </a:lnTo>
                  <a:lnTo>
                    <a:pt x="667" y="751"/>
                  </a:lnTo>
                  <a:lnTo>
                    <a:pt x="664" y="748"/>
                  </a:lnTo>
                  <a:lnTo>
                    <a:pt x="662" y="748"/>
                  </a:lnTo>
                  <a:lnTo>
                    <a:pt x="659" y="751"/>
                  </a:lnTo>
                  <a:lnTo>
                    <a:pt x="659" y="754"/>
                  </a:lnTo>
                  <a:lnTo>
                    <a:pt x="659" y="756"/>
                  </a:lnTo>
                  <a:lnTo>
                    <a:pt x="656" y="759"/>
                  </a:lnTo>
                  <a:lnTo>
                    <a:pt x="656" y="764"/>
                  </a:lnTo>
                  <a:lnTo>
                    <a:pt x="656" y="766"/>
                  </a:lnTo>
                  <a:lnTo>
                    <a:pt x="656" y="769"/>
                  </a:lnTo>
                  <a:lnTo>
                    <a:pt x="656" y="771"/>
                  </a:lnTo>
                  <a:lnTo>
                    <a:pt x="656" y="774"/>
                  </a:lnTo>
                  <a:lnTo>
                    <a:pt x="656" y="776"/>
                  </a:lnTo>
                  <a:lnTo>
                    <a:pt x="656" y="779"/>
                  </a:lnTo>
                  <a:lnTo>
                    <a:pt x="656" y="781"/>
                  </a:lnTo>
                  <a:lnTo>
                    <a:pt x="656" y="784"/>
                  </a:lnTo>
                  <a:lnTo>
                    <a:pt x="656" y="787"/>
                  </a:lnTo>
                  <a:lnTo>
                    <a:pt x="656" y="789"/>
                  </a:lnTo>
                  <a:lnTo>
                    <a:pt x="656" y="792"/>
                  </a:lnTo>
                  <a:lnTo>
                    <a:pt x="656" y="797"/>
                  </a:lnTo>
                  <a:lnTo>
                    <a:pt x="656" y="799"/>
                  </a:lnTo>
                  <a:lnTo>
                    <a:pt x="659" y="802"/>
                  </a:lnTo>
                  <a:lnTo>
                    <a:pt x="659" y="804"/>
                  </a:lnTo>
                  <a:lnTo>
                    <a:pt x="659" y="807"/>
                  </a:lnTo>
                  <a:lnTo>
                    <a:pt x="659" y="809"/>
                  </a:lnTo>
                  <a:lnTo>
                    <a:pt x="656" y="809"/>
                  </a:lnTo>
                  <a:lnTo>
                    <a:pt x="654" y="809"/>
                  </a:lnTo>
                  <a:lnTo>
                    <a:pt x="651" y="807"/>
                  </a:lnTo>
                  <a:lnTo>
                    <a:pt x="649" y="804"/>
                  </a:lnTo>
                  <a:lnTo>
                    <a:pt x="649" y="802"/>
                  </a:lnTo>
                  <a:lnTo>
                    <a:pt x="646" y="799"/>
                  </a:lnTo>
                  <a:lnTo>
                    <a:pt x="644" y="797"/>
                  </a:lnTo>
                  <a:lnTo>
                    <a:pt x="641" y="794"/>
                  </a:lnTo>
                  <a:lnTo>
                    <a:pt x="639" y="792"/>
                  </a:lnTo>
                  <a:lnTo>
                    <a:pt x="636" y="792"/>
                  </a:lnTo>
                  <a:lnTo>
                    <a:pt x="634" y="794"/>
                  </a:lnTo>
                  <a:lnTo>
                    <a:pt x="628" y="797"/>
                  </a:lnTo>
                  <a:lnTo>
                    <a:pt x="626" y="797"/>
                  </a:lnTo>
                  <a:lnTo>
                    <a:pt x="623" y="797"/>
                  </a:lnTo>
                  <a:lnTo>
                    <a:pt x="623" y="794"/>
                  </a:lnTo>
                  <a:lnTo>
                    <a:pt x="618" y="794"/>
                  </a:lnTo>
                  <a:lnTo>
                    <a:pt x="616" y="792"/>
                  </a:lnTo>
                  <a:lnTo>
                    <a:pt x="613" y="792"/>
                  </a:lnTo>
                  <a:lnTo>
                    <a:pt x="611" y="792"/>
                  </a:lnTo>
                  <a:lnTo>
                    <a:pt x="606" y="794"/>
                  </a:lnTo>
                  <a:lnTo>
                    <a:pt x="600" y="794"/>
                  </a:lnTo>
                  <a:lnTo>
                    <a:pt x="598" y="794"/>
                  </a:lnTo>
                  <a:lnTo>
                    <a:pt x="595" y="792"/>
                  </a:lnTo>
                  <a:lnTo>
                    <a:pt x="593" y="792"/>
                  </a:lnTo>
                  <a:lnTo>
                    <a:pt x="590" y="789"/>
                  </a:lnTo>
                  <a:lnTo>
                    <a:pt x="588" y="787"/>
                  </a:lnTo>
                  <a:lnTo>
                    <a:pt x="585" y="784"/>
                  </a:lnTo>
                  <a:lnTo>
                    <a:pt x="585" y="779"/>
                  </a:lnTo>
                  <a:lnTo>
                    <a:pt x="583" y="776"/>
                  </a:lnTo>
                  <a:lnTo>
                    <a:pt x="583" y="774"/>
                  </a:lnTo>
                  <a:lnTo>
                    <a:pt x="580" y="769"/>
                  </a:lnTo>
                  <a:lnTo>
                    <a:pt x="578" y="766"/>
                  </a:lnTo>
                  <a:lnTo>
                    <a:pt x="575" y="764"/>
                  </a:lnTo>
                  <a:lnTo>
                    <a:pt x="575" y="761"/>
                  </a:lnTo>
                  <a:lnTo>
                    <a:pt x="572" y="761"/>
                  </a:lnTo>
                  <a:lnTo>
                    <a:pt x="570" y="759"/>
                  </a:lnTo>
                  <a:lnTo>
                    <a:pt x="567" y="759"/>
                  </a:lnTo>
                  <a:lnTo>
                    <a:pt x="565" y="756"/>
                  </a:lnTo>
                  <a:lnTo>
                    <a:pt x="562" y="756"/>
                  </a:lnTo>
                  <a:lnTo>
                    <a:pt x="562" y="754"/>
                  </a:lnTo>
                  <a:lnTo>
                    <a:pt x="560" y="754"/>
                  </a:lnTo>
                  <a:lnTo>
                    <a:pt x="557" y="751"/>
                  </a:lnTo>
                  <a:lnTo>
                    <a:pt x="552" y="751"/>
                  </a:lnTo>
                  <a:lnTo>
                    <a:pt x="550" y="754"/>
                  </a:lnTo>
                  <a:lnTo>
                    <a:pt x="547" y="756"/>
                  </a:lnTo>
                  <a:lnTo>
                    <a:pt x="544" y="761"/>
                  </a:lnTo>
                  <a:lnTo>
                    <a:pt x="544" y="764"/>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9">
              <a:extLst>
                <a:ext uri="{FF2B5EF4-FFF2-40B4-BE49-F238E27FC236}">
                  <a16:creationId xmlns:a16="http://schemas.microsoft.com/office/drawing/2014/main" id="{8002A9C6-1B0D-DA20-D7A8-17BB7D53852C}"/>
                </a:ext>
              </a:extLst>
            </p:cNvPr>
            <p:cNvSpPr>
              <a:spLocks/>
            </p:cNvSpPr>
            <p:nvPr/>
          </p:nvSpPr>
          <p:spPr bwMode="auto">
            <a:xfrm>
              <a:off x="2553" y="2777"/>
              <a:ext cx="784" cy="786"/>
            </a:xfrm>
            <a:custGeom>
              <a:avLst/>
              <a:gdLst>
                <a:gd name="T0" fmla="*/ 377 w 784"/>
                <a:gd name="T1" fmla="*/ 547 h 786"/>
                <a:gd name="T2" fmla="*/ 235 w 784"/>
                <a:gd name="T3" fmla="*/ 588 h 786"/>
                <a:gd name="T4" fmla="*/ 230 w 784"/>
                <a:gd name="T5" fmla="*/ 580 h 786"/>
                <a:gd name="T6" fmla="*/ 224 w 784"/>
                <a:gd name="T7" fmla="*/ 575 h 786"/>
                <a:gd name="T8" fmla="*/ 219 w 784"/>
                <a:gd name="T9" fmla="*/ 562 h 786"/>
                <a:gd name="T10" fmla="*/ 217 w 784"/>
                <a:gd name="T11" fmla="*/ 552 h 786"/>
                <a:gd name="T12" fmla="*/ 214 w 784"/>
                <a:gd name="T13" fmla="*/ 547 h 786"/>
                <a:gd name="T14" fmla="*/ 219 w 784"/>
                <a:gd name="T15" fmla="*/ 544 h 786"/>
                <a:gd name="T16" fmla="*/ 219 w 784"/>
                <a:gd name="T17" fmla="*/ 534 h 786"/>
                <a:gd name="T18" fmla="*/ 222 w 784"/>
                <a:gd name="T19" fmla="*/ 526 h 786"/>
                <a:gd name="T20" fmla="*/ 207 w 784"/>
                <a:gd name="T21" fmla="*/ 516 h 786"/>
                <a:gd name="T22" fmla="*/ 199 w 784"/>
                <a:gd name="T23" fmla="*/ 501 h 786"/>
                <a:gd name="T24" fmla="*/ 189 w 784"/>
                <a:gd name="T25" fmla="*/ 491 h 786"/>
                <a:gd name="T26" fmla="*/ 194 w 784"/>
                <a:gd name="T27" fmla="*/ 481 h 786"/>
                <a:gd name="T28" fmla="*/ 179 w 784"/>
                <a:gd name="T29" fmla="*/ 470 h 786"/>
                <a:gd name="T30" fmla="*/ 176 w 784"/>
                <a:gd name="T31" fmla="*/ 460 h 786"/>
                <a:gd name="T32" fmla="*/ 118 w 784"/>
                <a:gd name="T33" fmla="*/ 465 h 786"/>
                <a:gd name="T34" fmla="*/ 112 w 784"/>
                <a:gd name="T35" fmla="*/ 458 h 786"/>
                <a:gd name="T36" fmla="*/ 102 w 784"/>
                <a:gd name="T37" fmla="*/ 445 h 786"/>
                <a:gd name="T38" fmla="*/ 100 w 784"/>
                <a:gd name="T39" fmla="*/ 420 h 786"/>
                <a:gd name="T40" fmla="*/ 87 w 784"/>
                <a:gd name="T41" fmla="*/ 414 h 786"/>
                <a:gd name="T42" fmla="*/ 82 w 784"/>
                <a:gd name="T43" fmla="*/ 397 h 786"/>
                <a:gd name="T44" fmla="*/ 79 w 784"/>
                <a:gd name="T45" fmla="*/ 356 h 786"/>
                <a:gd name="T46" fmla="*/ 46 w 784"/>
                <a:gd name="T47" fmla="*/ 330 h 786"/>
                <a:gd name="T48" fmla="*/ 31 w 784"/>
                <a:gd name="T49" fmla="*/ 302 h 786"/>
                <a:gd name="T50" fmla="*/ 13 w 784"/>
                <a:gd name="T51" fmla="*/ 259 h 786"/>
                <a:gd name="T52" fmla="*/ 8 w 784"/>
                <a:gd name="T53" fmla="*/ 213 h 786"/>
                <a:gd name="T54" fmla="*/ 3 w 784"/>
                <a:gd name="T55" fmla="*/ 196 h 786"/>
                <a:gd name="T56" fmla="*/ 36 w 784"/>
                <a:gd name="T57" fmla="*/ 183 h 786"/>
                <a:gd name="T58" fmla="*/ 125 w 784"/>
                <a:gd name="T59" fmla="*/ 170 h 786"/>
                <a:gd name="T60" fmla="*/ 153 w 784"/>
                <a:gd name="T61" fmla="*/ 170 h 786"/>
                <a:gd name="T62" fmla="*/ 174 w 784"/>
                <a:gd name="T63" fmla="*/ 160 h 786"/>
                <a:gd name="T64" fmla="*/ 181 w 784"/>
                <a:gd name="T65" fmla="*/ 142 h 786"/>
                <a:gd name="T66" fmla="*/ 186 w 784"/>
                <a:gd name="T67" fmla="*/ 119 h 786"/>
                <a:gd name="T68" fmla="*/ 199 w 784"/>
                <a:gd name="T69" fmla="*/ 99 h 786"/>
                <a:gd name="T70" fmla="*/ 204 w 784"/>
                <a:gd name="T71" fmla="*/ 81 h 786"/>
                <a:gd name="T72" fmla="*/ 364 w 784"/>
                <a:gd name="T73" fmla="*/ 81 h 786"/>
                <a:gd name="T74" fmla="*/ 543 w 784"/>
                <a:gd name="T75" fmla="*/ 28 h 786"/>
                <a:gd name="T76" fmla="*/ 591 w 784"/>
                <a:gd name="T77" fmla="*/ 33 h 786"/>
                <a:gd name="T78" fmla="*/ 594 w 784"/>
                <a:gd name="T79" fmla="*/ 53 h 786"/>
                <a:gd name="T80" fmla="*/ 581 w 784"/>
                <a:gd name="T81" fmla="*/ 71 h 786"/>
                <a:gd name="T82" fmla="*/ 591 w 784"/>
                <a:gd name="T83" fmla="*/ 94 h 786"/>
                <a:gd name="T84" fmla="*/ 586 w 784"/>
                <a:gd name="T85" fmla="*/ 122 h 786"/>
                <a:gd name="T86" fmla="*/ 599 w 784"/>
                <a:gd name="T87" fmla="*/ 147 h 786"/>
                <a:gd name="T88" fmla="*/ 619 w 784"/>
                <a:gd name="T89" fmla="*/ 145 h 786"/>
                <a:gd name="T90" fmla="*/ 639 w 784"/>
                <a:gd name="T91" fmla="*/ 145 h 786"/>
                <a:gd name="T92" fmla="*/ 734 w 784"/>
                <a:gd name="T93" fmla="*/ 323 h 786"/>
                <a:gd name="T94" fmla="*/ 784 w 784"/>
                <a:gd name="T95" fmla="*/ 440 h 786"/>
                <a:gd name="T96" fmla="*/ 741 w 784"/>
                <a:gd name="T97" fmla="*/ 572 h 786"/>
                <a:gd name="T98" fmla="*/ 746 w 784"/>
                <a:gd name="T99" fmla="*/ 588 h 786"/>
                <a:gd name="T100" fmla="*/ 746 w 784"/>
                <a:gd name="T101" fmla="*/ 603 h 786"/>
                <a:gd name="T102" fmla="*/ 739 w 784"/>
                <a:gd name="T103" fmla="*/ 613 h 786"/>
                <a:gd name="T104" fmla="*/ 736 w 784"/>
                <a:gd name="T105" fmla="*/ 626 h 786"/>
                <a:gd name="T106" fmla="*/ 734 w 784"/>
                <a:gd name="T107" fmla="*/ 636 h 786"/>
                <a:gd name="T108" fmla="*/ 728 w 784"/>
                <a:gd name="T109" fmla="*/ 643 h 786"/>
                <a:gd name="T110" fmla="*/ 726 w 784"/>
                <a:gd name="T111" fmla="*/ 654 h 786"/>
                <a:gd name="T112" fmla="*/ 721 w 784"/>
                <a:gd name="T113" fmla="*/ 666 h 786"/>
                <a:gd name="T114" fmla="*/ 718 w 784"/>
                <a:gd name="T115" fmla="*/ 677 h 786"/>
                <a:gd name="T116" fmla="*/ 721 w 784"/>
                <a:gd name="T117" fmla="*/ 689 h 786"/>
                <a:gd name="T118" fmla="*/ 716 w 784"/>
                <a:gd name="T119" fmla="*/ 697 h 786"/>
                <a:gd name="T120" fmla="*/ 622 w 784"/>
                <a:gd name="T121" fmla="*/ 755 h 786"/>
                <a:gd name="T122" fmla="*/ 441 w 784"/>
                <a:gd name="T123" fmla="*/ 588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4" h="786">
                  <a:moveTo>
                    <a:pt x="441" y="588"/>
                  </a:moveTo>
                  <a:lnTo>
                    <a:pt x="431" y="575"/>
                  </a:lnTo>
                  <a:lnTo>
                    <a:pt x="431" y="567"/>
                  </a:lnTo>
                  <a:lnTo>
                    <a:pt x="431" y="565"/>
                  </a:lnTo>
                  <a:lnTo>
                    <a:pt x="420" y="567"/>
                  </a:lnTo>
                  <a:lnTo>
                    <a:pt x="410" y="570"/>
                  </a:lnTo>
                  <a:lnTo>
                    <a:pt x="377" y="547"/>
                  </a:lnTo>
                  <a:lnTo>
                    <a:pt x="362" y="537"/>
                  </a:lnTo>
                  <a:lnTo>
                    <a:pt x="319" y="565"/>
                  </a:lnTo>
                  <a:lnTo>
                    <a:pt x="242" y="590"/>
                  </a:lnTo>
                  <a:lnTo>
                    <a:pt x="240" y="588"/>
                  </a:lnTo>
                  <a:lnTo>
                    <a:pt x="240" y="590"/>
                  </a:lnTo>
                  <a:lnTo>
                    <a:pt x="237" y="588"/>
                  </a:lnTo>
                  <a:lnTo>
                    <a:pt x="235" y="588"/>
                  </a:lnTo>
                  <a:lnTo>
                    <a:pt x="235" y="588"/>
                  </a:lnTo>
                  <a:lnTo>
                    <a:pt x="232" y="588"/>
                  </a:lnTo>
                  <a:lnTo>
                    <a:pt x="232" y="588"/>
                  </a:lnTo>
                  <a:lnTo>
                    <a:pt x="232" y="585"/>
                  </a:lnTo>
                  <a:lnTo>
                    <a:pt x="230" y="582"/>
                  </a:lnTo>
                  <a:lnTo>
                    <a:pt x="230" y="580"/>
                  </a:lnTo>
                  <a:lnTo>
                    <a:pt x="230" y="580"/>
                  </a:lnTo>
                  <a:lnTo>
                    <a:pt x="230" y="577"/>
                  </a:lnTo>
                  <a:lnTo>
                    <a:pt x="230" y="577"/>
                  </a:lnTo>
                  <a:lnTo>
                    <a:pt x="230" y="575"/>
                  </a:lnTo>
                  <a:lnTo>
                    <a:pt x="227" y="575"/>
                  </a:lnTo>
                  <a:lnTo>
                    <a:pt x="227" y="575"/>
                  </a:lnTo>
                  <a:lnTo>
                    <a:pt x="224" y="575"/>
                  </a:lnTo>
                  <a:lnTo>
                    <a:pt x="224" y="575"/>
                  </a:lnTo>
                  <a:lnTo>
                    <a:pt x="224" y="572"/>
                  </a:lnTo>
                  <a:lnTo>
                    <a:pt x="224" y="572"/>
                  </a:lnTo>
                  <a:lnTo>
                    <a:pt x="222" y="570"/>
                  </a:lnTo>
                  <a:lnTo>
                    <a:pt x="222" y="567"/>
                  </a:lnTo>
                  <a:lnTo>
                    <a:pt x="222" y="567"/>
                  </a:lnTo>
                  <a:lnTo>
                    <a:pt x="222" y="565"/>
                  </a:lnTo>
                  <a:lnTo>
                    <a:pt x="219" y="562"/>
                  </a:lnTo>
                  <a:lnTo>
                    <a:pt x="219" y="562"/>
                  </a:lnTo>
                  <a:lnTo>
                    <a:pt x="219" y="560"/>
                  </a:lnTo>
                  <a:lnTo>
                    <a:pt x="219" y="560"/>
                  </a:lnTo>
                  <a:lnTo>
                    <a:pt x="219" y="557"/>
                  </a:lnTo>
                  <a:lnTo>
                    <a:pt x="217" y="557"/>
                  </a:lnTo>
                  <a:lnTo>
                    <a:pt x="217" y="554"/>
                  </a:lnTo>
                  <a:lnTo>
                    <a:pt x="217" y="552"/>
                  </a:lnTo>
                  <a:lnTo>
                    <a:pt x="217" y="552"/>
                  </a:lnTo>
                  <a:lnTo>
                    <a:pt x="217" y="552"/>
                  </a:lnTo>
                  <a:lnTo>
                    <a:pt x="217" y="549"/>
                  </a:lnTo>
                  <a:lnTo>
                    <a:pt x="219" y="549"/>
                  </a:lnTo>
                  <a:lnTo>
                    <a:pt x="217" y="547"/>
                  </a:lnTo>
                  <a:lnTo>
                    <a:pt x="217" y="547"/>
                  </a:lnTo>
                  <a:lnTo>
                    <a:pt x="214" y="547"/>
                  </a:lnTo>
                  <a:lnTo>
                    <a:pt x="214" y="547"/>
                  </a:lnTo>
                  <a:lnTo>
                    <a:pt x="214" y="544"/>
                  </a:lnTo>
                  <a:lnTo>
                    <a:pt x="214" y="544"/>
                  </a:lnTo>
                  <a:lnTo>
                    <a:pt x="217" y="544"/>
                  </a:lnTo>
                  <a:lnTo>
                    <a:pt x="217" y="544"/>
                  </a:lnTo>
                  <a:lnTo>
                    <a:pt x="219" y="544"/>
                  </a:lnTo>
                  <a:lnTo>
                    <a:pt x="219" y="544"/>
                  </a:lnTo>
                  <a:lnTo>
                    <a:pt x="219" y="542"/>
                  </a:lnTo>
                  <a:lnTo>
                    <a:pt x="219" y="542"/>
                  </a:lnTo>
                  <a:lnTo>
                    <a:pt x="219" y="539"/>
                  </a:lnTo>
                  <a:lnTo>
                    <a:pt x="219" y="539"/>
                  </a:lnTo>
                  <a:lnTo>
                    <a:pt x="219" y="537"/>
                  </a:lnTo>
                  <a:lnTo>
                    <a:pt x="219" y="534"/>
                  </a:lnTo>
                  <a:lnTo>
                    <a:pt x="219" y="534"/>
                  </a:lnTo>
                  <a:lnTo>
                    <a:pt x="222" y="532"/>
                  </a:lnTo>
                  <a:lnTo>
                    <a:pt x="222" y="532"/>
                  </a:lnTo>
                  <a:lnTo>
                    <a:pt x="222" y="532"/>
                  </a:lnTo>
                  <a:lnTo>
                    <a:pt x="222" y="529"/>
                  </a:lnTo>
                  <a:lnTo>
                    <a:pt x="222" y="529"/>
                  </a:lnTo>
                  <a:lnTo>
                    <a:pt x="222" y="526"/>
                  </a:lnTo>
                  <a:lnTo>
                    <a:pt x="222" y="526"/>
                  </a:lnTo>
                  <a:lnTo>
                    <a:pt x="219" y="526"/>
                  </a:lnTo>
                  <a:lnTo>
                    <a:pt x="219" y="526"/>
                  </a:lnTo>
                  <a:lnTo>
                    <a:pt x="217" y="526"/>
                  </a:lnTo>
                  <a:lnTo>
                    <a:pt x="214" y="521"/>
                  </a:lnTo>
                  <a:lnTo>
                    <a:pt x="212" y="519"/>
                  </a:lnTo>
                  <a:lnTo>
                    <a:pt x="209" y="519"/>
                  </a:lnTo>
                  <a:lnTo>
                    <a:pt x="207" y="516"/>
                  </a:lnTo>
                  <a:lnTo>
                    <a:pt x="209" y="514"/>
                  </a:lnTo>
                  <a:lnTo>
                    <a:pt x="209" y="511"/>
                  </a:lnTo>
                  <a:lnTo>
                    <a:pt x="207" y="511"/>
                  </a:lnTo>
                  <a:lnTo>
                    <a:pt x="207" y="511"/>
                  </a:lnTo>
                  <a:lnTo>
                    <a:pt x="204" y="511"/>
                  </a:lnTo>
                  <a:lnTo>
                    <a:pt x="202" y="509"/>
                  </a:lnTo>
                  <a:lnTo>
                    <a:pt x="199" y="501"/>
                  </a:lnTo>
                  <a:lnTo>
                    <a:pt x="196" y="498"/>
                  </a:lnTo>
                  <a:lnTo>
                    <a:pt x="196" y="496"/>
                  </a:lnTo>
                  <a:lnTo>
                    <a:pt x="196" y="493"/>
                  </a:lnTo>
                  <a:lnTo>
                    <a:pt x="196" y="491"/>
                  </a:lnTo>
                  <a:lnTo>
                    <a:pt x="194" y="491"/>
                  </a:lnTo>
                  <a:lnTo>
                    <a:pt x="191" y="493"/>
                  </a:lnTo>
                  <a:lnTo>
                    <a:pt x="189" y="491"/>
                  </a:lnTo>
                  <a:lnTo>
                    <a:pt x="189" y="488"/>
                  </a:lnTo>
                  <a:lnTo>
                    <a:pt x="189" y="486"/>
                  </a:lnTo>
                  <a:lnTo>
                    <a:pt x="191" y="486"/>
                  </a:lnTo>
                  <a:lnTo>
                    <a:pt x="191" y="486"/>
                  </a:lnTo>
                  <a:lnTo>
                    <a:pt x="194" y="483"/>
                  </a:lnTo>
                  <a:lnTo>
                    <a:pt x="194" y="483"/>
                  </a:lnTo>
                  <a:lnTo>
                    <a:pt x="194" y="481"/>
                  </a:lnTo>
                  <a:lnTo>
                    <a:pt x="194" y="481"/>
                  </a:lnTo>
                  <a:lnTo>
                    <a:pt x="194" y="478"/>
                  </a:lnTo>
                  <a:lnTo>
                    <a:pt x="191" y="476"/>
                  </a:lnTo>
                  <a:lnTo>
                    <a:pt x="181" y="470"/>
                  </a:lnTo>
                  <a:lnTo>
                    <a:pt x="179" y="470"/>
                  </a:lnTo>
                  <a:lnTo>
                    <a:pt x="179" y="470"/>
                  </a:lnTo>
                  <a:lnTo>
                    <a:pt x="179" y="470"/>
                  </a:lnTo>
                  <a:lnTo>
                    <a:pt x="179" y="470"/>
                  </a:lnTo>
                  <a:lnTo>
                    <a:pt x="176" y="470"/>
                  </a:lnTo>
                  <a:lnTo>
                    <a:pt x="176" y="468"/>
                  </a:lnTo>
                  <a:lnTo>
                    <a:pt x="176" y="468"/>
                  </a:lnTo>
                  <a:lnTo>
                    <a:pt x="174" y="468"/>
                  </a:lnTo>
                  <a:lnTo>
                    <a:pt x="176" y="465"/>
                  </a:lnTo>
                  <a:lnTo>
                    <a:pt x="176" y="460"/>
                  </a:lnTo>
                  <a:lnTo>
                    <a:pt x="166" y="460"/>
                  </a:lnTo>
                  <a:lnTo>
                    <a:pt x="163" y="460"/>
                  </a:lnTo>
                  <a:lnTo>
                    <a:pt x="153" y="460"/>
                  </a:lnTo>
                  <a:lnTo>
                    <a:pt x="128" y="460"/>
                  </a:lnTo>
                  <a:lnTo>
                    <a:pt x="123" y="463"/>
                  </a:lnTo>
                  <a:lnTo>
                    <a:pt x="120" y="463"/>
                  </a:lnTo>
                  <a:lnTo>
                    <a:pt x="118" y="465"/>
                  </a:lnTo>
                  <a:lnTo>
                    <a:pt x="115" y="468"/>
                  </a:lnTo>
                  <a:lnTo>
                    <a:pt x="112" y="465"/>
                  </a:lnTo>
                  <a:lnTo>
                    <a:pt x="112" y="463"/>
                  </a:lnTo>
                  <a:lnTo>
                    <a:pt x="110" y="460"/>
                  </a:lnTo>
                  <a:lnTo>
                    <a:pt x="110" y="460"/>
                  </a:lnTo>
                  <a:lnTo>
                    <a:pt x="110" y="458"/>
                  </a:lnTo>
                  <a:lnTo>
                    <a:pt x="112" y="458"/>
                  </a:lnTo>
                  <a:lnTo>
                    <a:pt x="110" y="455"/>
                  </a:lnTo>
                  <a:lnTo>
                    <a:pt x="110" y="453"/>
                  </a:lnTo>
                  <a:lnTo>
                    <a:pt x="110" y="450"/>
                  </a:lnTo>
                  <a:lnTo>
                    <a:pt x="107" y="450"/>
                  </a:lnTo>
                  <a:lnTo>
                    <a:pt x="107" y="448"/>
                  </a:lnTo>
                  <a:lnTo>
                    <a:pt x="105" y="448"/>
                  </a:lnTo>
                  <a:lnTo>
                    <a:pt x="102" y="445"/>
                  </a:lnTo>
                  <a:lnTo>
                    <a:pt x="102" y="442"/>
                  </a:lnTo>
                  <a:lnTo>
                    <a:pt x="102" y="440"/>
                  </a:lnTo>
                  <a:lnTo>
                    <a:pt x="105" y="432"/>
                  </a:lnTo>
                  <a:lnTo>
                    <a:pt x="102" y="425"/>
                  </a:lnTo>
                  <a:lnTo>
                    <a:pt x="100" y="422"/>
                  </a:lnTo>
                  <a:lnTo>
                    <a:pt x="100" y="422"/>
                  </a:lnTo>
                  <a:lnTo>
                    <a:pt x="100" y="420"/>
                  </a:lnTo>
                  <a:lnTo>
                    <a:pt x="97" y="420"/>
                  </a:lnTo>
                  <a:lnTo>
                    <a:pt x="97" y="420"/>
                  </a:lnTo>
                  <a:lnTo>
                    <a:pt x="95" y="417"/>
                  </a:lnTo>
                  <a:lnTo>
                    <a:pt x="92" y="417"/>
                  </a:lnTo>
                  <a:lnTo>
                    <a:pt x="90" y="417"/>
                  </a:lnTo>
                  <a:lnTo>
                    <a:pt x="87" y="414"/>
                  </a:lnTo>
                  <a:lnTo>
                    <a:pt x="87" y="414"/>
                  </a:lnTo>
                  <a:lnTo>
                    <a:pt x="84" y="412"/>
                  </a:lnTo>
                  <a:lnTo>
                    <a:pt x="82" y="409"/>
                  </a:lnTo>
                  <a:lnTo>
                    <a:pt x="82" y="407"/>
                  </a:lnTo>
                  <a:lnTo>
                    <a:pt x="82" y="404"/>
                  </a:lnTo>
                  <a:lnTo>
                    <a:pt x="82" y="402"/>
                  </a:lnTo>
                  <a:lnTo>
                    <a:pt x="84" y="399"/>
                  </a:lnTo>
                  <a:lnTo>
                    <a:pt x="82" y="397"/>
                  </a:lnTo>
                  <a:lnTo>
                    <a:pt x="82" y="394"/>
                  </a:lnTo>
                  <a:lnTo>
                    <a:pt x="82" y="394"/>
                  </a:lnTo>
                  <a:lnTo>
                    <a:pt x="79" y="392"/>
                  </a:lnTo>
                  <a:lnTo>
                    <a:pt x="79" y="384"/>
                  </a:lnTo>
                  <a:lnTo>
                    <a:pt x="79" y="379"/>
                  </a:lnTo>
                  <a:lnTo>
                    <a:pt x="79" y="358"/>
                  </a:lnTo>
                  <a:lnTo>
                    <a:pt x="79" y="356"/>
                  </a:lnTo>
                  <a:lnTo>
                    <a:pt x="77" y="353"/>
                  </a:lnTo>
                  <a:lnTo>
                    <a:pt x="74" y="348"/>
                  </a:lnTo>
                  <a:lnTo>
                    <a:pt x="72" y="346"/>
                  </a:lnTo>
                  <a:lnTo>
                    <a:pt x="69" y="346"/>
                  </a:lnTo>
                  <a:lnTo>
                    <a:pt x="64" y="341"/>
                  </a:lnTo>
                  <a:lnTo>
                    <a:pt x="51" y="333"/>
                  </a:lnTo>
                  <a:lnTo>
                    <a:pt x="46" y="330"/>
                  </a:lnTo>
                  <a:lnTo>
                    <a:pt x="41" y="325"/>
                  </a:lnTo>
                  <a:lnTo>
                    <a:pt x="39" y="323"/>
                  </a:lnTo>
                  <a:lnTo>
                    <a:pt x="36" y="318"/>
                  </a:lnTo>
                  <a:lnTo>
                    <a:pt x="36" y="313"/>
                  </a:lnTo>
                  <a:lnTo>
                    <a:pt x="34" y="308"/>
                  </a:lnTo>
                  <a:lnTo>
                    <a:pt x="31" y="305"/>
                  </a:lnTo>
                  <a:lnTo>
                    <a:pt x="31" y="302"/>
                  </a:lnTo>
                  <a:lnTo>
                    <a:pt x="28" y="297"/>
                  </a:lnTo>
                  <a:lnTo>
                    <a:pt x="26" y="292"/>
                  </a:lnTo>
                  <a:lnTo>
                    <a:pt x="23" y="287"/>
                  </a:lnTo>
                  <a:lnTo>
                    <a:pt x="23" y="282"/>
                  </a:lnTo>
                  <a:lnTo>
                    <a:pt x="23" y="280"/>
                  </a:lnTo>
                  <a:lnTo>
                    <a:pt x="23" y="277"/>
                  </a:lnTo>
                  <a:lnTo>
                    <a:pt x="13" y="259"/>
                  </a:lnTo>
                  <a:lnTo>
                    <a:pt x="13" y="257"/>
                  </a:lnTo>
                  <a:lnTo>
                    <a:pt x="11" y="249"/>
                  </a:lnTo>
                  <a:lnTo>
                    <a:pt x="8" y="236"/>
                  </a:lnTo>
                  <a:lnTo>
                    <a:pt x="8" y="234"/>
                  </a:lnTo>
                  <a:lnTo>
                    <a:pt x="8" y="231"/>
                  </a:lnTo>
                  <a:lnTo>
                    <a:pt x="8" y="213"/>
                  </a:lnTo>
                  <a:lnTo>
                    <a:pt x="8" y="213"/>
                  </a:lnTo>
                  <a:lnTo>
                    <a:pt x="6" y="208"/>
                  </a:lnTo>
                  <a:lnTo>
                    <a:pt x="6" y="208"/>
                  </a:lnTo>
                  <a:lnTo>
                    <a:pt x="6" y="206"/>
                  </a:lnTo>
                  <a:lnTo>
                    <a:pt x="6" y="203"/>
                  </a:lnTo>
                  <a:lnTo>
                    <a:pt x="6" y="201"/>
                  </a:lnTo>
                  <a:lnTo>
                    <a:pt x="6" y="198"/>
                  </a:lnTo>
                  <a:lnTo>
                    <a:pt x="3" y="196"/>
                  </a:lnTo>
                  <a:lnTo>
                    <a:pt x="3" y="193"/>
                  </a:lnTo>
                  <a:lnTo>
                    <a:pt x="0" y="190"/>
                  </a:lnTo>
                  <a:lnTo>
                    <a:pt x="0" y="188"/>
                  </a:lnTo>
                  <a:lnTo>
                    <a:pt x="8" y="185"/>
                  </a:lnTo>
                  <a:lnTo>
                    <a:pt x="11" y="185"/>
                  </a:lnTo>
                  <a:lnTo>
                    <a:pt x="34" y="185"/>
                  </a:lnTo>
                  <a:lnTo>
                    <a:pt x="36" y="183"/>
                  </a:lnTo>
                  <a:lnTo>
                    <a:pt x="41" y="183"/>
                  </a:lnTo>
                  <a:lnTo>
                    <a:pt x="54" y="180"/>
                  </a:lnTo>
                  <a:lnTo>
                    <a:pt x="54" y="178"/>
                  </a:lnTo>
                  <a:lnTo>
                    <a:pt x="59" y="170"/>
                  </a:lnTo>
                  <a:lnTo>
                    <a:pt x="67" y="162"/>
                  </a:lnTo>
                  <a:lnTo>
                    <a:pt x="120" y="168"/>
                  </a:lnTo>
                  <a:lnTo>
                    <a:pt x="125" y="170"/>
                  </a:lnTo>
                  <a:lnTo>
                    <a:pt x="128" y="170"/>
                  </a:lnTo>
                  <a:lnTo>
                    <a:pt x="133" y="168"/>
                  </a:lnTo>
                  <a:lnTo>
                    <a:pt x="138" y="162"/>
                  </a:lnTo>
                  <a:lnTo>
                    <a:pt x="140" y="162"/>
                  </a:lnTo>
                  <a:lnTo>
                    <a:pt x="146" y="165"/>
                  </a:lnTo>
                  <a:lnTo>
                    <a:pt x="151" y="168"/>
                  </a:lnTo>
                  <a:lnTo>
                    <a:pt x="153" y="170"/>
                  </a:lnTo>
                  <a:lnTo>
                    <a:pt x="156" y="170"/>
                  </a:lnTo>
                  <a:lnTo>
                    <a:pt x="161" y="170"/>
                  </a:lnTo>
                  <a:lnTo>
                    <a:pt x="168" y="173"/>
                  </a:lnTo>
                  <a:lnTo>
                    <a:pt x="168" y="168"/>
                  </a:lnTo>
                  <a:lnTo>
                    <a:pt x="171" y="165"/>
                  </a:lnTo>
                  <a:lnTo>
                    <a:pt x="171" y="162"/>
                  </a:lnTo>
                  <a:lnTo>
                    <a:pt x="174" y="160"/>
                  </a:lnTo>
                  <a:lnTo>
                    <a:pt x="174" y="157"/>
                  </a:lnTo>
                  <a:lnTo>
                    <a:pt x="174" y="155"/>
                  </a:lnTo>
                  <a:lnTo>
                    <a:pt x="174" y="150"/>
                  </a:lnTo>
                  <a:lnTo>
                    <a:pt x="174" y="147"/>
                  </a:lnTo>
                  <a:lnTo>
                    <a:pt x="176" y="147"/>
                  </a:lnTo>
                  <a:lnTo>
                    <a:pt x="179" y="145"/>
                  </a:lnTo>
                  <a:lnTo>
                    <a:pt x="181" y="142"/>
                  </a:lnTo>
                  <a:lnTo>
                    <a:pt x="181" y="137"/>
                  </a:lnTo>
                  <a:lnTo>
                    <a:pt x="181" y="134"/>
                  </a:lnTo>
                  <a:lnTo>
                    <a:pt x="181" y="132"/>
                  </a:lnTo>
                  <a:lnTo>
                    <a:pt x="184" y="129"/>
                  </a:lnTo>
                  <a:lnTo>
                    <a:pt x="184" y="124"/>
                  </a:lnTo>
                  <a:lnTo>
                    <a:pt x="186" y="122"/>
                  </a:lnTo>
                  <a:lnTo>
                    <a:pt x="186" y="119"/>
                  </a:lnTo>
                  <a:lnTo>
                    <a:pt x="189" y="117"/>
                  </a:lnTo>
                  <a:lnTo>
                    <a:pt x="191" y="112"/>
                  </a:lnTo>
                  <a:lnTo>
                    <a:pt x="194" y="109"/>
                  </a:lnTo>
                  <a:lnTo>
                    <a:pt x="196" y="109"/>
                  </a:lnTo>
                  <a:lnTo>
                    <a:pt x="199" y="106"/>
                  </a:lnTo>
                  <a:lnTo>
                    <a:pt x="199" y="104"/>
                  </a:lnTo>
                  <a:lnTo>
                    <a:pt x="199" y="99"/>
                  </a:lnTo>
                  <a:lnTo>
                    <a:pt x="202" y="99"/>
                  </a:lnTo>
                  <a:lnTo>
                    <a:pt x="202" y="96"/>
                  </a:lnTo>
                  <a:lnTo>
                    <a:pt x="202" y="94"/>
                  </a:lnTo>
                  <a:lnTo>
                    <a:pt x="202" y="91"/>
                  </a:lnTo>
                  <a:lnTo>
                    <a:pt x="204" y="86"/>
                  </a:lnTo>
                  <a:lnTo>
                    <a:pt x="204" y="84"/>
                  </a:lnTo>
                  <a:lnTo>
                    <a:pt x="204" y="81"/>
                  </a:lnTo>
                  <a:lnTo>
                    <a:pt x="204" y="76"/>
                  </a:lnTo>
                  <a:lnTo>
                    <a:pt x="204" y="73"/>
                  </a:lnTo>
                  <a:lnTo>
                    <a:pt x="207" y="68"/>
                  </a:lnTo>
                  <a:lnTo>
                    <a:pt x="207" y="66"/>
                  </a:lnTo>
                  <a:lnTo>
                    <a:pt x="207" y="63"/>
                  </a:lnTo>
                  <a:lnTo>
                    <a:pt x="265" y="66"/>
                  </a:lnTo>
                  <a:lnTo>
                    <a:pt x="364" y="81"/>
                  </a:lnTo>
                  <a:lnTo>
                    <a:pt x="489" y="0"/>
                  </a:lnTo>
                  <a:lnTo>
                    <a:pt x="540" y="0"/>
                  </a:lnTo>
                  <a:lnTo>
                    <a:pt x="535" y="10"/>
                  </a:lnTo>
                  <a:lnTo>
                    <a:pt x="535" y="17"/>
                  </a:lnTo>
                  <a:lnTo>
                    <a:pt x="538" y="22"/>
                  </a:lnTo>
                  <a:lnTo>
                    <a:pt x="540" y="25"/>
                  </a:lnTo>
                  <a:lnTo>
                    <a:pt x="543" y="28"/>
                  </a:lnTo>
                  <a:lnTo>
                    <a:pt x="548" y="28"/>
                  </a:lnTo>
                  <a:lnTo>
                    <a:pt x="555" y="28"/>
                  </a:lnTo>
                  <a:lnTo>
                    <a:pt x="560" y="25"/>
                  </a:lnTo>
                  <a:lnTo>
                    <a:pt x="568" y="28"/>
                  </a:lnTo>
                  <a:lnTo>
                    <a:pt x="573" y="28"/>
                  </a:lnTo>
                  <a:lnTo>
                    <a:pt x="581" y="30"/>
                  </a:lnTo>
                  <a:lnTo>
                    <a:pt x="591" y="33"/>
                  </a:lnTo>
                  <a:lnTo>
                    <a:pt x="594" y="35"/>
                  </a:lnTo>
                  <a:lnTo>
                    <a:pt x="596" y="40"/>
                  </a:lnTo>
                  <a:lnTo>
                    <a:pt x="594" y="45"/>
                  </a:lnTo>
                  <a:lnTo>
                    <a:pt x="594" y="48"/>
                  </a:lnTo>
                  <a:lnTo>
                    <a:pt x="591" y="50"/>
                  </a:lnTo>
                  <a:lnTo>
                    <a:pt x="591" y="53"/>
                  </a:lnTo>
                  <a:lnTo>
                    <a:pt x="594" y="53"/>
                  </a:lnTo>
                  <a:lnTo>
                    <a:pt x="594" y="58"/>
                  </a:lnTo>
                  <a:lnTo>
                    <a:pt x="591" y="61"/>
                  </a:lnTo>
                  <a:lnTo>
                    <a:pt x="588" y="63"/>
                  </a:lnTo>
                  <a:lnTo>
                    <a:pt x="586" y="63"/>
                  </a:lnTo>
                  <a:lnTo>
                    <a:pt x="581" y="66"/>
                  </a:lnTo>
                  <a:lnTo>
                    <a:pt x="581" y="68"/>
                  </a:lnTo>
                  <a:lnTo>
                    <a:pt x="581" y="71"/>
                  </a:lnTo>
                  <a:lnTo>
                    <a:pt x="583" y="73"/>
                  </a:lnTo>
                  <a:lnTo>
                    <a:pt x="588" y="73"/>
                  </a:lnTo>
                  <a:lnTo>
                    <a:pt x="594" y="76"/>
                  </a:lnTo>
                  <a:lnTo>
                    <a:pt x="596" y="81"/>
                  </a:lnTo>
                  <a:lnTo>
                    <a:pt x="594" y="84"/>
                  </a:lnTo>
                  <a:lnTo>
                    <a:pt x="594" y="89"/>
                  </a:lnTo>
                  <a:lnTo>
                    <a:pt x="591" y="94"/>
                  </a:lnTo>
                  <a:lnTo>
                    <a:pt x="586" y="96"/>
                  </a:lnTo>
                  <a:lnTo>
                    <a:pt x="583" y="101"/>
                  </a:lnTo>
                  <a:lnTo>
                    <a:pt x="586" y="104"/>
                  </a:lnTo>
                  <a:lnTo>
                    <a:pt x="588" y="109"/>
                  </a:lnTo>
                  <a:lnTo>
                    <a:pt x="588" y="117"/>
                  </a:lnTo>
                  <a:lnTo>
                    <a:pt x="586" y="119"/>
                  </a:lnTo>
                  <a:lnTo>
                    <a:pt x="586" y="122"/>
                  </a:lnTo>
                  <a:lnTo>
                    <a:pt x="586" y="127"/>
                  </a:lnTo>
                  <a:lnTo>
                    <a:pt x="588" y="132"/>
                  </a:lnTo>
                  <a:lnTo>
                    <a:pt x="588" y="134"/>
                  </a:lnTo>
                  <a:lnTo>
                    <a:pt x="588" y="140"/>
                  </a:lnTo>
                  <a:lnTo>
                    <a:pt x="594" y="145"/>
                  </a:lnTo>
                  <a:lnTo>
                    <a:pt x="596" y="145"/>
                  </a:lnTo>
                  <a:lnTo>
                    <a:pt x="599" y="147"/>
                  </a:lnTo>
                  <a:lnTo>
                    <a:pt x="601" y="147"/>
                  </a:lnTo>
                  <a:lnTo>
                    <a:pt x="604" y="150"/>
                  </a:lnTo>
                  <a:lnTo>
                    <a:pt x="604" y="152"/>
                  </a:lnTo>
                  <a:lnTo>
                    <a:pt x="609" y="150"/>
                  </a:lnTo>
                  <a:lnTo>
                    <a:pt x="614" y="150"/>
                  </a:lnTo>
                  <a:lnTo>
                    <a:pt x="616" y="147"/>
                  </a:lnTo>
                  <a:lnTo>
                    <a:pt x="619" y="145"/>
                  </a:lnTo>
                  <a:lnTo>
                    <a:pt x="624" y="142"/>
                  </a:lnTo>
                  <a:lnTo>
                    <a:pt x="629" y="142"/>
                  </a:lnTo>
                  <a:lnTo>
                    <a:pt x="637" y="140"/>
                  </a:lnTo>
                  <a:lnTo>
                    <a:pt x="639" y="142"/>
                  </a:lnTo>
                  <a:lnTo>
                    <a:pt x="639" y="142"/>
                  </a:lnTo>
                  <a:lnTo>
                    <a:pt x="642" y="142"/>
                  </a:lnTo>
                  <a:lnTo>
                    <a:pt x="639" y="145"/>
                  </a:lnTo>
                  <a:lnTo>
                    <a:pt x="624" y="229"/>
                  </a:lnTo>
                  <a:lnTo>
                    <a:pt x="650" y="254"/>
                  </a:lnTo>
                  <a:lnTo>
                    <a:pt x="713" y="267"/>
                  </a:lnTo>
                  <a:lnTo>
                    <a:pt x="749" y="274"/>
                  </a:lnTo>
                  <a:lnTo>
                    <a:pt x="759" y="295"/>
                  </a:lnTo>
                  <a:lnTo>
                    <a:pt x="746" y="310"/>
                  </a:lnTo>
                  <a:lnTo>
                    <a:pt x="734" y="323"/>
                  </a:lnTo>
                  <a:lnTo>
                    <a:pt x="744" y="351"/>
                  </a:lnTo>
                  <a:lnTo>
                    <a:pt x="744" y="358"/>
                  </a:lnTo>
                  <a:lnTo>
                    <a:pt x="744" y="361"/>
                  </a:lnTo>
                  <a:lnTo>
                    <a:pt x="746" y="371"/>
                  </a:lnTo>
                  <a:lnTo>
                    <a:pt x="746" y="371"/>
                  </a:lnTo>
                  <a:lnTo>
                    <a:pt x="746" y="389"/>
                  </a:lnTo>
                  <a:lnTo>
                    <a:pt x="784" y="440"/>
                  </a:lnTo>
                  <a:lnTo>
                    <a:pt x="751" y="511"/>
                  </a:lnTo>
                  <a:lnTo>
                    <a:pt x="751" y="539"/>
                  </a:lnTo>
                  <a:lnTo>
                    <a:pt x="749" y="542"/>
                  </a:lnTo>
                  <a:lnTo>
                    <a:pt x="739" y="570"/>
                  </a:lnTo>
                  <a:lnTo>
                    <a:pt x="739" y="570"/>
                  </a:lnTo>
                  <a:lnTo>
                    <a:pt x="741" y="570"/>
                  </a:lnTo>
                  <a:lnTo>
                    <a:pt x="741" y="572"/>
                  </a:lnTo>
                  <a:lnTo>
                    <a:pt x="744" y="580"/>
                  </a:lnTo>
                  <a:lnTo>
                    <a:pt x="746" y="580"/>
                  </a:lnTo>
                  <a:lnTo>
                    <a:pt x="746" y="582"/>
                  </a:lnTo>
                  <a:lnTo>
                    <a:pt x="746" y="585"/>
                  </a:lnTo>
                  <a:lnTo>
                    <a:pt x="746" y="585"/>
                  </a:lnTo>
                  <a:lnTo>
                    <a:pt x="744" y="588"/>
                  </a:lnTo>
                  <a:lnTo>
                    <a:pt x="746" y="588"/>
                  </a:lnTo>
                  <a:lnTo>
                    <a:pt x="746" y="595"/>
                  </a:lnTo>
                  <a:lnTo>
                    <a:pt x="746" y="595"/>
                  </a:lnTo>
                  <a:lnTo>
                    <a:pt x="746" y="598"/>
                  </a:lnTo>
                  <a:lnTo>
                    <a:pt x="746" y="598"/>
                  </a:lnTo>
                  <a:lnTo>
                    <a:pt x="746" y="600"/>
                  </a:lnTo>
                  <a:lnTo>
                    <a:pt x="746" y="603"/>
                  </a:lnTo>
                  <a:lnTo>
                    <a:pt x="746" y="603"/>
                  </a:lnTo>
                  <a:lnTo>
                    <a:pt x="746" y="605"/>
                  </a:lnTo>
                  <a:lnTo>
                    <a:pt x="744" y="605"/>
                  </a:lnTo>
                  <a:lnTo>
                    <a:pt x="744" y="608"/>
                  </a:lnTo>
                  <a:lnTo>
                    <a:pt x="741" y="610"/>
                  </a:lnTo>
                  <a:lnTo>
                    <a:pt x="741" y="610"/>
                  </a:lnTo>
                  <a:lnTo>
                    <a:pt x="739" y="613"/>
                  </a:lnTo>
                  <a:lnTo>
                    <a:pt x="739" y="613"/>
                  </a:lnTo>
                  <a:lnTo>
                    <a:pt x="739" y="615"/>
                  </a:lnTo>
                  <a:lnTo>
                    <a:pt x="739" y="618"/>
                  </a:lnTo>
                  <a:lnTo>
                    <a:pt x="739" y="618"/>
                  </a:lnTo>
                  <a:lnTo>
                    <a:pt x="739" y="621"/>
                  </a:lnTo>
                  <a:lnTo>
                    <a:pt x="739" y="623"/>
                  </a:lnTo>
                  <a:lnTo>
                    <a:pt x="739" y="626"/>
                  </a:lnTo>
                  <a:lnTo>
                    <a:pt x="736" y="626"/>
                  </a:lnTo>
                  <a:lnTo>
                    <a:pt x="736" y="628"/>
                  </a:lnTo>
                  <a:lnTo>
                    <a:pt x="736" y="628"/>
                  </a:lnTo>
                  <a:lnTo>
                    <a:pt x="736" y="631"/>
                  </a:lnTo>
                  <a:lnTo>
                    <a:pt x="736" y="631"/>
                  </a:lnTo>
                  <a:lnTo>
                    <a:pt x="734" y="633"/>
                  </a:lnTo>
                  <a:lnTo>
                    <a:pt x="734" y="633"/>
                  </a:lnTo>
                  <a:lnTo>
                    <a:pt x="734" y="636"/>
                  </a:lnTo>
                  <a:lnTo>
                    <a:pt x="734" y="636"/>
                  </a:lnTo>
                  <a:lnTo>
                    <a:pt x="731" y="638"/>
                  </a:lnTo>
                  <a:lnTo>
                    <a:pt x="731" y="638"/>
                  </a:lnTo>
                  <a:lnTo>
                    <a:pt x="731" y="641"/>
                  </a:lnTo>
                  <a:lnTo>
                    <a:pt x="731" y="641"/>
                  </a:lnTo>
                  <a:lnTo>
                    <a:pt x="728" y="643"/>
                  </a:lnTo>
                  <a:lnTo>
                    <a:pt x="728" y="643"/>
                  </a:lnTo>
                  <a:lnTo>
                    <a:pt x="728" y="643"/>
                  </a:lnTo>
                  <a:lnTo>
                    <a:pt x="728" y="646"/>
                  </a:lnTo>
                  <a:lnTo>
                    <a:pt x="728" y="646"/>
                  </a:lnTo>
                  <a:lnTo>
                    <a:pt x="728" y="649"/>
                  </a:lnTo>
                  <a:lnTo>
                    <a:pt x="726" y="651"/>
                  </a:lnTo>
                  <a:lnTo>
                    <a:pt x="726" y="651"/>
                  </a:lnTo>
                  <a:lnTo>
                    <a:pt x="726" y="654"/>
                  </a:lnTo>
                  <a:lnTo>
                    <a:pt x="726" y="656"/>
                  </a:lnTo>
                  <a:lnTo>
                    <a:pt x="726" y="656"/>
                  </a:lnTo>
                  <a:lnTo>
                    <a:pt x="723" y="659"/>
                  </a:lnTo>
                  <a:lnTo>
                    <a:pt x="723" y="659"/>
                  </a:lnTo>
                  <a:lnTo>
                    <a:pt x="721" y="661"/>
                  </a:lnTo>
                  <a:lnTo>
                    <a:pt x="723" y="664"/>
                  </a:lnTo>
                  <a:lnTo>
                    <a:pt x="721" y="666"/>
                  </a:lnTo>
                  <a:lnTo>
                    <a:pt x="721" y="666"/>
                  </a:lnTo>
                  <a:lnTo>
                    <a:pt x="721" y="669"/>
                  </a:lnTo>
                  <a:lnTo>
                    <a:pt x="721" y="671"/>
                  </a:lnTo>
                  <a:lnTo>
                    <a:pt x="721" y="674"/>
                  </a:lnTo>
                  <a:lnTo>
                    <a:pt x="718" y="674"/>
                  </a:lnTo>
                  <a:lnTo>
                    <a:pt x="718" y="677"/>
                  </a:lnTo>
                  <a:lnTo>
                    <a:pt x="718" y="677"/>
                  </a:lnTo>
                  <a:lnTo>
                    <a:pt x="718" y="682"/>
                  </a:lnTo>
                  <a:lnTo>
                    <a:pt x="718" y="682"/>
                  </a:lnTo>
                  <a:lnTo>
                    <a:pt x="721" y="684"/>
                  </a:lnTo>
                  <a:lnTo>
                    <a:pt x="718" y="687"/>
                  </a:lnTo>
                  <a:lnTo>
                    <a:pt x="721" y="687"/>
                  </a:lnTo>
                  <a:lnTo>
                    <a:pt x="721" y="687"/>
                  </a:lnTo>
                  <a:lnTo>
                    <a:pt x="721" y="689"/>
                  </a:lnTo>
                  <a:lnTo>
                    <a:pt x="721" y="692"/>
                  </a:lnTo>
                  <a:lnTo>
                    <a:pt x="718" y="692"/>
                  </a:lnTo>
                  <a:lnTo>
                    <a:pt x="718" y="694"/>
                  </a:lnTo>
                  <a:lnTo>
                    <a:pt x="716" y="694"/>
                  </a:lnTo>
                  <a:lnTo>
                    <a:pt x="716" y="694"/>
                  </a:lnTo>
                  <a:lnTo>
                    <a:pt x="716" y="694"/>
                  </a:lnTo>
                  <a:lnTo>
                    <a:pt x="716" y="697"/>
                  </a:lnTo>
                  <a:lnTo>
                    <a:pt x="716" y="712"/>
                  </a:lnTo>
                  <a:lnTo>
                    <a:pt x="713" y="761"/>
                  </a:lnTo>
                  <a:lnTo>
                    <a:pt x="693" y="773"/>
                  </a:lnTo>
                  <a:lnTo>
                    <a:pt x="639" y="755"/>
                  </a:lnTo>
                  <a:lnTo>
                    <a:pt x="637" y="755"/>
                  </a:lnTo>
                  <a:lnTo>
                    <a:pt x="624" y="753"/>
                  </a:lnTo>
                  <a:lnTo>
                    <a:pt x="622" y="755"/>
                  </a:lnTo>
                  <a:lnTo>
                    <a:pt x="622" y="755"/>
                  </a:lnTo>
                  <a:lnTo>
                    <a:pt x="576" y="786"/>
                  </a:lnTo>
                  <a:lnTo>
                    <a:pt x="512" y="750"/>
                  </a:lnTo>
                  <a:lnTo>
                    <a:pt x="504" y="636"/>
                  </a:lnTo>
                  <a:lnTo>
                    <a:pt x="494" y="638"/>
                  </a:lnTo>
                  <a:lnTo>
                    <a:pt x="482" y="638"/>
                  </a:lnTo>
                  <a:lnTo>
                    <a:pt x="441" y="588"/>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 name="Freeform 10">
              <a:extLst>
                <a:ext uri="{FF2B5EF4-FFF2-40B4-BE49-F238E27FC236}">
                  <a16:creationId xmlns:a16="http://schemas.microsoft.com/office/drawing/2014/main" id="{05A4FA1B-CBAE-50A1-58A2-30C9AFF11725}"/>
                </a:ext>
              </a:extLst>
            </p:cNvPr>
            <p:cNvSpPr>
              <a:spLocks/>
            </p:cNvSpPr>
            <p:nvPr/>
          </p:nvSpPr>
          <p:spPr bwMode="auto">
            <a:xfrm>
              <a:off x="2953" y="2049"/>
              <a:ext cx="1133" cy="974"/>
            </a:xfrm>
            <a:custGeom>
              <a:avLst/>
              <a:gdLst>
                <a:gd name="T0" fmla="*/ 799 w 1133"/>
                <a:gd name="T1" fmla="*/ 845 h 974"/>
                <a:gd name="T2" fmla="*/ 799 w 1133"/>
                <a:gd name="T3" fmla="*/ 936 h 974"/>
                <a:gd name="T4" fmla="*/ 751 w 1133"/>
                <a:gd name="T5" fmla="*/ 972 h 974"/>
                <a:gd name="T6" fmla="*/ 698 w 1133"/>
                <a:gd name="T7" fmla="*/ 964 h 974"/>
                <a:gd name="T8" fmla="*/ 621 w 1133"/>
                <a:gd name="T9" fmla="*/ 939 h 974"/>
                <a:gd name="T10" fmla="*/ 517 w 1133"/>
                <a:gd name="T11" fmla="*/ 921 h 974"/>
                <a:gd name="T12" fmla="*/ 443 w 1133"/>
                <a:gd name="T13" fmla="*/ 946 h 974"/>
                <a:gd name="T14" fmla="*/ 194 w 1133"/>
                <a:gd name="T15" fmla="*/ 873 h 974"/>
                <a:gd name="T16" fmla="*/ 188 w 1133"/>
                <a:gd name="T17" fmla="*/ 791 h 974"/>
                <a:gd name="T18" fmla="*/ 262 w 1133"/>
                <a:gd name="T19" fmla="*/ 700 h 974"/>
                <a:gd name="T20" fmla="*/ 374 w 1133"/>
                <a:gd name="T21" fmla="*/ 664 h 974"/>
                <a:gd name="T22" fmla="*/ 354 w 1133"/>
                <a:gd name="T23" fmla="*/ 605 h 974"/>
                <a:gd name="T24" fmla="*/ 318 w 1133"/>
                <a:gd name="T25" fmla="*/ 562 h 974"/>
                <a:gd name="T26" fmla="*/ 278 w 1133"/>
                <a:gd name="T27" fmla="*/ 534 h 974"/>
                <a:gd name="T28" fmla="*/ 244 w 1133"/>
                <a:gd name="T29" fmla="*/ 506 h 974"/>
                <a:gd name="T30" fmla="*/ 160 w 1133"/>
                <a:gd name="T31" fmla="*/ 511 h 974"/>
                <a:gd name="T32" fmla="*/ 94 w 1133"/>
                <a:gd name="T33" fmla="*/ 488 h 974"/>
                <a:gd name="T34" fmla="*/ 13 w 1133"/>
                <a:gd name="T35" fmla="*/ 440 h 974"/>
                <a:gd name="T36" fmla="*/ 43 w 1133"/>
                <a:gd name="T37" fmla="*/ 402 h 974"/>
                <a:gd name="T38" fmla="*/ 92 w 1133"/>
                <a:gd name="T39" fmla="*/ 392 h 974"/>
                <a:gd name="T40" fmla="*/ 130 w 1133"/>
                <a:gd name="T41" fmla="*/ 397 h 974"/>
                <a:gd name="T42" fmla="*/ 168 w 1133"/>
                <a:gd name="T43" fmla="*/ 420 h 974"/>
                <a:gd name="T44" fmla="*/ 209 w 1133"/>
                <a:gd name="T45" fmla="*/ 404 h 974"/>
                <a:gd name="T46" fmla="*/ 250 w 1133"/>
                <a:gd name="T47" fmla="*/ 379 h 974"/>
                <a:gd name="T48" fmla="*/ 295 w 1133"/>
                <a:gd name="T49" fmla="*/ 361 h 974"/>
                <a:gd name="T50" fmla="*/ 334 w 1133"/>
                <a:gd name="T51" fmla="*/ 328 h 974"/>
                <a:gd name="T52" fmla="*/ 349 w 1133"/>
                <a:gd name="T53" fmla="*/ 300 h 974"/>
                <a:gd name="T54" fmla="*/ 387 w 1133"/>
                <a:gd name="T55" fmla="*/ 285 h 974"/>
                <a:gd name="T56" fmla="*/ 420 w 1133"/>
                <a:gd name="T57" fmla="*/ 254 h 974"/>
                <a:gd name="T58" fmla="*/ 484 w 1133"/>
                <a:gd name="T59" fmla="*/ 262 h 974"/>
                <a:gd name="T60" fmla="*/ 524 w 1133"/>
                <a:gd name="T61" fmla="*/ 269 h 974"/>
                <a:gd name="T62" fmla="*/ 560 w 1133"/>
                <a:gd name="T63" fmla="*/ 236 h 974"/>
                <a:gd name="T64" fmla="*/ 603 w 1133"/>
                <a:gd name="T65" fmla="*/ 229 h 974"/>
                <a:gd name="T66" fmla="*/ 601 w 1133"/>
                <a:gd name="T67" fmla="*/ 160 h 974"/>
                <a:gd name="T68" fmla="*/ 598 w 1133"/>
                <a:gd name="T69" fmla="*/ 117 h 974"/>
                <a:gd name="T70" fmla="*/ 726 w 1133"/>
                <a:gd name="T71" fmla="*/ 84 h 974"/>
                <a:gd name="T72" fmla="*/ 835 w 1133"/>
                <a:gd name="T73" fmla="*/ 18 h 974"/>
                <a:gd name="T74" fmla="*/ 889 w 1133"/>
                <a:gd name="T75" fmla="*/ 20 h 974"/>
                <a:gd name="T76" fmla="*/ 878 w 1133"/>
                <a:gd name="T77" fmla="*/ 46 h 974"/>
                <a:gd name="T78" fmla="*/ 904 w 1133"/>
                <a:gd name="T79" fmla="*/ 58 h 974"/>
                <a:gd name="T80" fmla="*/ 896 w 1133"/>
                <a:gd name="T81" fmla="*/ 81 h 974"/>
                <a:gd name="T82" fmla="*/ 939 w 1133"/>
                <a:gd name="T83" fmla="*/ 109 h 974"/>
                <a:gd name="T84" fmla="*/ 947 w 1133"/>
                <a:gd name="T85" fmla="*/ 145 h 974"/>
                <a:gd name="T86" fmla="*/ 995 w 1133"/>
                <a:gd name="T87" fmla="*/ 163 h 974"/>
                <a:gd name="T88" fmla="*/ 1013 w 1133"/>
                <a:gd name="T89" fmla="*/ 201 h 974"/>
                <a:gd name="T90" fmla="*/ 1054 w 1133"/>
                <a:gd name="T91" fmla="*/ 247 h 974"/>
                <a:gd name="T92" fmla="*/ 1092 w 1133"/>
                <a:gd name="T93" fmla="*/ 262 h 974"/>
                <a:gd name="T94" fmla="*/ 1120 w 1133"/>
                <a:gd name="T95" fmla="*/ 305 h 974"/>
                <a:gd name="T96" fmla="*/ 1125 w 1133"/>
                <a:gd name="T97" fmla="*/ 364 h 974"/>
                <a:gd name="T98" fmla="*/ 1115 w 1133"/>
                <a:gd name="T99" fmla="*/ 399 h 974"/>
                <a:gd name="T100" fmla="*/ 1092 w 1133"/>
                <a:gd name="T101" fmla="*/ 435 h 974"/>
                <a:gd name="T102" fmla="*/ 1054 w 1133"/>
                <a:gd name="T103" fmla="*/ 455 h 974"/>
                <a:gd name="T104" fmla="*/ 1092 w 1133"/>
                <a:gd name="T105" fmla="*/ 491 h 974"/>
                <a:gd name="T106" fmla="*/ 1077 w 1133"/>
                <a:gd name="T107" fmla="*/ 504 h 974"/>
                <a:gd name="T108" fmla="*/ 1039 w 1133"/>
                <a:gd name="T109" fmla="*/ 524 h 974"/>
                <a:gd name="T110" fmla="*/ 988 w 1133"/>
                <a:gd name="T111" fmla="*/ 560 h 974"/>
                <a:gd name="T112" fmla="*/ 1008 w 1133"/>
                <a:gd name="T113" fmla="*/ 572 h 974"/>
                <a:gd name="T114" fmla="*/ 988 w 1133"/>
                <a:gd name="T115" fmla="*/ 618 h 974"/>
                <a:gd name="T116" fmla="*/ 995 w 1133"/>
                <a:gd name="T117" fmla="*/ 667 h 974"/>
                <a:gd name="T118" fmla="*/ 995 w 1133"/>
                <a:gd name="T119" fmla="*/ 705 h 974"/>
                <a:gd name="T120" fmla="*/ 970 w 1133"/>
                <a:gd name="T121" fmla="*/ 763 h 974"/>
                <a:gd name="T122" fmla="*/ 861 w 1133"/>
                <a:gd name="T123" fmla="*/ 778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3" h="974">
                  <a:moveTo>
                    <a:pt x="858" y="778"/>
                  </a:moveTo>
                  <a:lnTo>
                    <a:pt x="850" y="776"/>
                  </a:lnTo>
                  <a:lnTo>
                    <a:pt x="845" y="778"/>
                  </a:lnTo>
                  <a:lnTo>
                    <a:pt x="843" y="778"/>
                  </a:lnTo>
                  <a:lnTo>
                    <a:pt x="843" y="781"/>
                  </a:lnTo>
                  <a:lnTo>
                    <a:pt x="838" y="789"/>
                  </a:lnTo>
                  <a:lnTo>
                    <a:pt x="835" y="789"/>
                  </a:lnTo>
                  <a:lnTo>
                    <a:pt x="833" y="796"/>
                  </a:lnTo>
                  <a:lnTo>
                    <a:pt x="830" y="796"/>
                  </a:lnTo>
                  <a:lnTo>
                    <a:pt x="827" y="799"/>
                  </a:lnTo>
                  <a:lnTo>
                    <a:pt x="825" y="801"/>
                  </a:lnTo>
                  <a:lnTo>
                    <a:pt x="817" y="806"/>
                  </a:lnTo>
                  <a:lnTo>
                    <a:pt x="817" y="812"/>
                  </a:lnTo>
                  <a:lnTo>
                    <a:pt x="817" y="817"/>
                  </a:lnTo>
                  <a:lnTo>
                    <a:pt x="817" y="819"/>
                  </a:lnTo>
                  <a:lnTo>
                    <a:pt x="817" y="827"/>
                  </a:lnTo>
                  <a:lnTo>
                    <a:pt x="815" y="827"/>
                  </a:lnTo>
                  <a:lnTo>
                    <a:pt x="815" y="829"/>
                  </a:lnTo>
                  <a:lnTo>
                    <a:pt x="815" y="832"/>
                  </a:lnTo>
                  <a:lnTo>
                    <a:pt x="812" y="834"/>
                  </a:lnTo>
                  <a:lnTo>
                    <a:pt x="802" y="842"/>
                  </a:lnTo>
                  <a:lnTo>
                    <a:pt x="799" y="842"/>
                  </a:lnTo>
                  <a:lnTo>
                    <a:pt x="799" y="845"/>
                  </a:lnTo>
                  <a:lnTo>
                    <a:pt x="797" y="847"/>
                  </a:lnTo>
                  <a:lnTo>
                    <a:pt x="792" y="857"/>
                  </a:lnTo>
                  <a:lnTo>
                    <a:pt x="792" y="860"/>
                  </a:lnTo>
                  <a:lnTo>
                    <a:pt x="789" y="862"/>
                  </a:lnTo>
                  <a:lnTo>
                    <a:pt x="787" y="868"/>
                  </a:lnTo>
                  <a:lnTo>
                    <a:pt x="789" y="875"/>
                  </a:lnTo>
                  <a:lnTo>
                    <a:pt x="787" y="878"/>
                  </a:lnTo>
                  <a:lnTo>
                    <a:pt x="789" y="880"/>
                  </a:lnTo>
                  <a:lnTo>
                    <a:pt x="789" y="883"/>
                  </a:lnTo>
                  <a:lnTo>
                    <a:pt x="792" y="885"/>
                  </a:lnTo>
                  <a:lnTo>
                    <a:pt x="792" y="890"/>
                  </a:lnTo>
                  <a:lnTo>
                    <a:pt x="792" y="896"/>
                  </a:lnTo>
                  <a:lnTo>
                    <a:pt x="792" y="906"/>
                  </a:lnTo>
                  <a:lnTo>
                    <a:pt x="789" y="916"/>
                  </a:lnTo>
                  <a:lnTo>
                    <a:pt x="792" y="918"/>
                  </a:lnTo>
                  <a:lnTo>
                    <a:pt x="792" y="921"/>
                  </a:lnTo>
                  <a:lnTo>
                    <a:pt x="792" y="924"/>
                  </a:lnTo>
                  <a:lnTo>
                    <a:pt x="792" y="926"/>
                  </a:lnTo>
                  <a:lnTo>
                    <a:pt x="797" y="929"/>
                  </a:lnTo>
                  <a:lnTo>
                    <a:pt x="797" y="931"/>
                  </a:lnTo>
                  <a:lnTo>
                    <a:pt x="794" y="934"/>
                  </a:lnTo>
                  <a:lnTo>
                    <a:pt x="797" y="936"/>
                  </a:lnTo>
                  <a:lnTo>
                    <a:pt x="799" y="936"/>
                  </a:lnTo>
                  <a:lnTo>
                    <a:pt x="797" y="936"/>
                  </a:lnTo>
                  <a:lnTo>
                    <a:pt x="797" y="939"/>
                  </a:lnTo>
                  <a:lnTo>
                    <a:pt x="794" y="939"/>
                  </a:lnTo>
                  <a:lnTo>
                    <a:pt x="794" y="941"/>
                  </a:lnTo>
                  <a:lnTo>
                    <a:pt x="794" y="944"/>
                  </a:lnTo>
                  <a:lnTo>
                    <a:pt x="799" y="949"/>
                  </a:lnTo>
                  <a:lnTo>
                    <a:pt x="797" y="949"/>
                  </a:lnTo>
                  <a:lnTo>
                    <a:pt x="794" y="952"/>
                  </a:lnTo>
                  <a:lnTo>
                    <a:pt x="792" y="954"/>
                  </a:lnTo>
                  <a:lnTo>
                    <a:pt x="792" y="959"/>
                  </a:lnTo>
                  <a:lnTo>
                    <a:pt x="792" y="962"/>
                  </a:lnTo>
                  <a:lnTo>
                    <a:pt x="789" y="964"/>
                  </a:lnTo>
                  <a:lnTo>
                    <a:pt x="789" y="967"/>
                  </a:lnTo>
                  <a:lnTo>
                    <a:pt x="784" y="969"/>
                  </a:lnTo>
                  <a:lnTo>
                    <a:pt x="782" y="967"/>
                  </a:lnTo>
                  <a:lnTo>
                    <a:pt x="779" y="967"/>
                  </a:lnTo>
                  <a:lnTo>
                    <a:pt x="777" y="967"/>
                  </a:lnTo>
                  <a:lnTo>
                    <a:pt x="771" y="967"/>
                  </a:lnTo>
                  <a:lnTo>
                    <a:pt x="769" y="967"/>
                  </a:lnTo>
                  <a:lnTo>
                    <a:pt x="766" y="967"/>
                  </a:lnTo>
                  <a:lnTo>
                    <a:pt x="759" y="964"/>
                  </a:lnTo>
                  <a:lnTo>
                    <a:pt x="751" y="969"/>
                  </a:lnTo>
                  <a:lnTo>
                    <a:pt x="751" y="972"/>
                  </a:lnTo>
                  <a:lnTo>
                    <a:pt x="749" y="974"/>
                  </a:lnTo>
                  <a:lnTo>
                    <a:pt x="746" y="974"/>
                  </a:lnTo>
                  <a:lnTo>
                    <a:pt x="743" y="972"/>
                  </a:lnTo>
                  <a:lnTo>
                    <a:pt x="741" y="969"/>
                  </a:lnTo>
                  <a:lnTo>
                    <a:pt x="738" y="969"/>
                  </a:lnTo>
                  <a:lnTo>
                    <a:pt x="736" y="969"/>
                  </a:lnTo>
                  <a:lnTo>
                    <a:pt x="733" y="967"/>
                  </a:lnTo>
                  <a:lnTo>
                    <a:pt x="731" y="967"/>
                  </a:lnTo>
                  <a:lnTo>
                    <a:pt x="728" y="967"/>
                  </a:lnTo>
                  <a:lnTo>
                    <a:pt x="726" y="964"/>
                  </a:lnTo>
                  <a:lnTo>
                    <a:pt x="723" y="967"/>
                  </a:lnTo>
                  <a:lnTo>
                    <a:pt x="721" y="967"/>
                  </a:lnTo>
                  <a:lnTo>
                    <a:pt x="718" y="969"/>
                  </a:lnTo>
                  <a:lnTo>
                    <a:pt x="718" y="967"/>
                  </a:lnTo>
                  <a:lnTo>
                    <a:pt x="715" y="967"/>
                  </a:lnTo>
                  <a:lnTo>
                    <a:pt x="713" y="967"/>
                  </a:lnTo>
                  <a:lnTo>
                    <a:pt x="710" y="967"/>
                  </a:lnTo>
                  <a:lnTo>
                    <a:pt x="708" y="967"/>
                  </a:lnTo>
                  <a:lnTo>
                    <a:pt x="708" y="964"/>
                  </a:lnTo>
                  <a:lnTo>
                    <a:pt x="705" y="964"/>
                  </a:lnTo>
                  <a:lnTo>
                    <a:pt x="703" y="964"/>
                  </a:lnTo>
                  <a:lnTo>
                    <a:pt x="700" y="964"/>
                  </a:lnTo>
                  <a:lnTo>
                    <a:pt x="698" y="964"/>
                  </a:lnTo>
                  <a:lnTo>
                    <a:pt x="695" y="964"/>
                  </a:lnTo>
                  <a:lnTo>
                    <a:pt x="693" y="962"/>
                  </a:lnTo>
                  <a:lnTo>
                    <a:pt x="687" y="954"/>
                  </a:lnTo>
                  <a:lnTo>
                    <a:pt x="685" y="954"/>
                  </a:lnTo>
                  <a:lnTo>
                    <a:pt x="682" y="954"/>
                  </a:lnTo>
                  <a:lnTo>
                    <a:pt x="680" y="952"/>
                  </a:lnTo>
                  <a:lnTo>
                    <a:pt x="677" y="952"/>
                  </a:lnTo>
                  <a:lnTo>
                    <a:pt x="675" y="952"/>
                  </a:lnTo>
                  <a:lnTo>
                    <a:pt x="672" y="949"/>
                  </a:lnTo>
                  <a:lnTo>
                    <a:pt x="670" y="946"/>
                  </a:lnTo>
                  <a:lnTo>
                    <a:pt x="667" y="944"/>
                  </a:lnTo>
                  <a:lnTo>
                    <a:pt x="667" y="941"/>
                  </a:lnTo>
                  <a:lnTo>
                    <a:pt x="665" y="939"/>
                  </a:lnTo>
                  <a:lnTo>
                    <a:pt x="652" y="929"/>
                  </a:lnTo>
                  <a:lnTo>
                    <a:pt x="647" y="941"/>
                  </a:lnTo>
                  <a:lnTo>
                    <a:pt x="644" y="941"/>
                  </a:lnTo>
                  <a:lnTo>
                    <a:pt x="642" y="941"/>
                  </a:lnTo>
                  <a:lnTo>
                    <a:pt x="639" y="941"/>
                  </a:lnTo>
                  <a:lnTo>
                    <a:pt x="637" y="941"/>
                  </a:lnTo>
                  <a:lnTo>
                    <a:pt x="634" y="941"/>
                  </a:lnTo>
                  <a:lnTo>
                    <a:pt x="631" y="941"/>
                  </a:lnTo>
                  <a:lnTo>
                    <a:pt x="624" y="939"/>
                  </a:lnTo>
                  <a:lnTo>
                    <a:pt x="621" y="939"/>
                  </a:lnTo>
                  <a:lnTo>
                    <a:pt x="621" y="941"/>
                  </a:lnTo>
                  <a:lnTo>
                    <a:pt x="619" y="941"/>
                  </a:lnTo>
                  <a:lnTo>
                    <a:pt x="616" y="944"/>
                  </a:lnTo>
                  <a:lnTo>
                    <a:pt x="614" y="944"/>
                  </a:lnTo>
                  <a:lnTo>
                    <a:pt x="611" y="941"/>
                  </a:lnTo>
                  <a:lnTo>
                    <a:pt x="609" y="941"/>
                  </a:lnTo>
                  <a:lnTo>
                    <a:pt x="606" y="941"/>
                  </a:lnTo>
                  <a:lnTo>
                    <a:pt x="603" y="941"/>
                  </a:lnTo>
                  <a:lnTo>
                    <a:pt x="603" y="939"/>
                  </a:lnTo>
                  <a:lnTo>
                    <a:pt x="601" y="939"/>
                  </a:lnTo>
                  <a:lnTo>
                    <a:pt x="598" y="939"/>
                  </a:lnTo>
                  <a:lnTo>
                    <a:pt x="596" y="939"/>
                  </a:lnTo>
                  <a:lnTo>
                    <a:pt x="593" y="936"/>
                  </a:lnTo>
                  <a:lnTo>
                    <a:pt x="591" y="936"/>
                  </a:lnTo>
                  <a:lnTo>
                    <a:pt x="588" y="934"/>
                  </a:lnTo>
                  <a:lnTo>
                    <a:pt x="586" y="934"/>
                  </a:lnTo>
                  <a:lnTo>
                    <a:pt x="583" y="934"/>
                  </a:lnTo>
                  <a:lnTo>
                    <a:pt x="578" y="931"/>
                  </a:lnTo>
                  <a:lnTo>
                    <a:pt x="575" y="931"/>
                  </a:lnTo>
                  <a:lnTo>
                    <a:pt x="575" y="934"/>
                  </a:lnTo>
                  <a:lnTo>
                    <a:pt x="573" y="934"/>
                  </a:lnTo>
                  <a:lnTo>
                    <a:pt x="570" y="934"/>
                  </a:lnTo>
                  <a:lnTo>
                    <a:pt x="517" y="921"/>
                  </a:lnTo>
                  <a:lnTo>
                    <a:pt x="512" y="921"/>
                  </a:lnTo>
                  <a:lnTo>
                    <a:pt x="507" y="921"/>
                  </a:lnTo>
                  <a:lnTo>
                    <a:pt x="507" y="926"/>
                  </a:lnTo>
                  <a:lnTo>
                    <a:pt x="504" y="929"/>
                  </a:lnTo>
                  <a:lnTo>
                    <a:pt x="502" y="931"/>
                  </a:lnTo>
                  <a:lnTo>
                    <a:pt x="499" y="934"/>
                  </a:lnTo>
                  <a:lnTo>
                    <a:pt x="496" y="934"/>
                  </a:lnTo>
                  <a:lnTo>
                    <a:pt x="494" y="936"/>
                  </a:lnTo>
                  <a:lnTo>
                    <a:pt x="491" y="939"/>
                  </a:lnTo>
                  <a:lnTo>
                    <a:pt x="486" y="939"/>
                  </a:lnTo>
                  <a:lnTo>
                    <a:pt x="484" y="941"/>
                  </a:lnTo>
                  <a:lnTo>
                    <a:pt x="479" y="941"/>
                  </a:lnTo>
                  <a:lnTo>
                    <a:pt x="468" y="944"/>
                  </a:lnTo>
                  <a:lnTo>
                    <a:pt x="463" y="944"/>
                  </a:lnTo>
                  <a:lnTo>
                    <a:pt x="458" y="944"/>
                  </a:lnTo>
                  <a:lnTo>
                    <a:pt x="453" y="944"/>
                  </a:lnTo>
                  <a:lnTo>
                    <a:pt x="451" y="944"/>
                  </a:lnTo>
                  <a:lnTo>
                    <a:pt x="448" y="939"/>
                  </a:lnTo>
                  <a:lnTo>
                    <a:pt x="446" y="939"/>
                  </a:lnTo>
                  <a:lnTo>
                    <a:pt x="446" y="941"/>
                  </a:lnTo>
                  <a:lnTo>
                    <a:pt x="448" y="944"/>
                  </a:lnTo>
                  <a:lnTo>
                    <a:pt x="446" y="946"/>
                  </a:lnTo>
                  <a:lnTo>
                    <a:pt x="443" y="946"/>
                  </a:lnTo>
                  <a:lnTo>
                    <a:pt x="440" y="946"/>
                  </a:lnTo>
                  <a:lnTo>
                    <a:pt x="390" y="934"/>
                  </a:lnTo>
                  <a:lnTo>
                    <a:pt x="387" y="911"/>
                  </a:lnTo>
                  <a:lnTo>
                    <a:pt x="323" y="911"/>
                  </a:lnTo>
                  <a:lnTo>
                    <a:pt x="300" y="918"/>
                  </a:lnTo>
                  <a:lnTo>
                    <a:pt x="272" y="893"/>
                  </a:lnTo>
                  <a:lnTo>
                    <a:pt x="252" y="873"/>
                  </a:lnTo>
                  <a:lnTo>
                    <a:pt x="247" y="870"/>
                  </a:lnTo>
                  <a:lnTo>
                    <a:pt x="242" y="870"/>
                  </a:lnTo>
                  <a:lnTo>
                    <a:pt x="239" y="870"/>
                  </a:lnTo>
                  <a:lnTo>
                    <a:pt x="237" y="868"/>
                  </a:lnTo>
                  <a:lnTo>
                    <a:pt x="229" y="870"/>
                  </a:lnTo>
                  <a:lnTo>
                    <a:pt x="224" y="870"/>
                  </a:lnTo>
                  <a:lnTo>
                    <a:pt x="219" y="873"/>
                  </a:lnTo>
                  <a:lnTo>
                    <a:pt x="216" y="875"/>
                  </a:lnTo>
                  <a:lnTo>
                    <a:pt x="214" y="878"/>
                  </a:lnTo>
                  <a:lnTo>
                    <a:pt x="209" y="878"/>
                  </a:lnTo>
                  <a:lnTo>
                    <a:pt x="204" y="880"/>
                  </a:lnTo>
                  <a:lnTo>
                    <a:pt x="204" y="878"/>
                  </a:lnTo>
                  <a:lnTo>
                    <a:pt x="201" y="875"/>
                  </a:lnTo>
                  <a:lnTo>
                    <a:pt x="199" y="875"/>
                  </a:lnTo>
                  <a:lnTo>
                    <a:pt x="196" y="873"/>
                  </a:lnTo>
                  <a:lnTo>
                    <a:pt x="194" y="873"/>
                  </a:lnTo>
                  <a:lnTo>
                    <a:pt x="188" y="868"/>
                  </a:lnTo>
                  <a:lnTo>
                    <a:pt x="188" y="862"/>
                  </a:lnTo>
                  <a:lnTo>
                    <a:pt x="188" y="860"/>
                  </a:lnTo>
                  <a:lnTo>
                    <a:pt x="186" y="855"/>
                  </a:lnTo>
                  <a:lnTo>
                    <a:pt x="186" y="850"/>
                  </a:lnTo>
                  <a:lnTo>
                    <a:pt x="186" y="847"/>
                  </a:lnTo>
                  <a:lnTo>
                    <a:pt x="188" y="845"/>
                  </a:lnTo>
                  <a:lnTo>
                    <a:pt x="188" y="837"/>
                  </a:lnTo>
                  <a:lnTo>
                    <a:pt x="186" y="832"/>
                  </a:lnTo>
                  <a:lnTo>
                    <a:pt x="183" y="829"/>
                  </a:lnTo>
                  <a:lnTo>
                    <a:pt x="186" y="824"/>
                  </a:lnTo>
                  <a:lnTo>
                    <a:pt x="191" y="822"/>
                  </a:lnTo>
                  <a:lnTo>
                    <a:pt x="194" y="817"/>
                  </a:lnTo>
                  <a:lnTo>
                    <a:pt x="194" y="812"/>
                  </a:lnTo>
                  <a:lnTo>
                    <a:pt x="196" y="809"/>
                  </a:lnTo>
                  <a:lnTo>
                    <a:pt x="194" y="804"/>
                  </a:lnTo>
                  <a:lnTo>
                    <a:pt x="188" y="801"/>
                  </a:lnTo>
                  <a:lnTo>
                    <a:pt x="183" y="801"/>
                  </a:lnTo>
                  <a:lnTo>
                    <a:pt x="181" y="799"/>
                  </a:lnTo>
                  <a:lnTo>
                    <a:pt x="181" y="796"/>
                  </a:lnTo>
                  <a:lnTo>
                    <a:pt x="181" y="794"/>
                  </a:lnTo>
                  <a:lnTo>
                    <a:pt x="186" y="791"/>
                  </a:lnTo>
                  <a:lnTo>
                    <a:pt x="188" y="791"/>
                  </a:lnTo>
                  <a:lnTo>
                    <a:pt x="191" y="789"/>
                  </a:lnTo>
                  <a:lnTo>
                    <a:pt x="194" y="786"/>
                  </a:lnTo>
                  <a:lnTo>
                    <a:pt x="194" y="781"/>
                  </a:lnTo>
                  <a:lnTo>
                    <a:pt x="191" y="781"/>
                  </a:lnTo>
                  <a:lnTo>
                    <a:pt x="196" y="778"/>
                  </a:lnTo>
                  <a:lnTo>
                    <a:pt x="199" y="776"/>
                  </a:lnTo>
                  <a:lnTo>
                    <a:pt x="201" y="771"/>
                  </a:lnTo>
                  <a:lnTo>
                    <a:pt x="204" y="771"/>
                  </a:lnTo>
                  <a:lnTo>
                    <a:pt x="201" y="766"/>
                  </a:lnTo>
                  <a:lnTo>
                    <a:pt x="201" y="763"/>
                  </a:lnTo>
                  <a:lnTo>
                    <a:pt x="201" y="758"/>
                  </a:lnTo>
                  <a:lnTo>
                    <a:pt x="201" y="750"/>
                  </a:lnTo>
                  <a:lnTo>
                    <a:pt x="206" y="745"/>
                  </a:lnTo>
                  <a:lnTo>
                    <a:pt x="209" y="743"/>
                  </a:lnTo>
                  <a:lnTo>
                    <a:pt x="211" y="740"/>
                  </a:lnTo>
                  <a:lnTo>
                    <a:pt x="211" y="735"/>
                  </a:lnTo>
                  <a:lnTo>
                    <a:pt x="214" y="733"/>
                  </a:lnTo>
                  <a:lnTo>
                    <a:pt x="214" y="730"/>
                  </a:lnTo>
                  <a:lnTo>
                    <a:pt x="222" y="730"/>
                  </a:lnTo>
                  <a:lnTo>
                    <a:pt x="232" y="728"/>
                  </a:lnTo>
                  <a:lnTo>
                    <a:pt x="234" y="728"/>
                  </a:lnTo>
                  <a:lnTo>
                    <a:pt x="237" y="725"/>
                  </a:lnTo>
                  <a:lnTo>
                    <a:pt x="262" y="700"/>
                  </a:lnTo>
                  <a:lnTo>
                    <a:pt x="285" y="679"/>
                  </a:lnTo>
                  <a:lnTo>
                    <a:pt x="288" y="677"/>
                  </a:lnTo>
                  <a:lnTo>
                    <a:pt x="290" y="674"/>
                  </a:lnTo>
                  <a:lnTo>
                    <a:pt x="295" y="672"/>
                  </a:lnTo>
                  <a:lnTo>
                    <a:pt x="295" y="669"/>
                  </a:lnTo>
                  <a:lnTo>
                    <a:pt x="298" y="664"/>
                  </a:lnTo>
                  <a:lnTo>
                    <a:pt x="300" y="659"/>
                  </a:lnTo>
                  <a:lnTo>
                    <a:pt x="303" y="656"/>
                  </a:lnTo>
                  <a:lnTo>
                    <a:pt x="303" y="654"/>
                  </a:lnTo>
                  <a:lnTo>
                    <a:pt x="306" y="651"/>
                  </a:lnTo>
                  <a:lnTo>
                    <a:pt x="311" y="649"/>
                  </a:lnTo>
                  <a:lnTo>
                    <a:pt x="316" y="646"/>
                  </a:lnTo>
                  <a:lnTo>
                    <a:pt x="318" y="644"/>
                  </a:lnTo>
                  <a:lnTo>
                    <a:pt x="323" y="641"/>
                  </a:lnTo>
                  <a:lnTo>
                    <a:pt x="326" y="641"/>
                  </a:lnTo>
                  <a:lnTo>
                    <a:pt x="328" y="641"/>
                  </a:lnTo>
                  <a:lnTo>
                    <a:pt x="331" y="654"/>
                  </a:lnTo>
                  <a:lnTo>
                    <a:pt x="336" y="667"/>
                  </a:lnTo>
                  <a:lnTo>
                    <a:pt x="349" y="674"/>
                  </a:lnTo>
                  <a:lnTo>
                    <a:pt x="364" y="672"/>
                  </a:lnTo>
                  <a:lnTo>
                    <a:pt x="372" y="669"/>
                  </a:lnTo>
                  <a:lnTo>
                    <a:pt x="372" y="667"/>
                  </a:lnTo>
                  <a:lnTo>
                    <a:pt x="374" y="664"/>
                  </a:lnTo>
                  <a:lnTo>
                    <a:pt x="374" y="659"/>
                  </a:lnTo>
                  <a:lnTo>
                    <a:pt x="374" y="656"/>
                  </a:lnTo>
                  <a:lnTo>
                    <a:pt x="377" y="656"/>
                  </a:lnTo>
                  <a:lnTo>
                    <a:pt x="374" y="654"/>
                  </a:lnTo>
                  <a:lnTo>
                    <a:pt x="374" y="651"/>
                  </a:lnTo>
                  <a:lnTo>
                    <a:pt x="377" y="646"/>
                  </a:lnTo>
                  <a:lnTo>
                    <a:pt x="374" y="641"/>
                  </a:lnTo>
                  <a:lnTo>
                    <a:pt x="372" y="641"/>
                  </a:lnTo>
                  <a:lnTo>
                    <a:pt x="369" y="639"/>
                  </a:lnTo>
                  <a:lnTo>
                    <a:pt x="367" y="639"/>
                  </a:lnTo>
                  <a:lnTo>
                    <a:pt x="364" y="636"/>
                  </a:lnTo>
                  <a:lnTo>
                    <a:pt x="362" y="633"/>
                  </a:lnTo>
                  <a:lnTo>
                    <a:pt x="359" y="631"/>
                  </a:lnTo>
                  <a:lnTo>
                    <a:pt x="356" y="631"/>
                  </a:lnTo>
                  <a:lnTo>
                    <a:pt x="356" y="628"/>
                  </a:lnTo>
                  <a:lnTo>
                    <a:pt x="356" y="626"/>
                  </a:lnTo>
                  <a:lnTo>
                    <a:pt x="356" y="623"/>
                  </a:lnTo>
                  <a:lnTo>
                    <a:pt x="354" y="621"/>
                  </a:lnTo>
                  <a:lnTo>
                    <a:pt x="354" y="616"/>
                  </a:lnTo>
                  <a:lnTo>
                    <a:pt x="351" y="613"/>
                  </a:lnTo>
                  <a:lnTo>
                    <a:pt x="351" y="611"/>
                  </a:lnTo>
                  <a:lnTo>
                    <a:pt x="354" y="608"/>
                  </a:lnTo>
                  <a:lnTo>
                    <a:pt x="354" y="605"/>
                  </a:lnTo>
                  <a:lnTo>
                    <a:pt x="351" y="605"/>
                  </a:lnTo>
                  <a:lnTo>
                    <a:pt x="349" y="605"/>
                  </a:lnTo>
                  <a:lnTo>
                    <a:pt x="346" y="603"/>
                  </a:lnTo>
                  <a:lnTo>
                    <a:pt x="344" y="603"/>
                  </a:lnTo>
                  <a:lnTo>
                    <a:pt x="341" y="600"/>
                  </a:lnTo>
                  <a:lnTo>
                    <a:pt x="339" y="598"/>
                  </a:lnTo>
                  <a:lnTo>
                    <a:pt x="336" y="598"/>
                  </a:lnTo>
                  <a:lnTo>
                    <a:pt x="334" y="598"/>
                  </a:lnTo>
                  <a:lnTo>
                    <a:pt x="331" y="595"/>
                  </a:lnTo>
                  <a:lnTo>
                    <a:pt x="334" y="593"/>
                  </a:lnTo>
                  <a:lnTo>
                    <a:pt x="331" y="590"/>
                  </a:lnTo>
                  <a:lnTo>
                    <a:pt x="331" y="588"/>
                  </a:lnTo>
                  <a:lnTo>
                    <a:pt x="328" y="585"/>
                  </a:lnTo>
                  <a:lnTo>
                    <a:pt x="328" y="583"/>
                  </a:lnTo>
                  <a:lnTo>
                    <a:pt x="328" y="580"/>
                  </a:lnTo>
                  <a:lnTo>
                    <a:pt x="328" y="577"/>
                  </a:lnTo>
                  <a:lnTo>
                    <a:pt x="326" y="577"/>
                  </a:lnTo>
                  <a:lnTo>
                    <a:pt x="326" y="575"/>
                  </a:lnTo>
                  <a:lnTo>
                    <a:pt x="326" y="572"/>
                  </a:lnTo>
                  <a:lnTo>
                    <a:pt x="323" y="570"/>
                  </a:lnTo>
                  <a:lnTo>
                    <a:pt x="323" y="567"/>
                  </a:lnTo>
                  <a:lnTo>
                    <a:pt x="321" y="565"/>
                  </a:lnTo>
                  <a:lnTo>
                    <a:pt x="318" y="562"/>
                  </a:lnTo>
                  <a:lnTo>
                    <a:pt x="318" y="560"/>
                  </a:lnTo>
                  <a:lnTo>
                    <a:pt x="316" y="560"/>
                  </a:lnTo>
                  <a:lnTo>
                    <a:pt x="313" y="560"/>
                  </a:lnTo>
                  <a:lnTo>
                    <a:pt x="311" y="560"/>
                  </a:lnTo>
                  <a:lnTo>
                    <a:pt x="308" y="560"/>
                  </a:lnTo>
                  <a:lnTo>
                    <a:pt x="306" y="560"/>
                  </a:lnTo>
                  <a:lnTo>
                    <a:pt x="303" y="560"/>
                  </a:lnTo>
                  <a:lnTo>
                    <a:pt x="303" y="557"/>
                  </a:lnTo>
                  <a:lnTo>
                    <a:pt x="300" y="557"/>
                  </a:lnTo>
                  <a:lnTo>
                    <a:pt x="298" y="557"/>
                  </a:lnTo>
                  <a:lnTo>
                    <a:pt x="298" y="555"/>
                  </a:lnTo>
                  <a:lnTo>
                    <a:pt x="295" y="552"/>
                  </a:lnTo>
                  <a:lnTo>
                    <a:pt x="293" y="552"/>
                  </a:lnTo>
                  <a:lnTo>
                    <a:pt x="290" y="552"/>
                  </a:lnTo>
                  <a:lnTo>
                    <a:pt x="290" y="549"/>
                  </a:lnTo>
                  <a:lnTo>
                    <a:pt x="288" y="549"/>
                  </a:lnTo>
                  <a:lnTo>
                    <a:pt x="285" y="547"/>
                  </a:lnTo>
                  <a:lnTo>
                    <a:pt x="285" y="544"/>
                  </a:lnTo>
                  <a:lnTo>
                    <a:pt x="283" y="542"/>
                  </a:lnTo>
                  <a:lnTo>
                    <a:pt x="280" y="537"/>
                  </a:lnTo>
                  <a:lnTo>
                    <a:pt x="283" y="534"/>
                  </a:lnTo>
                  <a:lnTo>
                    <a:pt x="280" y="534"/>
                  </a:lnTo>
                  <a:lnTo>
                    <a:pt x="278" y="534"/>
                  </a:lnTo>
                  <a:lnTo>
                    <a:pt x="275" y="532"/>
                  </a:lnTo>
                  <a:lnTo>
                    <a:pt x="272" y="532"/>
                  </a:lnTo>
                  <a:lnTo>
                    <a:pt x="270" y="532"/>
                  </a:lnTo>
                  <a:lnTo>
                    <a:pt x="270" y="529"/>
                  </a:lnTo>
                  <a:lnTo>
                    <a:pt x="270" y="527"/>
                  </a:lnTo>
                  <a:lnTo>
                    <a:pt x="267" y="527"/>
                  </a:lnTo>
                  <a:lnTo>
                    <a:pt x="267" y="524"/>
                  </a:lnTo>
                  <a:lnTo>
                    <a:pt x="267" y="521"/>
                  </a:lnTo>
                  <a:lnTo>
                    <a:pt x="265" y="521"/>
                  </a:lnTo>
                  <a:lnTo>
                    <a:pt x="262" y="521"/>
                  </a:lnTo>
                  <a:lnTo>
                    <a:pt x="260" y="524"/>
                  </a:lnTo>
                  <a:lnTo>
                    <a:pt x="257" y="521"/>
                  </a:lnTo>
                  <a:lnTo>
                    <a:pt x="255" y="521"/>
                  </a:lnTo>
                  <a:lnTo>
                    <a:pt x="252" y="519"/>
                  </a:lnTo>
                  <a:lnTo>
                    <a:pt x="250" y="516"/>
                  </a:lnTo>
                  <a:lnTo>
                    <a:pt x="255" y="514"/>
                  </a:lnTo>
                  <a:lnTo>
                    <a:pt x="255" y="511"/>
                  </a:lnTo>
                  <a:lnTo>
                    <a:pt x="255" y="509"/>
                  </a:lnTo>
                  <a:lnTo>
                    <a:pt x="255" y="506"/>
                  </a:lnTo>
                  <a:lnTo>
                    <a:pt x="252" y="506"/>
                  </a:lnTo>
                  <a:lnTo>
                    <a:pt x="250" y="504"/>
                  </a:lnTo>
                  <a:lnTo>
                    <a:pt x="247" y="506"/>
                  </a:lnTo>
                  <a:lnTo>
                    <a:pt x="244" y="506"/>
                  </a:lnTo>
                  <a:lnTo>
                    <a:pt x="242" y="506"/>
                  </a:lnTo>
                  <a:lnTo>
                    <a:pt x="239" y="506"/>
                  </a:lnTo>
                  <a:lnTo>
                    <a:pt x="234" y="504"/>
                  </a:lnTo>
                  <a:lnTo>
                    <a:pt x="232" y="504"/>
                  </a:lnTo>
                  <a:lnTo>
                    <a:pt x="227" y="506"/>
                  </a:lnTo>
                  <a:lnTo>
                    <a:pt x="224" y="504"/>
                  </a:lnTo>
                  <a:lnTo>
                    <a:pt x="222" y="504"/>
                  </a:lnTo>
                  <a:lnTo>
                    <a:pt x="214" y="501"/>
                  </a:lnTo>
                  <a:lnTo>
                    <a:pt x="211" y="499"/>
                  </a:lnTo>
                  <a:lnTo>
                    <a:pt x="206" y="499"/>
                  </a:lnTo>
                  <a:lnTo>
                    <a:pt x="204" y="496"/>
                  </a:lnTo>
                  <a:lnTo>
                    <a:pt x="201" y="499"/>
                  </a:lnTo>
                  <a:lnTo>
                    <a:pt x="199" y="499"/>
                  </a:lnTo>
                  <a:lnTo>
                    <a:pt x="196" y="496"/>
                  </a:lnTo>
                  <a:lnTo>
                    <a:pt x="194" y="499"/>
                  </a:lnTo>
                  <a:lnTo>
                    <a:pt x="188" y="501"/>
                  </a:lnTo>
                  <a:lnTo>
                    <a:pt x="183" y="504"/>
                  </a:lnTo>
                  <a:lnTo>
                    <a:pt x="178" y="509"/>
                  </a:lnTo>
                  <a:lnTo>
                    <a:pt x="173" y="509"/>
                  </a:lnTo>
                  <a:lnTo>
                    <a:pt x="171" y="509"/>
                  </a:lnTo>
                  <a:lnTo>
                    <a:pt x="168" y="511"/>
                  </a:lnTo>
                  <a:lnTo>
                    <a:pt x="163" y="511"/>
                  </a:lnTo>
                  <a:lnTo>
                    <a:pt x="160" y="511"/>
                  </a:lnTo>
                  <a:lnTo>
                    <a:pt x="158" y="511"/>
                  </a:lnTo>
                  <a:lnTo>
                    <a:pt x="155" y="511"/>
                  </a:lnTo>
                  <a:lnTo>
                    <a:pt x="153" y="514"/>
                  </a:lnTo>
                  <a:lnTo>
                    <a:pt x="150" y="516"/>
                  </a:lnTo>
                  <a:lnTo>
                    <a:pt x="148" y="516"/>
                  </a:lnTo>
                  <a:lnTo>
                    <a:pt x="145" y="519"/>
                  </a:lnTo>
                  <a:lnTo>
                    <a:pt x="143" y="519"/>
                  </a:lnTo>
                  <a:lnTo>
                    <a:pt x="138" y="521"/>
                  </a:lnTo>
                  <a:lnTo>
                    <a:pt x="135" y="521"/>
                  </a:lnTo>
                  <a:lnTo>
                    <a:pt x="132" y="524"/>
                  </a:lnTo>
                  <a:lnTo>
                    <a:pt x="127" y="524"/>
                  </a:lnTo>
                  <a:lnTo>
                    <a:pt x="125" y="521"/>
                  </a:lnTo>
                  <a:lnTo>
                    <a:pt x="122" y="521"/>
                  </a:lnTo>
                  <a:lnTo>
                    <a:pt x="117" y="521"/>
                  </a:lnTo>
                  <a:lnTo>
                    <a:pt x="115" y="521"/>
                  </a:lnTo>
                  <a:lnTo>
                    <a:pt x="110" y="521"/>
                  </a:lnTo>
                  <a:lnTo>
                    <a:pt x="107" y="521"/>
                  </a:lnTo>
                  <a:lnTo>
                    <a:pt x="107" y="524"/>
                  </a:lnTo>
                  <a:lnTo>
                    <a:pt x="97" y="519"/>
                  </a:lnTo>
                  <a:lnTo>
                    <a:pt x="97" y="516"/>
                  </a:lnTo>
                  <a:lnTo>
                    <a:pt x="94" y="509"/>
                  </a:lnTo>
                  <a:lnTo>
                    <a:pt x="92" y="491"/>
                  </a:lnTo>
                  <a:lnTo>
                    <a:pt x="94" y="488"/>
                  </a:lnTo>
                  <a:lnTo>
                    <a:pt x="97" y="488"/>
                  </a:lnTo>
                  <a:lnTo>
                    <a:pt x="97" y="481"/>
                  </a:lnTo>
                  <a:lnTo>
                    <a:pt x="99" y="476"/>
                  </a:lnTo>
                  <a:lnTo>
                    <a:pt x="99" y="473"/>
                  </a:lnTo>
                  <a:lnTo>
                    <a:pt x="89" y="471"/>
                  </a:lnTo>
                  <a:lnTo>
                    <a:pt x="79" y="463"/>
                  </a:lnTo>
                  <a:lnTo>
                    <a:pt x="74" y="465"/>
                  </a:lnTo>
                  <a:lnTo>
                    <a:pt x="69" y="465"/>
                  </a:lnTo>
                  <a:lnTo>
                    <a:pt x="64" y="471"/>
                  </a:lnTo>
                  <a:lnTo>
                    <a:pt x="64" y="473"/>
                  </a:lnTo>
                  <a:lnTo>
                    <a:pt x="51" y="473"/>
                  </a:lnTo>
                  <a:lnTo>
                    <a:pt x="46" y="473"/>
                  </a:lnTo>
                  <a:lnTo>
                    <a:pt x="33" y="463"/>
                  </a:lnTo>
                  <a:lnTo>
                    <a:pt x="38" y="458"/>
                  </a:lnTo>
                  <a:lnTo>
                    <a:pt x="41" y="455"/>
                  </a:lnTo>
                  <a:lnTo>
                    <a:pt x="38" y="450"/>
                  </a:lnTo>
                  <a:lnTo>
                    <a:pt x="36" y="448"/>
                  </a:lnTo>
                  <a:lnTo>
                    <a:pt x="33" y="448"/>
                  </a:lnTo>
                  <a:lnTo>
                    <a:pt x="31" y="445"/>
                  </a:lnTo>
                  <a:lnTo>
                    <a:pt x="28" y="445"/>
                  </a:lnTo>
                  <a:lnTo>
                    <a:pt x="18" y="443"/>
                  </a:lnTo>
                  <a:lnTo>
                    <a:pt x="15" y="440"/>
                  </a:lnTo>
                  <a:lnTo>
                    <a:pt x="13" y="440"/>
                  </a:lnTo>
                  <a:lnTo>
                    <a:pt x="3" y="432"/>
                  </a:lnTo>
                  <a:lnTo>
                    <a:pt x="3" y="430"/>
                  </a:lnTo>
                  <a:lnTo>
                    <a:pt x="0" y="427"/>
                  </a:lnTo>
                  <a:lnTo>
                    <a:pt x="3" y="425"/>
                  </a:lnTo>
                  <a:lnTo>
                    <a:pt x="3" y="422"/>
                  </a:lnTo>
                  <a:lnTo>
                    <a:pt x="5" y="422"/>
                  </a:lnTo>
                  <a:lnTo>
                    <a:pt x="10" y="425"/>
                  </a:lnTo>
                  <a:lnTo>
                    <a:pt x="13" y="422"/>
                  </a:lnTo>
                  <a:lnTo>
                    <a:pt x="13" y="417"/>
                  </a:lnTo>
                  <a:lnTo>
                    <a:pt x="13" y="415"/>
                  </a:lnTo>
                  <a:lnTo>
                    <a:pt x="15" y="412"/>
                  </a:lnTo>
                  <a:lnTo>
                    <a:pt x="18" y="409"/>
                  </a:lnTo>
                  <a:lnTo>
                    <a:pt x="18" y="407"/>
                  </a:lnTo>
                  <a:lnTo>
                    <a:pt x="20" y="407"/>
                  </a:lnTo>
                  <a:lnTo>
                    <a:pt x="23" y="404"/>
                  </a:lnTo>
                  <a:lnTo>
                    <a:pt x="26" y="407"/>
                  </a:lnTo>
                  <a:lnTo>
                    <a:pt x="28" y="407"/>
                  </a:lnTo>
                  <a:lnTo>
                    <a:pt x="31" y="407"/>
                  </a:lnTo>
                  <a:lnTo>
                    <a:pt x="33" y="407"/>
                  </a:lnTo>
                  <a:lnTo>
                    <a:pt x="36" y="404"/>
                  </a:lnTo>
                  <a:lnTo>
                    <a:pt x="38" y="402"/>
                  </a:lnTo>
                  <a:lnTo>
                    <a:pt x="41" y="402"/>
                  </a:lnTo>
                  <a:lnTo>
                    <a:pt x="43" y="402"/>
                  </a:lnTo>
                  <a:lnTo>
                    <a:pt x="46" y="399"/>
                  </a:lnTo>
                  <a:lnTo>
                    <a:pt x="48" y="399"/>
                  </a:lnTo>
                  <a:lnTo>
                    <a:pt x="51" y="399"/>
                  </a:lnTo>
                  <a:lnTo>
                    <a:pt x="54" y="399"/>
                  </a:lnTo>
                  <a:lnTo>
                    <a:pt x="56" y="397"/>
                  </a:lnTo>
                  <a:lnTo>
                    <a:pt x="61" y="397"/>
                  </a:lnTo>
                  <a:lnTo>
                    <a:pt x="64" y="397"/>
                  </a:lnTo>
                  <a:lnTo>
                    <a:pt x="66" y="394"/>
                  </a:lnTo>
                  <a:lnTo>
                    <a:pt x="69" y="394"/>
                  </a:lnTo>
                  <a:lnTo>
                    <a:pt x="71" y="394"/>
                  </a:lnTo>
                  <a:lnTo>
                    <a:pt x="74" y="394"/>
                  </a:lnTo>
                  <a:lnTo>
                    <a:pt x="76" y="394"/>
                  </a:lnTo>
                  <a:lnTo>
                    <a:pt x="79" y="394"/>
                  </a:lnTo>
                  <a:lnTo>
                    <a:pt x="79" y="397"/>
                  </a:lnTo>
                  <a:lnTo>
                    <a:pt x="82" y="399"/>
                  </a:lnTo>
                  <a:lnTo>
                    <a:pt x="84" y="399"/>
                  </a:lnTo>
                  <a:lnTo>
                    <a:pt x="87" y="402"/>
                  </a:lnTo>
                  <a:lnTo>
                    <a:pt x="89" y="402"/>
                  </a:lnTo>
                  <a:lnTo>
                    <a:pt x="89" y="399"/>
                  </a:lnTo>
                  <a:lnTo>
                    <a:pt x="89" y="397"/>
                  </a:lnTo>
                  <a:lnTo>
                    <a:pt x="89" y="394"/>
                  </a:lnTo>
                  <a:lnTo>
                    <a:pt x="92" y="394"/>
                  </a:lnTo>
                  <a:lnTo>
                    <a:pt x="92" y="392"/>
                  </a:lnTo>
                  <a:lnTo>
                    <a:pt x="92" y="389"/>
                  </a:lnTo>
                  <a:lnTo>
                    <a:pt x="94" y="389"/>
                  </a:lnTo>
                  <a:lnTo>
                    <a:pt x="97" y="389"/>
                  </a:lnTo>
                  <a:lnTo>
                    <a:pt x="99" y="387"/>
                  </a:lnTo>
                  <a:lnTo>
                    <a:pt x="99" y="384"/>
                  </a:lnTo>
                  <a:lnTo>
                    <a:pt x="102" y="387"/>
                  </a:lnTo>
                  <a:lnTo>
                    <a:pt x="104" y="387"/>
                  </a:lnTo>
                  <a:lnTo>
                    <a:pt x="107" y="389"/>
                  </a:lnTo>
                  <a:lnTo>
                    <a:pt x="110" y="389"/>
                  </a:lnTo>
                  <a:lnTo>
                    <a:pt x="112" y="389"/>
                  </a:lnTo>
                  <a:lnTo>
                    <a:pt x="115" y="387"/>
                  </a:lnTo>
                  <a:lnTo>
                    <a:pt x="117" y="387"/>
                  </a:lnTo>
                  <a:lnTo>
                    <a:pt x="120" y="387"/>
                  </a:lnTo>
                  <a:lnTo>
                    <a:pt x="122" y="387"/>
                  </a:lnTo>
                  <a:lnTo>
                    <a:pt x="125" y="387"/>
                  </a:lnTo>
                  <a:lnTo>
                    <a:pt x="125" y="389"/>
                  </a:lnTo>
                  <a:lnTo>
                    <a:pt x="125" y="392"/>
                  </a:lnTo>
                  <a:lnTo>
                    <a:pt x="125" y="394"/>
                  </a:lnTo>
                  <a:lnTo>
                    <a:pt x="125" y="397"/>
                  </a:lnTo>
                  <a:lnTo>
                    <a:pt x="125" y="399"/>
                  </a:lnTo>
                  <a:lnTo>
                    <a:pt x="127" y="399"/>
                  </a:lnTo>
                  <a:lnTo>
                    <a:pt x="130" y="399"/>
                  </a:lnTo>
                  <a:lnTo>
                    <a:pt x="130" y="397"/>
                  </a:lnTo>
                  <a:lnTo>
                    <a:pt x="130" y="399"/>
                  </a:lnTo>
                  <a:lnTo>
                    <a:pt x="132" y="397"/>
                  </a:lnTo>
                  <a:lnTo>
                    <a:pt x="135" y="399"/>
                  </a:lnTo>
                  <a:lnTo>
                    <a:pt x="138" y="399"/>
                  </a:lnTo>
                  <a:lnTo>
                    <a:pt x="138" y="402"/>
                  </a:lnTo>
                  <a:lnTo>
                    <a:pt x="140" y="404"/>
                  </a:lnTo>
                  <a:lnTo>
                    <a:pt x="140" y="407"/>
                  </a:lnTo>
                  <a:lnTo>
                    <a:pt x="143" y="407"/>
                  </a:lnTo>
                  <a:lnTo>
                    <a:pt x="143" y="409"/>
                  </a:lnTo>
                  <a:lnTo>
                    <a:pt x="143" y="412"/>
                  </a:lnTo>
                  <a:lnTo>
                    <a:pt x="143" y="415"/>
                  </a:lnTo>
                  <a:lnTo>
                    <a:pt x="143" y="417"/>
                  </a:lnTo>
                  <a:lnTo>
                    <a:pt x="145" y="417"/>
                  </a:lnTo>
                  <a:lnTo>
                    <a:pt x="145" y="420"/>
                  </a:lnTo>
                  <a:lnTo>
                    <a:pt x="148" y="420"/>
                  </a:lnTo>
                  <a:lnTo>
                    <a:pt x="150" y="420"/>
                  </a:lnTo>
                  <a:lnTo>
                    <a:pt x="153" y="420"/>
                  </a:lnTo>
                  <a:lnTo>
                    <a:pt x="155" y="420"/>
                  </a:lnTo>
                  <a:lnTo>
                    <a:pt x="158" y="420"/>
                  </a:lnTo>
                  <a:lnTo>
                    <a:pt x="160" y="420"/>
                  </a:lnTo>
                  <a:lnTo>
                    <a:pt x="163" y="420"/>
                  </a:lnTo>
                  <a:lnTo>
                    <a:pt x="166" y="420"/>
                  </a:lnTo>
                  <a:lnTo>
                    <a:pt x="168" y="420"/>
                  </a:lnTo>
                  <a:lnTo>
                    <a:pt x="171" y="420"/>
                  </a:lnTo>
                  <a:lnTo>
                    <a:pt x="173" y="417"/>
                  </a:lnTo>
                  <a:lnTo>
                    <a:pt x="176" y="417"/>
                  </a:lnTo>
                  <a:lnTo>
                    <a:pt x="176" y="420"/>
                  </a:lnTo>
                  <a:lnTo>
                    <a:pt x="178" y="420"/>
                  </a:lnTo>
                  <a:lnTo>
                    <a:pt x="181" y="420"/>
                  </a:lnTo>
                  <a:lnTo>
                    <a:pt x="183" y="420"/>
                  </a:lnTo>
                  <a:lnTo>
                    <a:pt x="186" y="422"/>
                  </a:lnTo>
                  <a:lnTo>
                    <a:pt x="186" y="420"/>
                  </a:lnTo>
                  <a:lnTo>
                    <a:pt x="188" y="420"/>
                  </a:lnTo>
                  <a:lnTo>
                    <a:pt x="191" y="422"/>
                  </a:lnTo>
                  <a:lnTo>
                    <a:pt x="191" y="425"/>
                  </a:lnTo>
                  <a:lnTo>
                    <a:pt x="194" y="425"/>
                  </a:lnTo>
                  <a:lnTo>
                    <a:pt x="196" y="425"/>
                  </a:lnTo>
                  <a:lnTo>
                    <a:pt x="199" y="422"/>
                  </a:lnTo>
                  <a:lnTo>
                    <a:pt x="199" y="420"/>
                  </a:lnTo>
                  <a:lnTo>
                    <a:pt x="201" y="417"/>
                  </a:lnTo>
                  <a:lnTo>
                    <a:pt x="201" y="415"/>
                  </a:lnTo>
                  <a:lnTo>
                    <a:pt x="204" y="412"/>
                  </a:lnTo>
                  <a:lnTo>
                    <a:pt x="204" y="409"/>
                  </a:lnTo>
                  <a:lnTo>
                    <a:pt x="206" y="409"/>
                  </a:lnTo>
                  <a:lnTo>
                    <a:pt x="206" y="407"/>
                  </a:lnTo>
                  <a:lnTo>
                    <a:pt x="209" y="404"/>
                  </a:lnTo>
                  <a:lnTo>
                    <a:pt x="211" y="402"/>
                  </a:lnTo>
                  <a:lnTo>
                    <a:pt x="214" y="399"/>
                  </a:lnTo>
                  <a:lnTo>
                    <a:pt x="216" y="397"/>
                  </a:lnTo>
                  <a:lnTo>
                    <a:pt x="219" y="394"/>
                  </a:lnTo>
                  <a:lnTo>
                    <a:pt x="219" y="392"/>
                  </a:lnTo>
                  <a:lnTo>
                    <a:pt x="222" y="394"/>
                  </a:lnTo>
                  <a:lnTo>
                    <a:pt x="224" y="394"/>
                  </a:lnTo>
                  <a:lnTo>
                    <a:pt x="227" y="394"/>
                  </a:lnTo>
                  <a:lnTo>
                    <a:pt x="229" y="397"/>
                  </a:lnTo>
                  <a:lnTo>
                    <a:pt x="232" y="397"/>
                  </a:lnTo>
                  <a:lnTo>
                    <a:pt x="232" y="394"/>
                  </a:lnTo>
                  <a:lnTo>
                    <a:pt x="234" y="394"/>
                  </a:lnTo>
                  <a:lnTo>
                    <a:pt x="234" y="392"/>
                  </a:lnTo>
                  <a:lnTo>
                    <a:pt x="237" y="392"/>
                  </a:lnTo>
                  <a:lnTo>
                    <a:pt x="239" y="392"/>
                  </a:lnTo>
                  <a:lnTo>
                    <a:pt x="239" y="394"/>
                  </a:lnTo>
                  <a:lnTo>
                    <a:pt x="242" y="394"/>
                  </a:lnTo>
                  <a:lnTo>
                    <a:pt x="244" y="392"/>
                  </a:lnTo>
                  <a:lnTo>
                    <a:pt x="244" y="387"/>
                  </a:lnTo>
                  <a:lnTo>
                    <a:pt x="244" y="384"/>
                  </a:lnTo>
                  <a:lnTo>
                    <a:pt x="244" y="381"/>
                  </a:lnTo>
                  <a:lnTo>
                    <a:pt x="247" y="381"/>
                  </a:lnTo>
                  <a:lnTo>
                    <a:pt x="250" y="379"/>
                  </a:lnTo>
                  <a:lnTo>
                    <a:pt x="250" y="376"/>
                  </a:lnTo>
                  <a:lnTo>
                    <a:pt x="252" y="374"/>
                  </a:lnTo>
                  <a:lnTo>
                    <a:pt x="252" y="371"/>
                  </a:lnTo>
                  <a:lnTo>
                    <a:pt x="255" y="371"/>
                  </a:lnTo>
                  <a:lnTo>
                    <a:pt x="257" y="371"/>
                  </a:lnTo>
                  <a:lnTo>
                    <a:pt x="257" y="369"/>
                  </a:lnTo>
                  <a:lnTo>
                    <a:pt x="260" y="369"/>
                  </a:lnTo>
                  <a:lnTo>
                    <a:pt x="260" y="366"/>
                  </a:lnTo>
                  <a:lnTo>
                    <a:pt x="262" y="366"/>
                  </a:lnTo>
                  <a:lnTo>
                    <a:pt x="265" y="366"/>
                  </a:lnTo>
                  <a:lnTo>
                    <a:pt x="267" y="366"/>
                  </a:lnTo>
                  <a:lnTo>
                    <a:pt x="270" y="366"/>
                  </a:lnTo>
                  <a:lnTo>
                    <a:pt x="270" y="364"/>
                  </a:lnTo>
                  <a:lnTo>
                    <a:pt x="272" y="364"/>
                  </a:lnTo>
                  <a:lnTo>
                    <a:pt x="275" y="364"/>
                  </a:lnTo>
                  <a:lnTo>
                    <a:pt x="278" y="364"/>
                  </a:lnTo>
                  <a:lnTo>
                    <a:pt x="278" y="361"/>
                  </a:lnTo>
                  <a:lnTo>
                    <a:pt x="280" y="361"/>
                  </a:lnTo>
                  <a:lnTo>
                    <a:pt x="283" y="361"/>
                  </a:lnTo>
                  <a:lnTo>
                    <a:pt x="285" y="361"/>
                  </a:lnTo>
                  <a:lnTo>
                    <a:pt x="288" y="361"/>
                  </a:lnTo>
                  <a:lnTo>
                    <a:pt x="293" y="361"/>
                  </a:lnTo>
                  <a:lnTo>
                    <a:pt x="295" y="361"/>
                  </a:lnTo>
                  <a:lnTo>
                    <a:pt x="298" y="359"/>
                  </a:lnTo>
                  <a:lnTo>
                    <a:pt x="300" y="359"/>
                  </a:lnTo>
                  <a:lnTo>
                    <a:pt x="303" y="359"/>
                  </a:lnTo>
                  <a:lnTo>
                    <a:pt x="303" y="356"/>
                  </a:lnTo>
                  <a:lnTo>
                    <a:pt x="306" y="356"/>
                  </a:lnTo>
                  <a:lnTo>
                    <a:pt x="308" y="353"/>
                  </a:lnTo>
                  <a:lnTo>
                    <a:pt x="311" y="353"/>
                  </a:lnTo>
                  <a:lnTo>
                    <a:pt x="313" y="351"/>
                  </a:lnTo>
                  <a:lnTo>
                    <a:pt x="316" y="351"/>
                  </a:lnTo>
                  <a:lnTo>
                    <a:pt x="318" y="348"/>
                  </a:lnTo>
                  <a:lnTo>
                    <a:pt x="321" y="348"/>
                  </a:lnTo>
                  <a:lnTo>
                    <a:pt x="321" y="346"/>
                  </a:lnTo>
                  <a:lnTo>
                    <a:pt x="323" y="343"/>
                  </a:lnTo>
                  <a:lnTo>
                    <a:pt x="321" y="341"/>
                  </a:lnTo>
                  <a:lnTo>
                    <a:pt x="321" y="338"/>
                  </a:lnTo>
                  <a:lnTo>
                    <a:pt x="318" y="333"/>
                  </a:lnTo>
                  <a:lnTo>
                    <a:pt x="321" y="333"/>
                  </a:lnTo>
                  <a:lnTo>
                    <a:pt x="321" y="331"/>
                  </a:lnTo>
                  <a:lnTo>
                    <a:pt x="323" y="331"/>
                  </a:lnTo>
                  <a:lnTo>
                    <a:pt x="326" y="331"/>
                  </a:lnTo>
                  <a:lnTo>
                    <a:pt x="328" y="331"/>
                  </a:lnTo>
                  <a:lnTo>
                    <a:pt x="331" y="331"/>
                  </a:lnTo>
                  <a:lnTo>
                    <a:pt x="334" y="328"/>
                  </a:lnTo>
                  <a:lnTo>
                    <a:pt x="336" y="328"/>
                  </a:lnTo>
                  <a:lnTo>
                    <a:pt x="339" y="331"/>
                  </a:lnTo>
                  <a:lnTo>
                    <a:pt x="341" y="331"/>
                  </a:lnTo>
                  <a:lnTo>
                    <a:pt x="344" y="331"/>
                  </a:lnTo>
                  <a:lnTo>
                    <a:pt x="346" y="328"/>
                  </a:lnTo>
                  <a:lnTo>
                    <a:pt x="346" y="325"/>
                  </a:lnTo>
                  <a:lnTo>
                    <a:pt x="344" y="325"/>
                  </a:lnTo>
                  <a:lnTo>
                    <a:pt x="341" y="323"/>
                  </a:lnTo>
                  <a:lnTo>
                    <a:pt x="336" y="323"/>
                  </a:lnTo>
                  <a:lnTo>
                    <a:pt x="334" y="323"/>
                  </a:lnTo>
                  <a:lnTo>
                    <a:pt x="331" y="323"/>
                  </a:lnTo>
                  <a:lnTo>
                    <a:pt x="328" y="320"/>
                  </a:lnTo>
                  <a:lnTo>
                    <a:pt x="328" y="318"/>
                  </a:lnTo>
                  <a:lnTo>
                    <a:pt x="331" y="318"/>
                  </a:lnTo>
                  <a:lnTo>
                    <a:pt x="331" y="315"/>
                  </a:lnTo>
                  <a:lnTo>
                    <a:pt x="334" y="313"/>
                  </a:lnTo>
                  <a:lnTo>
                    <a:pt x="336" y="310"/>
                  </a:lnTo>
                  <a:lnTo>
                    <a:pt x="339" y="308"/>
                  </a:lnTo>
                  <a:lnTo>
                    <a:pt x="341" y="305"/>
                  </a:lnTo>
                  <a:lnTo>
                    <a:pt x="344" y="305"/>
                  </a:lnTo>
                  <a:lnTo>
                    <a:pt x="344" y="303"/>
                  </a:lnTo>
                  <a:lnTo>
                    <a:pt x="346" y="300"/>
                  </a:lnTo>
                  <a:lnTo>
                    <a:pt x="349" y="300"/>
                  </a:lnTo>
                  <a:lnTo>
                    <a:pt x="349" y="297"/>
                  </a:lnTo>
                  <a:lnTo>
                    <a:pt x="351" y="300"/>
                  </a:lnTo>
                  <a:lnTo>
                    <a:pt x="354" y="300"/>
                  </a:lnTo>
                  <a:lnTo>
                    <a:pt x="354" y="303"/>
                  </a:lnTo>
                  <a:lnTo>
                    <a:pt x="356" y="300"/>
                  </a:lnTo>
                  <a:lnTo>
                    <a:pt x="359" y="297"/>
                  </a:lnTo>
                  <a:lnTo>
                    <a:pt x="362" y="295"/>
                  </a:lnTo>
                  <a:lnTo>
                    <a:pt x="364" y="292"/>
                  </a:lnTo>
                  <a:lnTo>
                    <a:pt x="364" y="290"/>
                  </a:lnTo>
                  <a:lnTo>
                    <a:pt x="367" y="290"/>
                  </a:lnTo>
                  <a:lnTo>
                    <a:pt x="369" y="290"/>
                  </a:lnTo>
                  <a:lnTo>
                    <a:pt x="372" y="290"/>
                  </a:lnTo>
                  <a:lnTo>
                    <a:pt x="372" y="292"/>
                  </a:lnTo>
                  <a:lnTo>
                    <a:pt x="374" y="292"/>
                  </a:lnTo>
                  <a:lnTo>
                    <a:pt x="377" y="292"/>
                  </a:lnTo>
                  <a:lnTo>
                    <a:pt x="379" y="292"/>
                  </a:lnTo>
                  <a:lnTo>
                    <a:pt x="382" y="292"/>
                  </a:lnTo>
                  <a:lnTo>
                    <a:pt x="384" y="292"/>
                  </a:lnTo>
                  <a:lnTo>
                    <a:pt x="384" y="295"/>
                  </a:lnTo>
                  <a:lnTo>
                    <a:pt x="387" y="292"/>
                  </a:lnTo>
                  <a:lnTo>
                    <a:pt x="387" y="290"/>
                  </a:lnTo>
                  <a:lnTo>
                    <a:pt x="387" y="287"/>
                  </a:lnTo>
                  <a:lnTo>
                    <a:pt x="387" y="285"/>
                  </a:lnTo>
                  <a:lnTo>
                    <a:pt x="390" y="285"/>
                  </a:lnTo>
                  <a:lnTo>
                    <a:pt x="390" y="282"/>
                  </a:lnTo>
                  <a:lnTo>
                    <a:pt x="390" y="280"/>
                  </a:lnTo>
                  <a:lnTo>
                    <a:pt x="387" y="277"/>
                  </a:lnTo>
                  <a:lnTo>
                    <a:pt x="390" y="275"/>
                  </a:lnTo>
                  <a:lnTo>
                    <a:pt x="392" y="275"/>
                  </a:lnTo>
                  <a:lnTo>
                    <a:pt x="395" y="272"/>
                  </a:lnTo>
                  <a:lnTo>
                    <a:pt x="395" y="269"/>
                  </a:lnTo>
                  <a:lnTo>
                    <a:pt x="397" y="267"/>
                  </a:lnTo>
                  <a:lnTo>
                    <a:pt x="400" y="264"/>
                  </a:lnTo>
                  <a:lnTo>
                    <a:pt x="402" y="264"/>
                  </a:lnTo>
                  <a:lnTo>
                    <a:pt x="402" y="262"/>
                  </a:lnTo>
                  <a:lnTo>
                    <a:pt x="402" y="259"/>
                  </a:lnTo>
                  <a:lnTo>
                    <a:pt x="405" y="257"/>
                  </a:lnTo>
                  <a:lnTo>
                    <a:pt x="405" y="254"/>
                  </a:lnTo>
                  <a:lnTo>
                    <a:pt x="407" y="254"/>
                  </a:lnTo>
                  <a:lnTo>
                    <a:pt x="407" y="252"/>
                  </a:lnTo>
                  <a:lnTo>
                    <a:pt x="410" y="249"/>
                  </a:lnTo>
                  <a:lnTo>
                    <a:pt x="412" y="249"/>
                  </a:lnTo>
                  <a:lnTo>
                    <a:pt x="415" y="249"/>
                  </a:lnTo>
                  <a:lnTo>
                    <a:pt x="418" y="252"/>
                  </a:lnTo>
                  <a:lnTo>
                    <a:pt x="418" y="254"/>
                  </a:lnTo>
                  <a:lnTo>
                    <a:pt x="420" y="254"/>
                  </a:lnTo>
                  <a:lnTo>
                    <a:pt x="423" y="257"/>
                  </a:lnTo>
                  <a:lnTo>
                    <a:pt x="425" y="257"/>
                  </a:lnTo>
                  <a:lnTo>
                    <a:pt x="428" y="257"/>
                  </a:lnTo>
                  <a:lnTo>
                    <a:pt x="430" y="257"/>
                  </a:lnTo>
                  <a:lnTo>
                    <a:pt x="433" y="257"/>
                  </a:lnTo>
                  <a:lnTo>
                    <a:pt x="435" y="257"/>
                  </a:lnTo>
                  <a:lnTo>
                    <a:pt x="435" y="254"/>
                  </a:lnTo>
                  <a:lnTo>
                    <a:pt x="438" y="254"/>
                  </a:lnTo>
                  <a:lnTo>
                    <a:pt x="440" y="252"/>
                  </a:lnTo>
                  <a:lnTo>
                    <a:pt x="440" y="249"/>
                  </a:lnTo>
                  <a:lnTo>
                    <a:pt x="443" y="249"/>
                  </a:lnTo>
                  <a:lnTo>
                    <a:pt x="446" y="247"/>
                  </a:lnTo>
                  <a:lnTo>
                    <a:pt x="448" y="249"/>
                  </a:lnTo>
                  <a:lnTo>
                    <a:pt x="451" y="249"/>
                  </a:lnTo>
                  <a:lnTo>
                    <a:pt x="453" y="249"/>
                  </a:lnTo>
                  <a:lnTo>
                    <a:pt x="456" y="249"/>
                  </a:lnTo>
                  <a:lnTo>
                    <a:pt x="458" y="249"/>
                  </a:lnTo>
                  <a:lnTo>
                    <a:pt x="461" y="252"/>
                  </a:lnTo>
                  <a:lnTo>
                    <a:pt x="468" y="241"/>
                  </a:lnTo>
                  <a:lnTo>
                    <a:pt x="479" y="257"/>
                  </a:lnTo>
                  <a:lnTo>
                    <a:pt x="481" y="257"/>
                  </a:lnTo>
                  <a:lnTo>
                    <a:pt x="484" y="259"/>
                  </a:lnTo>
                  <a:lnTo>
                    <a:pt x="484" y="262"/>
                  </a:lnTo>
                  <a:lnTo>
                    <a:pt x="486" y="264"/>
                  </a:lnTo>
                  <a:lnTo>
                    <a:pt x="486" y="267"/>
                  </a:lnTo>
                  <a:lnTo>
                    <a:pt x="486" y="269"/>
                  </a:lnTo>
                  <a:lnTo>
                    <a:pt x="489" y="272"/>
                  </a:lnTo>
                  <a:lnTo>
                    <a:pt x="491" y="272"/>
                  </a:lnTo>
                  <a:lnTo>
                    <a:pt x="494" y="272"/>
                  </a:lnTo>
                  <a:lnTo>
                    <a:pt x="494" y="269"/>
                  </a:lnTo>
                  <a:lnTo>
                    <a:pt x="496" y="269"/>
                  </a:lnTo>
                  <a:lnTo>
                    <a:pt x="496" y="272"/>
                  </a:lnTo>
                  <a:lnTo>
                    <a:pt x="499" y="272"/>
                  </a:lnTo>
                  <a:lnTo>
                    <a:pt x="502" y="272"/>
                  </a:lnTo>
                  <a:lnTo>
                    <a:pt x="504" y="275"/>
                  </a:lnTo>
                  <a:lnTo>
                    <a:pt x="507" y="275"/>
                  </a:lnTo>
                  <a:lnTo>
                    <a:pt x="509" y="275"/>
                  </a:lnTo>
                  <a:lnTo>
                    <a:pt x="512" y="275"/>
                  </a:lnTo>
                  <a:lnTo>
                    <a:pt x="514" y="277"/>
                  </a:lnTo>
                  <a:lnTo>
                    <a:pt x="514" y="275"/>
                  </a:lnTo>
                  <a:lnTo>
                    <a:pt x="517" y="275"/>
                  </a:lnTo>
                  <a:lnTo>
                    <a:pt x="519" y="275"/>
                  </a:lnTo>
                  <a:lnTo>
                    <a:pt x="519" y="272"/>
                  </a:lnTo>
                  <a:lnTo>
                    <a:pt x="522" y="272"/>
                  </a:lnTo>
                  <a:lnTo>
                    <a:pt x="522" y="269"/>
                  </a:lnTo>
                  <a:lnTo>
                    <a:pt x="524" y="269"/>
                  </a:lnTo>
                  <a:lnTo>
                    <a:pt x="527" y="267"/>
                  </a:lnTo>
                  <a:lnTo>
                    <a:pt x="530" y="264"/>
                  </a:lnTo>
                  <a:lnTo>
                    <a:pt x="530" y="262"/>
                  </a:lnTo>
                  <a:lnTo>
                    <a:pt x="530" y="259"/>
                  </a:lnTo>
                  <a:lnTo>
                    <a:pt x="527" y="257"/>
                  </a:lnTo>
                  <a:lnTo>
                    <a:pt x="530" y="257"/>
                  </a:lnTo>
                  <a:lnTo>
                    <a:pt x="532" y="254"/>
                  </a:lnTo>
                  <a:lnTo>
                    <a:pt x="532" y="252"/>
                  </a:lnTo>
                  <a:lnTo>
                    <a:pt x="535" y="252"/>
                  </a:lnTo>
                  <a:lnTo>
                    <a:pt x="537" y="252"/>
                  </a:lnTo>
                  <a:lnTo>
                    <a:pt x="540" y="252"/>
                  </a:lnTo>
                  <a:lnTo>
                    <a:pt x="542" y="252"/>
                  </a:lnTo>
                  <a:lnTo>
                    <a:pt x="545" y="252"/>
                  </a:lnTo>
                  <a:lnTo>
                    <a:pt x="545" y="249"/>
                  </a:lnTo>
                  <a:lnTo>
                    <a:pt x="547" y="249"/>
                  </a:lnTo>
                  <a:lnTo>
                    <a:pt x="550" y="249"/>
                  </a:lnTo>
                  <a:lnTo>
                    <a:pt x="553" y="247"/>
                  </a:lnTo>
                  <a:lnTo>
                    <a:pt x="555" y="247"/>
                  </a:lnTo>
                  <a:lnTo>
                    <a:pt x="555" y="244"/>
                  </a:lnTo>
                  <a:lnTo>
                    <a:pt x="555" y="241"/>
                  </a:lnTo>
                  <a:lnTo>
                    <a:pt x="558" y="241"/>
                  </a:lnTo>
                  <a:lnTo>
                    <a:pt x="558" y="239"/>
                  </a:lnTo>
                  <a:lnTo>
                    <a:pt x="560" y="236"/>
                  </a:lnTo>
                  <a:lnTo>
                    <a:pt x="560" y="234"/>
                  </a:lnTo>
                  <a:lnTo>
                    <a:pt x="560" y="231"/>
                  </a:lnTo>
                  <a:lnTo>
                    <a:pt x="563" y="229"/>
                  </a:lnTo>
                  <a:lnTo>
                    <a:pt x="565" y="229"/>
                  </a:lnTo>
                  <a:lnTo>
                    <a:pt x="568" y="229"/>
                  </a:lnTo>
                  <a:lnTo>
                    <a:pt x="568" y="226"/>
                  </a:lnTo>
                  <a:lnTo>
                    <a:pt x="570" y="226"/>
                  </a:lnTo>
                  <a:lnTo>
                    <a:pt x="570" y="224"/>
                  </a:lnTo>
                  <a:lnTo>
                    <a:pt x="573" y="224"/>
                  </a:lnTo>
                  <a:lnTo>
                    <a:pt x="575" y="224"/>
                  </a:lnTo>
                  <a:lnTo>
                    <a:pt x="578" y="224"/>
                  </a:lnTo>
                  <a:lnTo>
                    <a:pt x="581" y="224"/>
                  </a:lnTo>
                  <a:lnTo>
                    <a:pt x="583" y="224"/>
                  </a:lnTo>
                  <a:lnTo>
                    <a:pt x="586" y="224"/>
                  </a:lnTo>
                  <a:lnTo>
                    <a:pt x="588" y="224"/>
                  </a:lnTo>
                  <a:lnTo>
                    <a:pt x="591" y="226"/>
                  </a:lnTo>
                  <a:lnTo>
                    <a:pt x="591" y="229"/>
                  </a:lnTo>
                  <a:lnTo>
                    <a:pt x="593" y="231"/>
                  </a:lnTo>
                  <a:lnTo>
                    <a:pt x="596" y="231"/>
                  </a:lnTo>
                  <a:lnTo>
                    <a:pt x="598" y="231"/>
                  </a:lnTo>
                  <a:lnTo>
                    <a:pt x="601" y="231"/>
                  </a:lnTo>
                  <a:lnTo>
                    <a:pt x="601" y="229"/>
                  </a:lnTo>
                  <a:lnTo>
                    <a:pt x="603" y="229"/>
                  </a:lnTo>
                  <a:lnTo>
                    <a:pt x="606" y="226"/>
                  </a:lnTo>
                  <a:lnTo>
                    <a:pt x="609" y="226"/>
                  </a:lnTo>
                  <a:lnTo>
                    <a:pt x="611" y="224"/>
                  </a:lnTo>
                  <a:lnTo>
                    <a:pt x="614" y="221"/>
                  </a:lnTo>
                  <a:lnTo>
                    <a:pt x="614" y="216"/>
                  </a:lnTo>
                  <a:lnTo>
                    <a:pt x="611" y="216"/>
                  </a:lnTo>
                  <a:lnTo>
                    <a:pt x="611" y="213"/>
                  </a:lnTo>
                  <a:lnTo>
                    <a:pt x="614" y="211"/>
                  </a:lnTo>
                  <a:lnTo>
                    <a:pt x="611" y="198"/>
                  </a:lnTo>
                  <a:lnTo>
                    <a:pt x="609" y="196"/>
                  </a:lnTo>
                  <a:lnTo>
                    <a:pt x="606" y="193"/>
                  </a:lnTo>
                  <a:lnTo>
                    <a:pt x="606" y="188"/>
                  </a:lnTo>
                  <a:lnTo>
                    <a:pt x="606" y="185"/>
                  </a:lnTo>
                  <a:lnTo>
                    <a:pt x="606" y="183"/>
                  </a:lnTo>
                  <a:lnTo>
                    <a:pt x="603" y="180"/>
                  </a:lnTo>
                  <a:lnTo>
                    <a:pt x="603" y="178"/>
                  </a:lnTo>
                  <a:lnTo>
                    <a:pt x="603" y="175"/>
                  </a:lnTo>
                  <a:lnTo>
                    <a:pt x="603" y="173"/>
                  </a:lnTo>
                  <a:lnTo>
                    <a:pt x="603" y="170"/>
                  </a:lnTo>
                  <a:lnTo>
                    <a:pt x="601" y="168"/>
                  </a:lnTo>
                  <a:lnTo>
                    <a:pt x="601" y="165"/>
                  </a:lnTo>
                  <a:lnTo>
                    <a:pt x="601" y="163"/>
                  </a:lnTo>
                  <a:lnTo>
                    <a:pt x="601" y="160"/>
                  </a:lnTo>
                  <a:lnTo>
                    <a:pt x="601" y="157"/>
                  </a:lnTo>
                  <a:lnTo>
                    <a:pt x="598" y="157"/>
                  </a:lnTo>
                  <a:lnTo>
                    <a:pt x="598" y="155"/>
                  </a:lnTo>
                  <a:lnTo>
                    <a:pt x="598" y="152"/>
                  </a:lnTo>
                  <a:lnTo>
                    <a:pt x="596" y="150"/>
                  </a:lnTo>
                  <a:lnTo>
                    <a:pt x="596" y="147"/>
                  </a:lnTo>
                  <a:lnTo>
                    <a:pt x="593" y="147"/>
                  </a:lnTo>
                  <a:lnTo>
                    <a:pt x="593" y="145"/>
                  </a:lnTo>
                  <a:lnTo>
                    <a:pt x="591" y="145"/>
                  </a:lnTo>
                  <a:lnTo>
                    <a:pt x="591" y="142"/>
                  </a:lnTo>
                  <a:lnTo>
                    <a:pt x="588" y="140"/>
                  </a:lnTo>
                  <a:lnTo>
                    <a:pt x="591" y="137"/>
                  </a:lnTo>
                  <a:lnTo>
                    <a:pt x="588" y="137"/>
                  </a:lnTo>
                  <a:lnTo>
                    <a:pt x="588" y="135"/>
                  </a:lnTo>
                  <a:lnTo>
                    <a:pt x="586" y="132"/>
                  </a:lnTo>
                  <a:lnTo>
                    <a:pt x="586" y="129"/>
                  </a:lnTo>
                  <a:lnTo>
                    <a:pt x="586" y="127"/>
                  </a:lnTo>
                  <a:lnTo>
                    <a:pt x="588" y="124"/>
                  </a:lnTo>
                  <a:lnTo>
                    <a:pt x="591" y="122"/>
                  </a:lnTo>
                  <a:lnTo>
                    <a:pt x="591" y="119"/>
                  </a:lnTo>
                  <a:lnTo>
                    <a:pt x="593" y="114"/>
                  </a:lnTo>
                  <a:lnTo>
                    <a:pt x="596" y="114"/>
                  </a:lnTo>
                  <a:lnTo>
                    <a:pt x="598" y="117"/>
                  </a:lnTo>
                  <a:lnTo>
                    <a:pt x="601" y="117"/>
                  </a:lnTo>
                  <a:lnTo>
                    <a:pt x="603" y="117"/>
                  </a:lnTo>
                  <a:lnTo>
                    <a:pt x="603" y="119"/>
                  </a:lnTo>
                  <a:lnTo>
                    <a:pt x="606" y="117"/>
                  </a:lnTo>
                  <a:lnTo>
                    <a:pt x="609" y="119"/>
                  </a:lnTo>
                  <a:lnTo>
                    <a:pt x="611" y="119"/>
                  </a:lnTo>
                  <a:lnTo>
                    <a:pt x="614" y="117"/>
                  </a:lnTo>
                  <a:lnTo>
                    <a:pt x="616" y="119"/>
                  </a:lnTo>
                  <a:lnTo>
                    <a:pt x="619" y="119"/>
                  </a:lnTo>
                  <a:lnTo>
                    <a:pt x="621" y="122"/>
                  </a:lnTo>
                  <a:lnTo>
                    <a:pt x="624" y="122"/>
                  </a:lnTo>
                  <a:lnTo>
                    <a:pt x="626" y="122"/>
                  </a:lnTo>
                  <a:lnTo>
                    <a:pt x="629" y="122"/>
                  </a:lnTo>
                  <a:lnTo>
                    <a:pt x="631" y="119"/>
                  </a:lnTo>
                  <a:lnTo>
                    <a:pt x="631" y="122"/>
                  </a:lnTo>
                  <a:lnTo>
                    <a:pt x="634" y="122"/>
                  </a:lnTo>
                  <a:lnTo>
                    <a:pt x="637" y="119"/>
                  </a:lnTo>
                  <a:lnTo>
                    <a:pt x="639" y="119"/>
                  </a:lnTo>
                  <a:lnTo>
                    <a:pt x="642" y="119"/>
                  </a:lnTo>
                  <a:lnTo>
                    <a:pt x="647" y="119"/>
                  </a:lnTo>
                  <a:lnTo>
                    <a:pt x="687" y="101"/>
                  </a:lnTo>
                  <a:lnTo>
                    <a:pt x="715" y="101"/>
                  </a:lnTo>
                  <a:lnTo>
                    <a:pt x="726" y="84"/>
                  </a:lnTo>
                  <a:lnTo>
                    <a:pt x="733" y="68"/>
                  </a:lnTo>
                  <a:lnTo>
                    <a:pt x="738" y="66"/>
                  </a:lnTo>
                  <a:lnTo>
                    <a:pt x="756" y="48"/>
                  </a:lnTo>
                  <a:lnTo>
                    <a:pt x="764" y="38"/>
                  </a:lnTo>
                  <a:lnTo>
                    <a:pt x="769" y="30"/>
                  </a:lnTo>
                  <a:lnTo>
                    <a:pt x="774" y="28"/>
                  </a:lnTo>
                  <a:lnTo>
                    <a:pt x="777" y="25"/>
                  </a:lnTo>
                  <a:lnTo>
                    <a:pt x="779" y="23"/>
                  </a:lnTo>
                  <a:lnTo>
                    <a:pt x="784" y="20"/>
                  </a:lnTo>
                  <a:lnTo>
                    <a:pt x="787" y="20"/>
                  </a:lnTo>
                  <a:lnTo>
                    <a:pt x="789" y="20"/>
                  </a:lnTo>
                  <a:lnTo>
                    <a:pt x="792" y="20"/>
                  </a:lnTo>
                  <a:lnTo>
                    <a:pt x="794" y="23"/>
                  </a:lnTo>
                  <a:lnTo>
                    <a:pt x="797" y="23"/>
                  </a:lnTo>
                  <a:lnTo>
                    <a:pt x="799" y="23"/>
                  </a:lnTo>
                  <a:lnTo>
                    <a:pt x="802" y="23"/>
                  </a:lnTo>
                  <a:lnTo>
                    <a:pt x="805" y="23"/>
                  </a:lnTo>
                  <a:lnTo>
                    <a:pt x="817" y="23"/>
                  </a:lnTo>
                  <a:lnTo>
                    <a:pt x="822" y="23"/>
                  </a:lnTo>
                  <a:lnTo>
                    <a:pt x="825" y="20"/>
                  </a:lnTo>
                  <a:lnTo>
                    <a:pt x="827" y="20"/>
                  </a:lnTo>
                  <a:lnTo>
                    <a:pt x="833" y="18"/>
                  </a:lnTo>
                  <a:lnTo>
                    <a:pt x="835" y="18"/>
                  </a:lnTo>
                  <a:lnTo>
                    <a:pt x="838" y="15"/>
                  </a:lnTo>
                  <a:lnTo>
                    <a:pt x="840" y="15"/>
                  </a:lnTo>
                  <a:lnTo>
                    <a:pt x="843" y="12"/>
                  </a:lnTo>
                  <a:lnTo>
                    <a:pt x="850" y="10"/>
                  </a:lnTo>
                  <a:lnTo>
                    <a:pt x="858" y="2"/>
                  </a:lnTo>
                  <a:lnTo>
                    <a:pt x="863" y="2"/>
                  </a:lnTo>
                  <a:lnTo>
                    <a:pt x="863" y="0"/>
                  </a:lnTo>
                  <a:lnTo>
                    <a:pt x="866" y="0"/>
                  </a:lnTo>
                  <a:lnTo>
                    <a:pt x="868" y="2"/>
                  </a:lnTo>
                  <a:lnTo>
                    <a:pt x="871" y="5"/>
                  </a:lnTo>
                  <a:lnTo>
                    <a:pt x="873" y="2"/>
                  </a:lnTo>
                  <a:lnTo>
                    <a:pt x="876" y="2"/>
                  </a:lnTo>
                  <a:lnTo>
                    <a:pt x="878" y="5"/>
                  </a:lnTo>
                  <a:lnTo>
                    <a:pt x="881" y="7"/>
                  </a:lnTo>
                  <a:lnTo>
                    <a:pt x="883" y="7"/>
                  </a:lnTo>
                  <a:lnTo>
                    <a:pt x="883" y="10"/>
                  </a:lnTo>
                  <a:lnTo>
                    <a:pt x="886" y="7"/>
                  </a:lnTo>
                  <a:lnTo>
                    <a:pt x="889" y="7"/>
                  </a:lnTo>
                  <a:lnTo>
                    <a:pt x="891" y="10"/>
                  </a:lnTo>
                  <a:lnTo>
                    <a:pt x="891" y="12"/>
                  </a:lnTo>
                  <a:lnTo>
                    <a:pt x="891" y="15"/>
                  </a:lnTo>
                  <a:lnTo>
                    <a:pt x="891" y="18"/>
                  </a:lnTo>
                  <a:lnTo>
                    <a:pt x="889" y="20"/>
                  </a:lnTo>
                  <a:lnTo>
                    <a:pt x="886" y="18"/>
                  </a:lnTo>
                  <a:lnTo>
                    <a:pt x="881" y="18"/>
                  </a:lnTo>
                  <a:lnTo>
                    <a:pt x="878" y="20"/>
                  </a:lnTo>
                  <a:lnTo>
                    <a:pt x="876" y="20"/>
                  </a:lnTo>
                  <a:lnTo>
                    <a:pt x="876" y="23"/>
                  </a:lnTo>
                  <a:lnTo>
                    <a:pt x="873" y="23"/>
                  </a:lnTo>
                  <a:lnTo>
                    <a:pt x="873" y="25"/>
                  </a:lnTo>
                  <a:lnTo>
                    <a:pt x="871" y="25"/>
                  </a:lnTo>
                  <a:lnTo>
                    <a:pt x="868" y="25"/>
                  </a:lnTo>
                  <a:lnTo>
                    <a:pt x="866" y="28"/>
                  </a:lnTo>
                  <a:lnTo>
                    <a:pt x="866" y="30"/>
                  </a:lnTo>
                  <a:lnTo>
                    <a:pt x="866" y="33"/>
                  </a:lnTo>
                  <a:lnTo>
                    <a:pt x="863" y="33"/>
                  </a:lnTo>
                  <a:lnTo>
                    <a:pt x="863" y="35"/>
                  </a:lnTo>
                  <a:lnTo>
                    <a:pt x="866" y="38"/>
                  </a:lnTo>
                  <a:lnTo>
                    <a:pt x="866" y="40"/>
                  </a:lnTo>
                  <a:lnTo>
                    <a:pt x="866" y="43"/>
                  </a:lnTo>
                  <a:lnTo>
                    <a:pt x="868" y="46"/>
                  </a:lnTo>
                  <a:lnTo>
                    <a:pt x="868" y="48"/>
                  </a:lnTo>
                  <a:lnTo>
                    <a:pt x="871" y="48"/>
                  </a:lnTo>
                  <a:lnTo>
                    <a:pt x="873" y="51"/>
                  </a:lnTo>
                  <a:lnTo>
                    <a:pt x="876" y="48"/>
                  </a:lnTo>
                  <a:lnTo>
                    <a:pt x="878" y="46"/>
                  </a:lnTo>
                  <a:lnTo>
                    <a:pt x="881" y="43"/>
                  </a:lnTo>
                  <a:lnTo>
                    <a:pt x="883" y="40"/>
                  </a:lnTo>
                  <a:lnTo>
                    <a:pt x="886" y="40"/>
                  </a:lnTo>
                  <a:lnTo>
                    <a:pt x="889" y="40"/>
                  </a:lnTo>
                  <a:lnTo>
                    <a:pt x="891" y="40"/>
                  </a:lnTo>
                  <a:lnTo>
                    <a:pt x="894" y="40"/>
                  </a:lnTo>
                  <a:lnTo>
                    <a:pt x="896" y="40"/>
                  </a:lnTo>
                  <a:lnTo>
                    <a:pt x="899" y="40"/>
                  </a:lnTo>
                  <a:lnTo>
                    <a:pt x="901" y="40"/>
                  </a:lnTo>
                  <a:lnTo>
                    <a:pt x="901" y="38"/>
                  </a:lnTo>
                  <a:lnTo>
                    <a:pt x="904" y="38"/>
                  </a:lnTo>
                  <a:lnTo>
                    <a:pt x="906" y="38"/>
                  </a:lnTo>
                  <a:lnTo>
                    <a:pt x="909" y="38"/>
                  </a:lnTo>
                  <a:lnTo>
                    <a:pt x="911" y="38"/>
                  </a:lnTo>
                  <a:lnTo>
                    <a:pt x="914" y="43"/>
                  </a:lnTo>
                  <a:lnTo>
                    <a:pt x="914" y="46"/>
                  </a:lnTo>
                  <a:lnTo>
                    <a:pt x="911" y="48"/>
                  </a:lnTo>
                  <a:lnTo>
                    <a:pt x="911" y="51"/>
                  </a:lnTo>
                  <a:lnTo>
                    <a:pt x="909" y="51"/>
                  </a:lnTo>
                  <a:lnTo>
                    <a:pt x="909" y="53"/>
                  </a:lnTo>
                  <a:lnTo>
                    <a:pt x="906" y="53"/>
                  </a:lnTo>
                  <a:lnTo>
                    <a:pt x="904" y="56"/>
                  </a:lnTo>
                  <a:lnTo>
                    <a:pt x="904" y="58"/>
                  </a:lnTo>
                  <a:lnTo>
                    <a:pt x="901" y="61"/>
                  </a:lnTo>
                  <a:lnTo>
                    <a:pt x="901" y="63"/>
                  </a:lnTo>
                  <a:lnTo>
                    <a:pt x="899" y="63"/>
                  </a:lnTo>
                  <a:lnTo>
                    <a:pt x="896" y="66"/>
                  </a:lnTo>
                  <a:lnTo>
                    <a:pt x="894" y="66"/>
                  </a:lnTo>
                  <a:lnTo>
                    <a:pt x="891" y="66"/>
                  </a:lnTo>
                  <a:lnTo>
                    <a:pt x="891" y="68"/>
                  </a:lnTo>
                  <a:lnTo>
                    <a:pt x="889" y="68"/>
                  </a:lnTo>
                  <a:lnTo>
                    <a:pt x="886" y="68"/>
                  </a:lnTo>
                  <a:lnTo>
                    <a:pt x="883" y="68"/>
                  </a:lnTo>
                  <a:lnTo>
                    <a:pt x="881" y="68"/>
                  </a:lnTo>
                  <a:lnTo>
                    <a:pt x="878" y="68"/>
                  </a:lnTo>
                  <a:lnTo>
                    <a:pt x="876" y="71"/>
                  </a:lnTo>
                  <a:lnTo>
                    <a:pt x="876" y="74"/>
                  </a:lnTo>
                  <a:lnTo>
                    <a:pt x="876" y="76"/>
                  </a:lnTo>
                  <a:lnTo>
                    <a:pt x="878" y="76"/>
                  </a:lnTo>
                  <a:lnTo>
                    <a:pt x="881" y="76"/>
                  </a:lnTo>
                  <a:lnTo>
                    <a:pt x="881" y="79"/>
                  </a:lnTo>
                  <a:lnTo>
                    <a:pt x="883" y="79"/>
                  </a:lnTo>
                  <a:lnTo>
                    <a:pt x="889" y="79"/>
                  </a:lnTo>
                  <a:lnTo>
                    <a:pt x="891" y="79"/>
                  </a:lnTo>
                  <a:lnTo>
                    <a:pt x="894" y="81"/>
                  </a:lnTo>
                  <a:lnTo>
                    <a:pt x="896" y="81"/>
                  </a:lnTo>
                  <a:lnTo>
                    <a:pt x="899" y="81"/>
                  </a:lnTo>
                  <a:lnTo>
                    <a:pt x="904" y="81"/>
                  </a:lnTo>
                  <a:lnTo>
                    <a:pt x="906" y="81"/>
                  </a:lnTo>
                  <a:lnTo>
                    <a:pt x="909" y="81"/>
                  </a:lnTo>
                  <a:lnTo>
                    <a:pt x="911" y="84"/>
                  </a:lnTo>
                  <a:lnTo>
                    <a:pt x="914" y="86"/>
                  </a:lnTo>
                  <a:lnTo>
                    <a:pt x="917" y="86"/>
                  </a:lnTo>
                  <a:lnTo>
                    <a:pt x="919" y="86"/>
                  </a:lnTo>
                  <a:lnTo>
                    <a:pt x="922" y="86"/>
                  </a:lnTo>
                  <a:lnTo>
                    <a:pt x="924" y="86"/>
                  </a:lnTo>
                  <a:lnTo>
                    <a:pt x="927" y="86"/>
                  </a:lnTo>
                  <a:lnTo>
                    <a:pt x="932" y="86"/>
                  </a:lnTo>
                  <a:lnTo>
                    <a:pt x="934" y="86"/>
                  </a:lnTo>
                  <a:lnTo>
                    <a:pt x="934" y="89"/>
                  </a:lnTo>
                  <a:lnTo>
                    <a:pt x="939" y="94"/>
                  </a:lnTo>
                  <a:lnTo>
                    <a:pt x="939" y="96"/>
                  </a:lnTo>
                  <a:lnTo>
                    <a:pt x="942" y="96"/>
                  </a:lnTo>
                  <a:lnTo>
                    <a:pt x="942" y="99"/>
                  </a:lnTo>
                  <a:lnTo>
                    <a:pt x="945" y="99"/>
                  </a:lnTo>
                  <a:lnTo>
                    <a:pt x="945" y="104"/>
                  </a:lnTo>
                  <a:lnTo>
                    <a:pt x="942" y="107"/>
                  </a:lnTo>
                  <a:lnTo>
                    <a:pt x="942" y="109"/>
                  </a:lnTo>
                  <a:lnTo>
                    <a:pt x="939" y="109"/>
                  </a:lnTo>
                  <a:lnTo>
                    <a:pt x="939" y="112"/>
                  </a:lnTo>
                  <a:lnTo>
                    <a:pt x="937" y="112"/>
                  </a:lnTo>
                  <a:lnTo>
                    <a:pt x="937" y="114"/>
                  </a:lnTo>
                  <a:lnTo>
                    <a:pt x="937" y="117"/>
                  </a:lnTo>
                  <a:lnTo>
                    <a:pt x="937" y="119"/>
                  </a:lnTo>
                  <a:lnTo>
                    <a:pt x="937" y="122"/>
                  </a:lnTo>
                  <a:lnTo>
                    <a:pt x="939" y="122"/>
                  </a:lnTo>
                  <a:lnTo>
                    <a:pt x="942" y="122"/>
                  </a:lnTo>
                  <a:lnTo>
                    <a:pt x="942" y="124"/>
                  </a:lnTo>
                  <a:lnTo>
                    <a:pt x="945" y="124"/>
                  </a:lnTo>
                  <a:lnTo>
                    <a:pt x="945" y="127"/>
                  </a:lnTo>
                  <a:lnTo>
                    <a:pt x="947" y="127"/>
                  </a:lnTo>
                  <a:lnTo>
                    <a:pt x="947" y="129"/>
                  </a:lnTo>
                  <a:lnTo>
                    <a:pt x="945" y="129"/>
                  </a:lnTo>
                  <a:lnTo>
                    <a:pt x="945" y="135"/>
                  </a:lnTo>
                  <a:lnTo>
                    <a:pt x="942" y="135"/>
                  </a:lnTo>
                  <a:lnTo>
                    <a:pt x="942" y="137"/>
                  </a:lnTo>
                  <a:lnTo>
                    <a:pt x="942" y="140"/>
                  </a:lnTo>
                  <a:lnTo>
                    <a:pt x="939" y="140"/>
                  </a:lnTo>
                  <a:lnTo>
                    <a:pt x="937" y="142"/>
                  </a:lnTo>
                  <a:lnTo>
                    <a:pt x="937" y="145"/>
                  </a:lnTo>
                  <a:lnTo>
                    <a:pt x="939" y="145"/>
                  </a:lnTo>
                  <a:lnTo>
                    <a:pt x="947" y="145"/>
                  </a:lnTo>
                  <a:lnTo>
                    <a:pt x="950" y="145"/>
                  </a:lnTo>
                  <a:lnTo>
                    <a:pt x="952" y="145"/>
                  </a:lnTo>
                  <a:lnTo>
                    <a:pt x="955" y="145"/>
                  </a:lnTo>
                  <a:lnTo>
                    <a:pt x="957" y="145"/>
                  </a:lnTo>
                  <a:lnTo>
                    <a:pt x="960" y="147"/>
                  </a:lnTo>
                  <a:lnTo>
                    <a:pt x="962" y="147"/>
                  </a:lnTo>
                  <a:lnTo>
                    <a:pt x="962" y="150"/>
                  </a:lnTo>
                  <a:lnTo>
                    <a:pt x="960" y="152"/>
                  </a:lnTo>
                  <a:lnTo>
                    <a:pt x="960" y="155"/>
                  </a:lnTo>
                  <a:lnTo>
                    <a:pt x="960" y="157"/>
                  </a:lnTo>
                  <a:lnTo>
                    <a:pt x="960" y="160"/>
                  </a:lnTo>
                  <a:lnTo>
                    <a:pt x="962" y="160"/>
                  </a:lnTo>
                  <a:lnTo>
                    <a:pt x="965" y="163"/>
                  </a:lnTo>
                  <a:lnTo>
                    <a:pt x="967" y="163"/>
                  </a:lnTo>
                  <a:lnTo>
                    <a:pt x="970" y="160"/>
                  </a:lnTo>
                  <a:lnTo>
                    <a:pt x="973" y="160"/>
                  </a:lnTo>
                  <a:lnTo>
                    <a:pt x="975" y="160"/>
                  </a:lnTo>
                  <a:lnTo>
                    <a:pt x="978" y="160"/>
                  </a:lnTo>
                  <a:lnTo>
                    <a:pt x="980" y="163"/>
                  </a:lnTo>
                  <a:lnTo>
                    <a:pt x="983" y="163"/>
                  </a:lnTo>
                  <a:lnTo>
                    <a:pt x="985" y="163"/>
                  </a:lnTo>
                  <a:lnTo>
                    <a:pt x="988" y="163"/>
                  </a:lnTo>
                  <a:lnTo>
                    <a:pt x="995" y="163"/>
                  </a:lnTo>
                  <a:lnTo>
                    <a:pt x="998" y="163"/>
                  </a:lnTo>
                  <a:lnTo>
                    <a:pt x="998" y="165"/>
                  </a:lnTo>
                  <a:lnTo>
                    <a:pt x="1001" y="165"/>
                  </a:lnTo>
                  <a:lnTo>
                    <a:pt x="1003" y="165"/>
                  </a:lnTo>
                  <a:lnTo>
                    <a:pt x="1006" y="165"/>
                  </a:lnTo>
                  <a:lnTo>
                    <a:pt x="1008" y="165"/>
                  </a:lnTo>
                  <a:lnTo>
                    <a:pt x="1008" y="163"/>
                  </a:lnTo>
                  <a:lnTo>
                    <a:pt x="1011" y="160"/>
                  </a:lnTo>
                  <a:lnTo>
                    <a:pt x="1013" y="163"/>
                  </a:lnTo>
                  <a:lnTo>
                    <a:pt x="1013" y="165"/>
                  </a:lnTo>
                  <a:lnTo>
                    <a:pt x="1013" y="170"/>
                  </a:lnTo>
                  <a:lnTo>
                    <a:pt x="1013" y="173"/>
                  </a:lnTo>
                  <a:lnTo>
                    <a:pt x="1013" y="175"/>
                  </a:lnTo>
                  <a:lnTo>
                    <a:pt x="1013" y="178"/>
                  </a:lnTo>
                  <a:lnTo>
                    <a:pt x="1013" y="180"/>
                  </a:lnTo>
                  <a:lnTo>
                    <a:pt x="1013" y="183"/>
                  </a:lnTo>
                  <a:lnTo>
                    <a:pt x="1011" y="183"/>
                  </a:lnTo>
                  <a:lnTo>
                    <a:pt x="1011" y="185"/>
                  </a:lnTo>
                  <a:lnTo>
                    <a:pt x="1011" y="188"/>
                  </a:lnTo>
                  <a:lnTo>
                    <a:pt x="1011" y="191"/>
                  </a:lnTo>
                  <a:lnTo>
                    <a:pt x="1011" y="193"/>
                  </a:lnTo>
                  <a:lnTo>
                    <a:pt x="1013" y="198"/>
                  </a:lnTo>
                  <a:lnTo>
                    <a:pt x="1013" y="201"/>
                  </a:lnTo>
                  <a:lnTo>
                    <a:pt x="1016" y="201"/>
                  </a:lnTo>
                  <a:lnTo>
                    <a:pt x="1016" y="203"/>
                  </a:lnTo>
                  <a:lnTo>
                    <a:pt x="1023" y="208"/>
                  </a:lnTo>
                  <a:lnTo>
                    <a:pt x="1026" y="208"/>
                  </a:lnTo>
                  <a:lnTo>
                    <a:pt x="1029" y="208"/>
                  </a:lnTo>
                  <a:lnTo>
                    <a:pt x="1031" y="208"/>
                  </a:lnTo>
                  <a:lnTo>
                    <a:pt x="1036" y="211"/>
                  </a:lnTo>
                  <a:lnTo>
                    <a:pt x="1036" y="213"/>
                  </a:lnTo>
                  <a:lnTo>
                    <a:pt x="1039" y="213"/>
                  </a:lnTo>
                  <a:lnTo>
                    <a:pt x="1039" y="216"/>
                  </a:lnTo>
                  <a:lnTo>
                    <a:pt x="1039" y="219"/>
                  </a:lnTo>
                  <a:lnTo>
                    <a:pt x="1039" y="221"/>
                  </a:lnTo>
                  <a:lnTo>
                    <a:pt x="1041" y="224"/>
                  </a:lnTo>
                  <a:lnTo>
                    <a:pt x="1044" y="226"/>
                  </a:lnTo>
                  <a:lnTo>
                    <a:pt x="1044" y="229"/>
                  </a:lnTo>
                  <a:lnTo>
                    <a:pt x="1046" y="231"/>
                  </a:lnTo>
                  <a:lnTo>
                    <a:pt x="1046" y="234"/>
                  </a:lnTo>
                  <a:lnTo>
                    <a:pt x="1049" y="234"/>
                  </a:lnTo>
                  <a:lnTo>
                    <a:pt x="1049" y="236"/>
                  </a:lnTo>
                  <a:lnTo>
                    <a:pt x="1049" y="239"/>
                  </a:lnTo>
                  <a:lnTo>
                    <a:pt x="1051" y="241"/>
                  </a:lnTo>
                  <a:lnTo>
                    <a:pt x="1051" y="244"/>
                  </a:lnTo>
                  <a:lnTo>
                    <a:pt x="1054" y="247"/>
                  </a:lnTo>
                  <a:lnTo>
                    <a:pt x="1057" y="247"/>
                  </a:lnTo>
                  <a:lnTo>
                    <a:pt x="1059" y="247"/>
                  </a:lnTo>
                  <a:lnTo>
                    <a:pt x="1064" y="247"/>
                  </a:lnTo>
                  <a:lnTo>
                    <a:pt x="1064" y="244"/>
                  </a:lnTo>
                  <a:lnTo>
                    <a:pt x="1067" y="244"/>
                  </a:lnTo>
                  <a:lnTo>
                    <a:pt x="1067" y="241"/>
                  </a:lnTo>
                  <a:lnTo>
                    <a:pt x="1069" y="241"/>
                  </a:lnTo>
                  <a:lnTo>
                    <a:pt x="1072" y="239"/>
                  </a:lnTo>
                  <a:lnTo>
                    <a:pt x="1074" y="239"/>
                  </a:lnTo>
                  <a:lnTo>
                    <a:pt x="1077" y="236"/>
                  </a:lnTo>
                  <a:lnTo>
                    <a:pt x="1079" y="236"/>
                  </a:lnTo>
                  <a:lnTo>
                    <a:pt x="1082" y="236"/>
                  </a:lnTo>
                  <a:lnTo>
                    <a:pt x="1082" y="239"/>
                  </a:lnTo>
                  <a:lnTo>
                    <a:pt x="1085" y="239"/>
                  </a:lnTo>
                  <a:lnTo>
                    <a:pt x="1090" y="244"/>
                  </a:lnTo>
                  <a:lnTo>
                    <a:pt x="1092" y="244"/>
                  </a:lnTo>
                  <a:lnTo>
                    <a:pt x="1092" y="247"/>
                  </a:lnTo>
                  <a:lnTo>
                    <a:pt x="1092" y="249"/>
                  </a:lnTo>
                  <a:lnTo>
                    <a:pt x="1092" y="252"/>
                  </a:lnTo>
                  <a:lnTo>
                    <a:pt x="1095" y="254"/>
                  </a:lnTo>
                  <a:lnTo>
                    <a:pt x="1095" y="257"/>
                  </a:lnTo>
                  <a:lnTo>
                    <a:pt x="1095" y="259"/>
                  </a:lnTo>
                  <a:lnTo>
                    <a:pt x="1092" y="262"/>
                  </a:lnTo>
                  <a:lnTo>
                    <a:pt x="1090" y="264"/>
                  </a:lnTo>
                  <a:lnTo>
                    <a:pt x="1087" y="267"/>
                  </a:lnTo>
                  <a:lnTo>
                    <a:pt x="1085" y="267"/>
                  </a:lnTo>
                  <a:lnTo>
                    <a:pt x="1082" y="269"/>
                  </a:lnTo>
                  <a:lnTo>
                    <a:pt x="1079" y="272"/>
                  </a:lnTo>
                  <a:lnTo>
                    <a:pt x="1079" y="275"/>
                  </a:lnTo>
                  <a:lnTo>
                    <a:pt x="1082" y="277"/>
                  </a:lnTo>
                  <a:lnTo>
                    <a:pt x="1085" y="277"/>
                  </a:lnTo>
                  <a:lnTo>
                    <a:pt x="1087" y="280"/>
                  </a:lnTo>
                  <a:lnTo>
                    <a:pt x="1090" y="282"/>
                  </a:lnTo>
                  <a:lnTo>
                    <a:pt x="1095" y="285"/>
                  </a:lnTo>
                  <a:lnTo>
                    <a:pt x="1097" y="287"/>
                  </a:lnTo>
                  <a:lnTo>
                    <a:pt x="1100" y="287"/>
                  </a:lnTo>
                  <a:lnTo>
                    <a:pt x="1102" y="287"/>
                  </a:lnTo>
                  <a:lnTo>
                    <a:pt x="1107" y="290"/>
                  </a:lnTo>
                  <a:lnTo>
                    <a:pt x="1110" y="290"/>
                  </a:lnTo>
                  <a:lnTo>
                    <a:pt x="1113" y="290"/>
                  </a:lnTo>
                  <a:lnTo>
                    <a:pt x="1115" y="292"/>
                  </a:lnTo>
                  <a:lnTo>
                    <a:pt x="1115" y="295"/>
                  </a:lnTo>
                  <a:lnTo>
                    <a:pt x="1118" y="297"/>
                  </a:lnTo>
                  <a:lnTo>
                    <a:pt x="1118" y="303"/>
                  </a:lnTo>
                  <a:lnTo>
                    <a:pt x="1118" y="305"/>
                  </a:lnTo>
                  <a:lnTo>
                    <a:pt x="1120" y="305"/>
                  </a:lnTo>
                  <a:lnTo>
                    <a:pt x="1120" y="308"/>
                  </a:lnTo>
                  <a:lnTo>
                    <a:pt x="1123" y="310"/>
                  </a:lnTo>
                  <a:lnTo>
                    <a:pt x="1125" y="313"/>
                  </a:lnTo>
                  <a:lnTo>
                    <a:pt x="1128" y="313"/>
                  </a:lnTo>
                  <a:lnTo>
                    <a:pt x="1128" y="315"/>
                  </a:lnTo>
                  <a:lnTo>
                    <a:pt x="1130" y="318"/>
                  </a:lnTo>
                  <a:lnTo>
                    <a:pt x="1130" y="320"/>
                  </a:lnTo>
                  <a:lnTo>
                    <a:pt x="1133" y="323"/>
                  </a:lnTo>
                  <a:lnTo>
                    <a:pt x="1133" y="325"/>
                  </a:lnTo>
                  <a:lnTo>
                    <a:pt x="1133" y="328"/>
                  </a:lnTo>
                  <a:lnTo>
                    <a:pt x="1133" y="331"/>
                  </a:lnTo>
                  <a:lnTo>
                    <a:pt x="1133" y="333"/>
                  </a:lnTo>
                  <a:lnTo>
                    <a:pt x="1133" y="336"/>
                  </a:lnTo>
                  <a:lnTo>
                    <a:pt x="1133" y="338"/>
                  </a:lnTo>
                  <a:lnTo>
                    <a:pt x="1130" y="341"/>
                  </a:lnTo>
                  <a:lnTo>
                    <a:pt x="1130" y="343"/>
                  </a:lnTo>
                  <a:lnTo>
                    <a:pt x="1128" y="343"/>
                  </a:lnTo>
                  <a:lnTo>
                    <a:pt x="1125" y="343"/>
                  </a:lnTo>
                  <a:lnTo>
                    <a:pt x="1125" y="348"/>
                  </a:lnTo>
                  <a:lnTo>
                    <a:pt x="1123" y="351"/>
                  </a:lnTo>
                  <a:lnTo>
                    <a:pt x="1123" y="353"/>
                  </a:lnTo>
                  <a:lnTo>
                    <a:pt x="1123" y="356"/>
                  </a:lnTo>
                  <a:lnTo>
                    <a:pt x="1125" y="364"/>
                  </a:lnTo>
                  <a:lnTo>
                    <a:pt x="1123" y="364"/>
                  </a:lnTo>
                  <a:lnTo>
                    <a:pt x="1123" y="366"/>
                  </a:lnTo>
                  <a:lnTo>
                    <a:pt x="1120" y="366"/>
                  </a:lnTo>
                  <a:lnTo>
                    <a:pt x="1118" y="369"/>
                  </a:lnTo>
                  <a:lnTo>
                    <a:pt x="1115" y="369"/>
                  </a:lnTo>
                  <a:lnTo>
                    <a:pt x="1113" y="369"/>
                  </a:lnTo>
                  <a:lnTo>
                    <a:pt x="1113" y="371"/>
                  </a:lnTo>
                  <a:lnTo>
                    <a:pt x="1107" y="374"/>
                  </a:lnTo>
                  <a:lnTo>
                    <a:pt x="1107" y="376"/>
                  </a:lnTo>
                  <a:lnTo>
                    <a:pt x="1105" y="379"/>
                  </a:lnTo>
                  <a:lnTo>
                    <a:pt x="1105" y="381"/>
                  </a:lnTo>
                  <a:lnTo>
                    <a:pt x="1102" y="384"/>
                  </a:lnTo>
                  <a:lnTo>
                    <a:pt x="1102" y="387"/>
                  </a:lnTo>
                  <a:lnTo>
                    <a:pt x="1105" y="389"/>
                  </a:lnTo>
                  <a:lnTo>
                    <a:pt x="1107" y="392"/>
                  </a:lnTo>
                  <a:lnTo>
                    <a:pt x="1110" y="392"/>
                  </a:lnTo>
                  <a:lnTo>
                    <a:pt x="1110" y="394"/>
                  </a:lnTo>
                  <a:lnTo>
                    <a:pt x="1113" y="394"/>
                  </a:lnTo>
                  <a:lnTo>
                    <a:pt x="1115" y="397"/>
                  </a:lnTo>
                  <a:lnTo>
                    <a:pt x="1118" y="397"/>
                  </a:lnTo>
                  <a:lnTo>
                    <a:pt x="1120" y="397"/>
                  </a:lnTo>
                  <a:lnTo>
                    <a:pt x="1118" y="397"/>
                  </a:lnTo>
                  <a:lnTo>
                    <a:pt x="1115" y="399"/>
                  </a:lnTo>
                  <a:lnTo>
                    <a:pt x="1113" y="399"/>
                  </a:lnTo>
                  <a:lnTo>
                    <a:pt x="1113" y="402"/>
                  </a:lnTo>
                  <a:lnTo>
                    <a:pt x="1110" y="402"/>
                  </a:lnTo>
                  <a:lnTo>
                    <a:pt x="1105" y="402"/>
                  </a:lnTo>
                  <a:lnTo>
                    <a:pt x="1102" y="402"/>
                  </a:lnTo>
                  <a:lnTo>
                    <a:pt x="1100" y="399"/>
                  </a:lnTo>
                  <a:lnTo>
                    <a:pt x="1097" y="399"/>
                  </a:lnTo>
                  <a:lnTo>
                    <a:pt x="1095" y="399"/>
                  </a:lnTo>
                  <a:lnTo>
                    <a:pt x="1092" y="399"/>
                  </a:lnTo>
                  <a:lnTo>
                    <a:pt x="1090" y="399"/>
                  </a:lnTo>
                  <a:lnTo>
                    <a:pt x="1087" y="402"/>
                  </a:lnTo>
                  <a:lnTo>
                    <a:pt x="1085" y="402"/>
                  </a:lnTo>
                  <a:lnTo>
                    <a:pt x="1085" y="404"/>
                  </a:lnTo>
                  <a:lnTo>
                    <a:pt x="1085" y="409"/>
                  </a:lnTo>
                  <a:lnTo>
                    <a:pt x="1085" y="412"/>
                  </a:lnTo>
                  <a:lnTo>
                    <a:pt x="1085" y="415"/>
                  </a:lnTo>
                  <a:lnTo>
                    <a:pt x="1090" y="420"/>
                  </a:lnTo>
                  <a:lnTo>
                    <a:pt x="1092" y="422"/>
                  </a:lnTo>
                  <a:lnTo>
                    <a:pt x="1095" y="425"/>
                  </a:lnTo>
                  <a:lnTo>
                    <a:pt x="1095" y="427"/>
                  </a:lnTo>
                  <a:lnTo>
                    <a:pt x="1095" y="430"/>
                  </a:lnTo>
                  <a:lnTo>
                    <a:pt x="1092" y="432"/>
                  </a:lnTo>
                  <a:lnTo>
                    <a:pt x="1092" y="435"/>
                  </a:lnTo>
                  <a:lnTo>
                    <a:pt x="1090" y="437"/>
                  </a:lnTo>
                  <a:lnTo>
                    <a:pt x="1090" y="443"/>
                  </a:lnTo>
                  <a:lnTo>
                    <a:pt x="1090" y="445"/>
                  </a:lnTo>
                  <a:lnTo>
                    <a:pt x="1087" y="445"/>
                  </a:lnTo>
                  <a:lnTo>
                    <a:pt x="1087" y="448"/>
                  </a:lnTo>
                  <a:lnTo>
                    <a:pt x="1085" y="448"/>
                  </a:lnTo>
                  <a:lnTo>
                    <a:pt x="1085" y="450"/>
                  </a:lnTo>
                  <a:lnTo>
                    <a:pt x="1082" y="450"/>
                  </a:lnTo>
                  <a:lnTo>
                    <a:pt x="1079" y="453"/>
                  </a:lnTo>
                  <a:lnTo>
                    <a:pt x="1077" y="450"/>
                  </a:lnTo>
                  <a:lnTo>
                    <a:pt x="1077" y="448"/>
                  </a:lnTo>
                  <a:lnTo>
                    <a:pt x="1074" y="445"/>
                  </a:lnTo>
                  <a:lnTo>
                    <a:pt x="1072" y="445"/>
                  </a:lnTo>
                  <a:lnTo>
                    <a:pt x="1069" y="445"/>
                  </a:lnTo>
                  <a:lnTo>
                    <a:pt x="1069" y="443"/>
                  </a:lnTo>
                  <a:lnTo>
                    <a:pt x="1064" y="443"/>
                  </a:lnTo>
                  <a:lnTo>
                    <a:pt x="1064" y="440"/>
                  </a:lnTo>
                  <a:lnTo>
                    <a:pt x="1059" y="440"/>
                  </a:lnTo>
                  <a:lnTo>
                    <a:pt x="1059" y="443"/>
                  </a:lnTo>
                  <a:lnTo>
                    <a:pt x="1057" y="443"/>
                  </a:lnTo>
                  <a:lnTo>
                    <a:pt x="1057" y="448"/>
                  </a:lnTo>
                  <a:lnTo>
                    <a:pt x="1057" y="450"/>
                  </a:lnTo>
                  <a:lnTo>
                    <a:pt x="1054" y="455"/>
                  </a:lnTo>
                  <a:lnTo>
                    <a:pt x="1057" y="458"/>
                  </a:lnTo>
                  <a:lnTo>
                    <a:pt x="1057" y="460"/>
                  </a:lnTo>
                  <a:lnTo>
                    <a:pt x="1057" y="463"/>
                  </a:lnTo>
                  <a:lnTo>
                    <a:pt x="1057" y="465"/>
                  </a:lnTo>
                  <a:lnTo>
                    <a:pt x="1059" y="468"/>
                  </a:lnTo>
                  <a:lnTo>
                    <a:pt x="1059" y="471"/>
                  </a:lnTo>
                  <a:lnTo>
                    <a:pt x="1059" y="473"/>
                  </a:lnTo>
                  <a:lnTo>
                    <a:pt x="1059" y="478"/>
                  </a:lnTo>
                  <a:lnTo>
                    <a:pt x="1059" y="481"/>
                  </a:lnTo>
                  <a:lnTo>
                    <a:pt x="1062" y="481"/>
                  </a:lnTo>
                  <a:lnTo>
                    <a:pt x="1064" y="483"/>
                  </a:lnTo>
                  <a:lnTo>
                    <a:pt x="1067" y="483"/>
                  </a:lnTo>
                  <a:lnTo>
                    <a:pt x="1069" y="483"/>
                  </a:lnTo>
                  <a:lnTo>
                    <a:pt x="1069" y="486"/>
                  </a:lnTo>
                  <a:lnTo>
                    <a:pt x="1072" y="488"/>
                  </a:lnTo>
                  <a:lnTo>
                    <a:pt x="1077" y="491"/>
                  </a:lnTo>
                  <a:lnTo>
                    <a:pt x="1079" y="493"/>
                  </a:lnTo>
                  <a:lnTo>
                    <a:pt x="1082" y="493"/>
                  </a:lnTo>
                  <a:lnTo>
                    <a:pt x="1085" y="493"/>
                  </a:lnTo>
                  <a:lnTo>
                    <a:pt x="1087" y="493"/>
                  </a:lnTo>
                  <a:lnTo>
                    <a:pt x="1090" y="493"/>
                  </a:lnTo>
                  <a:lnTo>
                    <a:pt x="1092" y="493"/>
                  </a:lnTo>
                  <a:lnTo>
                    <a:pt x="1092" y="491"/>
                  </a:lnTo>
                  <a:lnTo>
                    <a:pt x="1095" y="491"/>
                  </a:lnTo>
                  <a:lnTo>
                    <a:pt x="1097" y="491"/>
                  </a:lnTo>
                  <a:lnTo>
                    <a:pt x="1100" y="491"/>
                  </a:lnTo>
                  <a:lnTo>
                    <a:pt x="1100" y="493"/>
                  </a:lnTo>
                  <a:lnTo>
                    <a:pt x="1097" y="493"/>
                  </a:lnTo>
                  <a:lnTo>
                    <a:pt x="1095" y="496"/>
                  </a:lnTo>
                  <a:lnTo>
                    <a:pt x="1095" y="499"/>
                  </a:lnTo>
                  <a:lnTo>
                    <a:pt x="1092" y="499"/>
                  </a:lnTo>
                  <a:lnTo>
                    <a:pt x="1092" y="501"/>
                  </a:lnTo>
                  <a:lnTo>
                    <a:pt x="1092" y="504"/>
                  </a:lnTo>
                  <a:lnTo>
                    <a:pt x="1090" y="504"/>
                  </a:lnTo>
                  <a:lnTo>
                    <a:pt x="1090" y="506"/>
                  </a:lnTo>
                  <a:lnTo>
                    <a:pt x="1092" y="509"/>
                  </a:lnTo>
                  <a:lnTo>
                    <a:pt x="1092" y="511"/>
                  </a:lnTo>
                  <a:lnTo>
                    <a:pt x="1090" y="514"/>
                  </a:lnTo>
                  <a:lnTo>
                    <a:pt x="1090" y="511"/>
                  </a:lnTo>
                  <a:lnTo>
                    <a:pt x="1087" y="509"/>
                  </a:lnTo>
                  <a:lnTo>
                    <a:pt x="1087" y="506"/>
                  </a:lnTo>
                  <a:lnTo>
                    <a:pt x="1085" y="506"/>
                  </a:lnTo>
                  <a:lnTo>
                    <a:pt x="1082" y="506"/>
                  </a:lnTo>
                  <a:lnTo>
                    <a:pt x="1082" y="504"/>
                  </a:lnTo>
                  <a:lnTo>
                    <a:pt x="1079" y="504"/>
                  </a:lnTo>
                  <a:lnTo>
                    <a:pt x="1077" y="504"/>
                  </a:lnTo>
                  <a:lnTo>
                    <a:pt x="1074" y="504"/>
                  </a:lnTo>
                  <a:lnTo>
                    <a:pt x="1074" y="501"/>
                  </a:lnTo>
                  <a:lnTo>
                    <a:pt x="1072" y="501"/>
                  </a:lnTo>
                  <a:lnTo>
                    <a:pt x="1069" y="499"/>
                  </a:lnTo>
                  <a:lnTo>
                    <a:pt x="1067" y="504"/>
                  </a:lnTo>
                  <a:lnTo>
                    <a:pt x="1067" y="506"/>
                  </a:lnTo>
                  <a:lnTo>
                    <a:pt x="1067" y="509"/>
                  </a:lnTo>
                  <a:lnTo>
                    <a:pt x="1069" y="509"/>
                  </a:lnTo>
                  <a:lnTo>
                    <a:pt x="1069" y="511"/>
                  </a:lnTo>
                  <a:lnTo>
                    <a:pt x="1069" y="514"/>
                  </a:lnTo>
                  <a:lnTo>
                    <a:pt x="1067" y="514"/>
                  </a:lnTo>
                  <a:lnTo>
                    <a:pt x="1067" y="516"/>
                  </a:lnTo>
                  <a:lnTo>
                    <a:pt x="1064" y="519"/>
                  </a:lnTo>
                  <a:lnTo>
                    <a:pt x="1064" y="521"/>
                  </a:lnTo>
                  <a:lnTo>
                    <a:pt x="1062" y="521"/>
                  </a:lnTo>
                  <a:lnTo>
                    <a:pt x="1062" y="524"/>
                  </a:lnTo>
                  <a:lnTo>
                    <a:pt x="1059" y="521"/>
                  </a:lnTo>
                  <a:lnTo>
                    <a:pt x="1057" y="521"/>
                  </a:lnTo>
                  <a:lnTo>
                    <a:pt x="1054" y="521"/>
                  </a:lnTo>
                  <a:lnTo>
                    <a:pt x="1049" y="519"/>
                  </a:lnTo>
                  <a:lnTo>
                    <a:pt x="1046" y="519"/>
                  </a:lnTo>
                  <a:lnTo>
                    <a:pt x="1041" y="521"/>
                  </a:lnTo>
                  <a:lnTo>
                    <a:pt x="1039" y="524"/>
                  </a:lnTo>
                  <a:lnTo>
                    <a:pt x="1036" y="527"/>
                  </a:lnTo>
                  <a:lnTo>
                    <a:pt x="1034" y="529"/>
                  </a:lnTo>
                  <a:lnTo>
                    <a:pt x="1031" y="529"/>
                  </a:lnTo>
                  <a:lnTo>
                    <a:pt x="1029" y="532"/>
                  </a:lnTo>
                  <a:lnTo>
                    <a:pt x="1023" y="534"/>
                  </a:lnTo>
                  <a:lnTo>
                    <a:pt x="1021" y="537"/>
                  </a:lnTo>
                  <a:lnTo>
                    <a:pt x="1021" y="539"/>
                  </a:lnTo>
                  <a:lnTo>
                    <a:pt x="1021" y="544"/>
                  </a:lnTo>
                  <a:lnTo>
                    <a:pt x="1018" y="544"/>
                  </a:lnTo>
                  <a:lnTo>
                    <a:pt x="1016" y="544"/>
                  </a:lnTo>
                  <a:lnTo>
                    <a:pt x="1013" y="542"/>
                  </a:lnTo>
                  <a:lnTo>
                    <a:pt x="1008" y="544"/>
                  </a:lnTo>
                  <a:lnTo>
                    <a:pt x="1006" y="544"/>
                  </a:lnTo>
                  <a:lnTo>
                    <a:pt x="1003" y="544"/>
                  </a:lnTo>
                  <a:lnTo>
                    <a:pt x="1001" y="547"/>
                  </a:lnTo>
                  <a:lnTo>
                    <a:pt x="998" y="547"/>
                  </a:lnTo>
                  <a:lnTo>
                    <a:pt x="998" y="549"/>
                  </a:lnTo>
                  <a:lnTo>
                    <a:pt x="995" y="549"/>
                  </a:lnTo>
                  <a:lnTo>
                    <a:pt x="995" y="552"/>
                  </a:lnTo>
                  <a:lnTo>
                    <a:pt x="993" y="555"/>
                  </a:lnTo>
                  <a:lnTo>
                    <a:pt x="990" y="557"/>
                  </a:lnTo>
                  <a:lnTo>
                    <a:pt x="990" y="560"/>
                  </a:lnTo>
                  <a:lnTo>
                    <a:pt x="988" y="560"/>
                  </a:lnTo>
                  <a:lnTo>
                    <a:pt x="985" y="565"/>
                  </a:lnTo>
                  <a:lnTo>
                    <a:pt x="985" y="572"/>
                  </a:lnTo>
                  <a:lnTo>
                    <a:pt x="985" y="575"/>
                  </a:lnTo>
                  <a:lnTo>
                    <a:pt x="985" y="577"/>
                  </a:lnTo>
                  <a:lnTo>
                    <a:pt x="985" y="580"/>
                  </a:lnTo>
                  <a:lnTo>
                    <a:pt x="988" y="580"/>
                  </a:lnTo>
                  <a:lnTo>
                    <a:pt x="988" y="583"/>
                  </a:lnTo>
                  <a:lnTo>
                    <a:pt x="990" y="583"/>
                  </a:lnTo>
                  <a:lnTo>
                    <a:pt x="993" y="583"/>
                  </a:lnTo>
                  <a:lnTo>
                    <a:pt x="993" y="580"/>
                  </a:lnTo>
                  <a:lnTo>
                    <a:pt x="993" y="577"/>
                  </a:lnTo>
                  <a:lnTo>
                    <a:pt x="995" y="577"/>
                  </a:lnTo>
                  <a:lnTo>
                    <a:pt x="995" y="575"/>
                  </a:lnTo>
                  <a:lnTo>
                    <a:pt x="998" y="572"/>
                  </a:lnTo>
                  <a:lnTo>
                    <a:pt x="998" y="570"/>
                  </a:lnTo>
                  <a:lnTo>
                    <a:pt x="1001" y="570"/>
                  </a:lnTo>
                  <a:lnTo>
                    <a:pt x="1001" y="567"/>
                  </a:lnTo>
                  <a:lnTo>
                    <a:pt x="1003" y="567"/>
                  </a:lnTo>
                  <a:lnTo>
                    <a:pt x="1006" y="567"/>
                  </a:lnTo>
                  <a:lnTo>
                    <a:pt x="1008" y="567"/>
                  </a:lnTo>
                  <a:lnTo>
                    <a:pt x="1008" y="570"/>
                  </a:lnTo>
                  <a:lnTo>
                    <a:pt x="1011" y="570"/>
                  </a:lnTo>
                  <a:lnTo>
                    <a:pt x="1008" y="572"/>
                  </a:lnTo>
                  <a:lnTo>
                    <a:pt x="1008" y="575"/>
                  </a:lnTo>
                  <a:lnTo>
                    <a:pt x="1008" y="577"/>
                  </a:lnTo>
                  <a:lnTo>
                    <a:pt x="1011" y="580"/>
                  </a:lnTo>
                  <a:lnTo>
                    <a:pt x="1011" y="583"/>
                  </a:lnTo>
                  <a:lnTo>
                    <a:pt x="1011" y="585"/>
                  </a:lnTo>
                  <a:lnTo>
                    <a:pt x="1013" y="585"/>
                  </a:lnTo>
                  <a:lnTo>
                    <a:pt x="1013" y="588"/>
                  </a:lnTo>
                  <a:lnTo>
                    <a:pt x="1011" y="590"/>
                  </a:lnTo>
                  <a:lnTo>
                    <a:pt x="1011" y="593"/>
                  </a:lnTo>
                  <a:lnTo>
                    <a:pt x="1011" y="595"/>
                  </a:lnTo>
                  <a:lnTo>
                    <a:pt x="1008" y="595"/>
                  </a:lnTo>
                  <a:lnTo>
                    <a:pt x="1006" y="598"/>
                  </a:lnTo>
                  <a:lnTo>
                    <a:pt x="1006" y="600"/>
                  </a:lnTo>
                  <a:lnTo>
                    <a:pt x="1003" y="600"/>
                  </a:lnTo>
                  <a:lnTo>
                    <a:pt x="1001" y="603"/>
                  </a:lnTo>
                  <a:lnTo>
                    <a:pt x="1001" y="605"/>
                  </a:lnTo>
                  <a:lnTo>
                    <a:pt x="998" y="605"/>
                  </a:lnTo>
                  <a:lnTo>
                    <a:pt x="995" y="608"/>
                  </a:lnTo>
                  <a:lnTo>
                    <a:pt x="993" y="613"/>
                  </a:lnTo>
                  <a:lnTo>
                    <a:pt x="993" y="616"/>
                  </a:lnTo>
                  <a:lnTo>
                    <a:pt x="990" y="616"/>
                  </a:lnTo>
                  <a:lnTo>
                    <a:pt x="990" y="618"/>
                  </a:lnTo>
                  <a:lnTo>
                    <a:pt x="988" y="618"/>
                  </a:lnTo>
                  <a:lnTo>
                    <a:pt x="988" y="621"/>
                  </a:lnTo>
                  <a:lnTo>
                    <a:pt x="988" y="623"/>
                  </a:lnTo>
                  <a:lnTo>
                    <a:pt x="990" y="623"/>
                  </a:lnTo>
                  <a:lnTo>
                    <a:pt x="990" y="626"/>
                  </a:lnTo>
                  <a:lnTo>
                    <a:pt x="995" y="628"/>
                  </a:lnTo>
                  <a:lnTo>
                    <a:pt x="995" y="631"/>
                  </a:lnTo>
                  <a:lnTo>
                    <a:pt x="1001" y="633"/>
                  </a:lnTo>
                  <a:lnTo>
                    <a:pt x="1003" y="636"/>
                  </a:lnTo>
                  <a:lnTo>
                    <a:pt x="1003" y="639"/>
                  </a:lnTo>
                  <a:lnTo>
                    <a:pt x="1006" y="641"/>
                  </a:lnTo>
                  <a:lnTo>
                    <a:pt x="1006" y="644"/>
                  </a:lnTo>
                  <a:lnTo>
                    <a:pt x="1003" y="644"/>
                  </a:lnTo>
                  <a:lnTo>
                    <a:pt x="1003" y="646"/>
                  </a:lnTo>
                  <a:lnTo>
                    <a:pt x="1001" y="646"/>
                  </a:lnTo>
                  <a:lnTo>
                    <a:pt x="998" y="649"/>
                  </a:lnTo>
                  <a:lnTo>
                    <a:pt x="998" y="651"/>
                  </a:lnTo>
                  <a:lnTo>
                    <a:pt x="998" y="654"/>
                  </a:lnTo>
                  <a:lnTo>
                    <a:pt x="998" y="656"/>
                  </a:lnTo>
                  <a:lnTo>
                    <a:pt x="998" y="659"/>
                  </a:lnTo>
                  <a:lnTo>
                    <a:pt x="998" y="661"/>
                  </a:lnTo>
                  <a:lnTo>
                    <a:pt x="998" y="664"/>
                  </a:lnTo>
                  <a:lnTo>
                    <a:pt x="998" y="667"/>
                  </a:lnTo>
                  <a:lnTo>
                    <a:pt x="995" y="667"/>
                  </a:lnTo>
                  <a:lnTo>
                    <a:pt x="993" y="667"/>
                  </a:lnTo>
                  <a:lnTo>
                    <a:pt x="990" y="667"/>
                  </a:lnTo>
                  <a:lnTo>
                    <a:pt x="988" y="667"/>
                  </a:lnTo>
                  <a:lnTo>
                    <a:pt x="985" y="669"/>
                  </a:lnTo>
                  <a:lnTo>
                    <a:pt x="983" y="669"/>
                  </a:lnTo>
                  <a:lnTo>
                    <a:pt x="980" y="669"/>
                  </a:lnTo>
                  <a:lnTo>
                    <a:pt x="978" y="672"/>
                  </a:lnTo>
                  <a:lnTo>
                    <a:pt x="978" y="674"/>
                  </a:lnTo>
                  <a:lnTo>
                    <a:pt x="980" y="674"/>
                  </a:lnTo>
                  <a:lnTo>
                    <a:pt x="980" y="677"/>
                  </a:lnTo>
                  <a:lnTo>
                    <a:pt x="983" y="679"/>
                  </a:lnTo>
                  <a:lnTo>
                    <a:pt x="983" y="682"/>
                  </a:lnTo>
                  <a:lnTo>
                    <a:pt x="983" y="684"/>
                  </a:lnTo>
                  <a:lnTo>
                    <a:pt x="983" y="687"/>
                  </a:lnTo>
                  <a:lnTo>
                    <a:pt x="985" y="687"/>
                  </a:lnTo>
                  <a:lnTo>
                    <a:pt x="988" y="687"/>
                  </a:lnTo>
                  <a:lnTo>
                    <a:pt x="988" y="689"/>
                  </a:lnTo>
                  <a:lnTo>
                    <a:pt x="990" y="689"/>
                  </a:lnTo>
                  <a:lnTo>
                    <a:pt x="990" y="692"/>
                  </a:lnTo>
                  <a:lnTo>
                    <a:pt x="990" y="695"/>
                  </a:lnTo>
                  <a:lnTo>
                    <a:pt x="993" y="697"/>
                  </a:lnTo>
                  <a:lnTo>
                    <a:pt x="995" y="702"/>
                  </a:lnTo>
                  <a:lnTo>
                    <a:pt x="995" y="705"/>
                  </a:lnTo>
                  <a:lnTo>
                    <a:pt x="993" y="705"/>
                  </a:lnTo>
                  <a:lnTo>
                    <a:pt x="990" y="705"/>
                  </a:lnTo>
                  <a:lnTo>
                    <a:pt x="985" y="710"/>
                  </a:lnTo>
                  <a:lnTo>
                    <a:pt x="985" y="712"/>
                  </a:lnTo>
                  <a:lnTo>
                    <a:pt x="983" y="712"/>
                  </a:lnTo>
                  <a:lnTo>
                    <a:pt x="983" y="715"/>
                  </a:lnTo>
                  <a:lnTo>
                    <a:pt x="980" y="715"/>
                  </a:lnTo>
                  <a:lnTo>
                    <a:pt x="978" y="717"/>
                  </a:lnTo>
                  <a:lnTo>
                    <a:pt x="980" y="717"/>
                  </a:lnTo>
                  <a:lnTo>
                    <a:pt x="983" y="720"/>
                  </a:lnTo>
                  <a:lnTo>
                    <a:pt x="988" y="728"/>
                  </a:lnTo>
                  <a:lnTo>
                    <a:pt x="990" y="730"/>
                  </a:lnTo>
                  <a:lnTo>
                    <a:pt x="990" y="733"/>
                  </a:lnTo>
                  <a:lnTo>
                    <a:pt x="990" y="735"/>
                  </a:lnTo>
                  <a:lnTo>
                    <a:pt x="993" y="738"/>
                  </a:lnTo>
                  <a:lnTo>
                    <a:pt x="993" y="740"/>
                  </a:lnTo>
                  <a:lnTo>
                    <a:pt x="993" y="743"/>
                  </a:lnTo>
                  <a:lnTo>
                    <a:pt x="993" y="745"/>
                  </a:lnTo>
                  <a:lnTo>
                    <a:pt x="983" y="761"/>
                  </a:lnTo>
                  <a:lnTo>
                    <a:pt x="980" y="761"/>
                  </a:lnTo>
                  <a:lnTo>
                    <a:pt x="978" y="763"/>
                  </a:lnTo>
                  <a:lnTo>
                    <a:pt x="973" y="763"/>
                  </a:lnTo>
                  <a:lnTo>
                    <a:pt x="970" y="763"/>
                  </a:lnTo>
                  <a:lnTo>
                    <a:pt x="967" y="763"/>
                  </a:lnTo>
                  <a:lnTo>
                    <a:pt x="965" y="766"/>
                  </a:lnTo>
                  <a:lnTo>
                    <a:pt x="962" y="766"/>
                  </a:lnTo>
                  <a:lnTo>
                    <a:pt x="962" y="768"/>
                  </a:lnTo>
                  <a:lnTo>
                    <a:pt x="960" y="768"/>
                  </a:lnTo>
                  <a:lnTo>
                    <a:pt x="957" y="768"/>
                  </a:lnTo>
                  <a:lnTo>
                    <a:pt x="955" y="768"/>
                  </a:lnTo>
                  <a:lnTo>
                    <a:pt x="955" y="771"/>
                  </a:lnTo>
                  <a:lnTo>
                    <a:pt x="952" y="771"/>
                  </a:lnTo>
                  <a:lnTo>
                    <a:pt x="950" y="771"/>
                  </a:lnTo>
                  <a:lnTo>
                    <a:pt x="947" y="771"/>
                  </a:lnTo>
                  <a:lnTo>
                    <a:pt x="947" y="773"/>
                  </a:lnTo>
                  <a:lnTo>
                    <a:pt x="942" y="773"/>
                  </a:lnTo>
                  <a:lnTo>
                    <a:pt x="939" y="776"/>
                  </a:lnTo>
                  <a:lnTo>
                    <a:pt x="929" y="778"/>
                  </a:lnTo>
                  <a:lnTo>
                    <a:pt x="917" y="786"/>
                  </a:lnTo>
                  <a:lnTo>
                    <a:pt x="906" y="786"/>
                  </a:lnTo>
                  <a:lnTo>
                    <a:pt x="896" y="784"/>
                  </a:lnTo>
                  <a:lnTo>
                    <a:pt x="886" y="776"/>
                  </a:lnTo>
                  <a:lnTo>
                    <a:pt x="881" y="776"/>
                  </a:lnTo>
                  <a:lnTo>
                    <a:pt x="866" y="776"/>
                  </a:lnTo>
                  <a:lnTo>
                    <a:pt x="863" y="778"/>
                  </a:lnTo>
                  <a:lnTo>
                    <a:pt x="861" y="778"/>
                  </a:lnTo>
                  <a:lnTo>
                    <a:pt x="858" y="778"/>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 name="Freeform 11">
              <a:extLst>
                <a:ext uri="{FF2B5EF4-FFF2-40B4-BE49-F238E27FC236}">
                  <a16:creationId xmlns:a16="http://schemas.microsoft.com/office/drawing/2014/main" id="{600F40D2-22C4-628E-18E0-47525B5BAA33}"/>
                </a:ext>
              </a:extLst>
            </p:cNvPr>
            <p:cNvSpPr>
              <a:spLocks/>
            </p:cNvSpPr>
            <p:nvPr/>
          </p:nvSpPr>
          <p:spPr bwMode="auto">
            <a:xfrm>
              <a:off x="3065" y="2779"/>
              <a:ext cx="1079" cy="812"/>
            </a:xfrm>
            <a:custGeom>
              <a:avLst/>
              <a:gdLst>
                <a:gd name="T0" fmla="*/ 626 w 1079"/>
                <a:gd name="T1" fmla="*/ 748 h 812"/>
                <a:gd name="T2" fmla="*/ 588 w 1079"/>
                <a:gd name="T3" fmla="*/ 753 h 812"/>
                <a:gd name="T4" fmla="*/ 560 w 1079"/>
                <a:gd name="T5" fmla="*/ 753 h 812"/>
                <a:gd name="T6" fmla="*/ 519 w 1079"/>
                <a:gd name="T7" fmla="*/ 759 h 812"/>
                <a:gd name="T8" fmla="*/ 481 w 1079"/>
                <a:gd name="T9" fmla="*/ 764 h 812"/>
                <a:gd name="T10" fmla="*/ 446 w 1079"/>
                <a:gd name="T11" fmla="*/ 766 h 812"/>
                <a:gd name="T12" fmla="*/ 410 w 1079"/>
                <a:gd name="T13" fmla="*/ 774 h 812"/>
                <a:gd name="T14" fmla="*/ 377 w 1079"/>
                <a:gd name="T15" fmla="*/ 779 h 812"/>
                <a:gd name="T16" fmla="*/ 339 w 1079"/>
                <a:gd name="T17" fmla="*/ 784 h 812"/>
                <a:gd name="T18" fmla="*/ 308 w 1079"/>
                <a:gd name="T19" fmla="*/ 787 h 812"/>
                <a:gd name="T20" fmla="*/ 262 w 1079"/>
                <a:gd name="T21" fmla="*/ 789 h 812"/>
                <a:gd name="T22" fmla="*/ 211 w 1079"/>
                <a:gd name="T23" fmla="*/ 792 h 812"/>
                <a:gd name="T24" fmla="*/ 171 w 1079"/>
                <a:gd name="T25" fmla="*/ 794 h 812"/>
                <a:gd name="T26" fmla="*/ 140 w 1079"/>
                <a:gd name="T27" fmla="*/ 797 h 812"/>
                <a:gd name="T28" fmla="*/ 99 w 1079"/>
                <a:gd name="T29" fmla="*/ 799 h 812"/>
                <a:gd name="T30" fmla="*/ 61 w 1079"/>
                <a:gd name="T31" fmla="*/ 804 h 812"/>
                <a:gd name="T32" fmla="*/ 23 w 1079"/>
                <a:gd name="T33" fmla="*/ 809 h 812"/>
                <a:gd name="T34" fmla="*/ 181 w 1079"/>
                <a:gd name="T35" fmla="*/ 771 h 812"/>
                <a:gd name="T36" fmla="*/ 209 w 1079"/>
                <a:gd name="T37" fmla="*/ 667 h 812"/>
                <a:gd name="T38" fmla="*/ 224 w 1079"/>
                <a:gd name="T39" fmla="*/ 624 h 812"/>
                <a:gd name="T40" fmla="*/ 234 w 1079"/>
                <a:gd name="T41" fmla="*/ 583 h 812"/>
                <a:gd name="T42" fmla="*/ 234 w 1079"/>
                <a:gd name="T43" fmla="*/ 308 h 812"/>
                <a:gd name="T44" fmla="*/ 334 w 1079"/>
                <a:gd name="T45" fmla="*/ 216 h 812"/>
                <a:gd name="T46" fmla="*/ 390 w 1079"/>
                <a:gd name="T47" fmla="*/ 201 h 812"/>
                <a:gd name="T48" fmla="*/ 486 w 1079"/>
                <a:gd name="T49" fmla="*/ 209 h 812"/>
                <a:gd name="T50" fmla="*/ 530 w 1079"/>
                <a:gd name="T51" fmla="*/ 211 h 812"/>
                <a:gd name="T52" fmla="*/ 586 w 1079"/>
                <a:gd name="T53" fmla="*/ 234 h 812"/>
                <a:gd name="T54" fmla="*/ 624 w 1079"/>
                <a:gd name="T55" fmla="*/ 239 h 812"/>
                <a:gd name="T56" fmla="*/ 677 w 1079"/>
                <a:gd name="T57" fmla="*/ 234 h 812"/>
                <a:gd name="T58" fmla="*/ 680 w 1079"/>
                <a:gd name="T59" fmla="*/ 196 h 812"/>
                <a:gd name="T60" fmla="*/ 685 w 1079"/>
                <a:gd name="T61" fmla="*/ 117 h 812"/>
                <a:gd name="T62" fmla="*/ 723 w 1079"/>
                <a:gd name="T63" fmla="*/ 59 h 812"/>
                <a:gd name="T64" fmla="*/ 830 w 1079"/>
                <a:gd name="T65" fmla="*/ 43 h 812"/>
                <a:gd name="T66" fmla="*/ 871 w 1079"/>
                <a:gd name="T67" fmla="*/ 31 h 812"/>
                <a:gd name="T68" fmla="*/ 924 w 1079"/>
                <a:gd name="T69" fmla="*/ 26 h 812"/>
                <a:gd name="T70" fmla="*/ 945 w 1079"/>
                <a:gd name="T71" fmla="*/ 99 h 812"/>
                <a:gd name="T72" fmla="*/ 995 w 1079"/>
                <a:gd name="T73" fmla="*/ 140 h 812"/>
                <a:gd name="T74" fmla="*/ 1041 w 1079"/>
                <a:gd name="T75" fmla="*/ 206 h 812"/>
                <a:gd name="T76" fmla="*/ 1044 w 1079"/>
                <a:gd name="T77" fmla="*/ 237 h 812"/>
                <a:gd name="T78" fmla="*/ 1069 w 1079"/>
                <a:gd name="T79" fmla="*/ 275 h 812"/>
                <a:gd name="T80" fmla="*/ 1072 w 1079"/>
                <a:gd name="T81" fmla="*/ 306 h 812"/>
                <a:gd name="T82" fmla="*/ 1054 w 1079"/>
                <a:gd name="T83" fmla="*/ 359 h 812"/>
                <a:gd name="T84" fmla="*/ 1049 w 1079"/>
                <a:gd name="T85" fmla="*/ 418 h 812"/>
                <a:gd name="T86" fmla="*/ 1054 w 1079"/>
                <a:gd name="T87" fmla="*/ 453 h 812"/>
                <a:gd name="T88" fmla="*/ 1029 w 1079"/>
                <a:gd name="T89" fmla="*/ 489 h 812"/>
                <a:gd name="T90" fmla="*/ 993 w 1079"/>
                <a:gd name="T91" fmla="*/ 524 h 812"/>
                <a:gd name="T92" fmla="*/ 970 w 1079"/>
                <a:gd name="T93" fmla="*/ 560 h 812"/>
                <a:gd name="T94" fmla="*/ 945 w 1079"/>
                <a:gd name="T95" fmla="*/ 596 h 812"/>
                <a:gd name="T96" fmla="*/ 939 w 1079"/>
                <a:gd name="T97" fmla="*/ 631 h 812"/>
                <a:gd name="T98" fmla="*/ 950 w 1079"/>
                <a:gd name="T99" fmla="*/ 677 h 812"/>
                <a:gd name="T100" fmla="*/ 960 w 1079"/>
                <a:gd name="T101" fmla="*/ 715 h 812"/>
                <a:gd name="T102" fmla="*/ 934 w 1079"/>
                <a:gd name="T103" fmla="*/ 731 h 812"/>
                <a:gd name="T104" fmla="*/ 909 w 1079"/>
                <a:gd name="T105" fmla="*/ 741 h 812"/>
                <a:gd name="T106" fmla="*/ 894 w 1079"/>
                <a:gd name="T107" fmla="*/ 697 h 812"/>
                <a:gd name="T108" fmla="*/ 855 w 1079"/>
                <a:gd name="T109" fmla="*/ 667 h 812"/>
                <a:gd name="T110" fmla="*/ 855 w 1079"/>
                <a:gd name="T111" fmla="*/ 634 h 812"/>
                <a:gd name="T112" fmla="*/ 845 w 1079"/>
                <a:gd name="T113" fmla="*/ 603 h 812"/>
                <a:gd name="T114" fmla="*/ 817 w 1079"/>
                <a:gd name="T115" fmla="*/ 578 h 812"/>
                <a:gd name="T116" fmla="*/ 794 w 1079"/>
                <a:gd name="T117" fmla="*/ 547 h 812"/>
                <a:gd name="T118" fmla="*/ 718 w 1079"/>
                <a:gd name="T119" fmla="*/ 550 h 812"/>
                <a:gd name="T120" fmla="*/ 601 w 1079"/>
                <a:gd name="T121" fmla="*/ 60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9" h="812">
                  <a:moveTo>
                    <a:pt x="629" y="705"/>
                  </a:moveTo>
                  <a:lnTo>
                    <a:pt x="629" y="708"/>
                  </a:lnTo>
                  <a:lnTo>
                    <a:pt x="629" y="710"/>
                  </a:lnTo>
                  <a:lnTo>
                    <a:pt x="631" y="710"/>
                  </a:lnTo>
                  <a:lnTo>
                    <a:pt x="634" y="713"/>
                  </a:lnTo>
                  <a:lnTo>
                    <a:pt x="637" y="736"/>
                  </a:lnTo>
                  <a:lnTo>
                    <a:pt x="642" y="736"/>
                  </a:lnTo>
                  <a:lnTo>
                    <a:pt x="647" y="746"/>
                  </a:lnTo>
                  <a:lnTo>
                    <a:pt x="644" y="746"/>
                  </a:lnTo>
                  <a:lnTo>
                    <a:pt x="642" y="746"/>
                  </a:lnTo>
                  <a:lnTo>
                    <a:pt x="639" y="746"/>
                  </a:lnTo>
                  <a:lnTo>
                    <a:pt x="637" y="746"/>
                  </a:lnTo>
                  <a:lnTo>
                    <a:pt x="637" y="748"/>
                  </a:lnTo>
                  <a:lnTo>
                    <a:pt x="634" y="748"/>
                  </a:lnTo>
                  <a:lnTo>
                    <a:pt x="631" y="748"/>
                  </a:lnTo>
                  <a:lnTo>
                    <a:pt x="629" y="748"/>
                  </a:lnTo>
                  <a:lnTo>
                    <a:pt x="626" y="748"/>
                  </a:lnTo>
                  <a:lnTo>
                    <a:pt x="624" y="748"/>
                  </a:lnTo>
                  <a:lnTo>
                    <a:pt x="621" y="748"/>
                  </a:lnTo>
                  <a:lnTo>
                    <a:pt x="619" y="748"/>
                  </a:lnTo>
                  <a:lnTo>
                    <a:pt x="616" y="748"/>
                  </a:lnTo>
                  <a:lnTo>
                    <a:pt x="614" y="748"/>
                  </a:lnTo>
                  <a:lnTo>
                    <a:pt x="611" y="748"/>
                  </a:lnTo>
                  <a:lnTo>
                    <a:pt x="611" y="751"/>
                  </a:lnTo>
                  <a:lnTo>
                    <a:pt x="609" y="751"/>
                  </a:lnTo>
                  <a:lnTo>
                    <a:pt x="606" y="751"/>
                  </a:lnTo>
                  <a:lnTo>
                    <a:pt x="603" y="751"/>
                  </a:lnTo>
                  <a:lnTo>
                    <a:pt x="601" y="751"/>
                  </a:lnTo>
                  <a:lnTo>
                    <a:pt x="598" y="751"/>
                  </a:lnTo>
                  <a:lnTo>
                    <a:pt x="596" y="751"/>
                  </a:lnTo>
                  <a:lnTo>
                    <a:pt x="593" y="751"/>
                  </a:lnTo>
                  <a:lnTo>
                    <a:pt x="591" y="751"/>
                  </a:lnTo>
                  <a:lnTo>
                    <a:pt x="588" y="751"/>
                  </a:lnTo>
                  <a:lnTo>
                    <a:pt x="588" y="753"/>
                  </a:lnTo>
                  <a:lnTo>
                    <a:pt x="588" y="751"/>
                  </a:lnTo>
                  <a:lnTo>
                    <a:pt x="588" y="753"/>
                  </a:lnTo>
                  <a:lnTo>
                    <a:pt x="588" y="751"/>
                  </a:lnTo>
                  <a:lnTo>
                    <a:pt x="586" y="751"/>
                  </a:lnTo>
                  <a:lnTo>
                    <a:pt x="586" y="753"/>
                  </a:lnTo>
                  <a:lnTo>
                    <a:pt x="583" y="753"/>
                  </a:lnTo>
                  <a:lnTo>
                    <a:pt x="581" y="753"/>
                  </a:lnTo>
                  <a:lnTo>
                    <a:pt x="578" y="753"/>
                  </a:lnTo>
                  <a:lnTo>
                    <a:pt x="575" y="753"/>
                  </a:lnTo>
                  <a:lnTo>
                    <a:pt x="573" y="753"/>
                  </a:lnTo>
                  <a:lnTo>
                    <a:pt x="570" y="753"/>
                  </a:lnTo>
                  <a:lnTo>
                    <a:pt x="568" y="753"/>
                  </a:lnTo>
                  <a:lnTo>
                    <a:pt x="565" y="753"/>
                  </a:lnTo>
                  <a:lnTo>
                    <a:pt x="563" y="753"/>
                  </a:lnTo>
                  <a:lnTo>
                    <a:pt x="563" y="756"/>
                  </a:lnTo>
                  <a:lnTo>
                    <a:pt x="560" y="756"/>
                  </a:lnTo>
                  <a:lnTo>
                    <a:pt x="560" y="753"/>
                  </a:lnTo>
                  <a:lnTo>
                    <a:pt x="560" y="756"/>
                  </a:lnTo>
                  <a:lnTo>
                    <a:pt x="558" y="756"/>
                  </a:lnTo>
                  <a:lnTo>
                    <a:pt x="555" y="756"/>
                  </a:lnTo>
                  <a:lnTo>
                    <a:pt x="553" y="756"/>
                  </a:lnTo>
                  <a:lnTo>
                    <a:pt x="550" y="756"/>
                  </a:lnTo>
                  <a:lnTo>
                    <a:pt x="547" y="756"/>
                  </a:lnTo>
                  <a:lnTo>
                    <a:pt x="545" y="756"/>
                  </a:lnTo>
                  <a:lnTo>
                    <a:pt x="542" y="756"/>
                  </a:lnTo>
                  <a:lnTo>
                    <a:pt x="540" y="756"/>
                  </a:lnTo>
                  <a:lnTo>
                    <a:pt x="537" y="756"/>
                  </a:lnTo>
                  <a:lnTo>
                    <a:pt x="535" y="756"/>
                  </a:lnTo>
                  <a:lnTo>
                    <a:pt x="535" y="759"/>
                  </a:lnTo>
                  <a:lnTo>
                    <a:pt x="532" y="759"/>
                  </a:lnTo>
                  <a:lnTo>
                    <a:pt x="530" y="759"/>
                  </a:lnTo>
                  <a:lnTo>
                    <a:pt x="527" y="759"/>
                  </a:lnTo>
                  <a:lnTo>
                    <a:pt x="525" y="759"/>
                  </a:lnTo>
                  <a:lnTo>
                    <a:pt x="519" y="759"/>
                  </a:lnTo>
                  <a:lnTo>
                    <a:pt x="517" y="759"/>
                  </a:lnTo>
                  <a:lnTo>
                    <a:pt x="514" y="759"/>
                  </a:lnTo>
                  <a:lnTo>
                    <a:pt x="512" y="759"/>
                  </a:lnTo>
                  <a:lnTo>
                    <a:pt x="509" y="759"/>
                  </a:lnTo>
                  <a:lnTo>
                    <a:pt x="509" y="761"/>
                  </a:lnTo>
                  <a:lnTo>
                    <a:pt x="507" y="761"/>
                  </a:lnTo>
                  <a:lnTo>
                    <a:pt x="504" y="761"/>
                  </a:lnTo>
                  <a:lnTo>
                    <a:pt x="502" y="761"/>
                  </a:lnTo>
                  <a:lnTo>
                    <a:pt x="499" y="761"/>
                  </a:lnTo>
                  <a:lnTo>
                    <a:pt x="497" y="761"/>
                  </a:lnTo>
                  <a:lnTo>
                    <a:pt x="494" y="761"/>
                  </a:lnTo>
                  <a:lnTo>
                    <a:pt x="491" y="761"/>
                  </a:lnTo>
                  <a:lnTo>
                    <a:pt x="489" y="761"/>
                  </a:lnTo>
                  <a:lnTo>
                    <a:pt x="486" y="761"/>
                  </a:lnTo>
                  <a:lnTo>
                    <a:pt x="486" y="764"/>
                  </a:lnTo>
                  <a:lnTo>
                    <a:pt x="484" y="764"/>
                  </a:lnTo>
                  <a:lnTo>
                    <a:pt x="481" y="764"/>
                  </a:lnTo>
                  <a:lnTo>
                    <a:pt x="479" y="764"/>
                  </a:lnTo>
                  <a:lnTo>
                    <a:pt x="476" y="764"/>
                  </a:lnTo>
                  <a:lnTo>
                    <a:pt x="474" y="764"/>
                  </a:lnTo>
                  <a:lnTo>
                    <a:pt x="471" y="764"/>
                  </a:lnTo>
                  <a:lnTo>
                    <a:pt x="469" y="764"/>
                  </a:lnTo>
                  <a:lnTo>
                    <a:pt x="466" y="764"/>
                  </a:lnTo>
                  <a:lnTo>
                    <a:pt x="463" y="764"/>
                  </a:lnTo>
                  <a:lnTo>
                    <a:pt x="463" y="766"/>
                  </a:lnTo>
                  <a:lnTo>
                    <a:pt x="463" y="764"/>
                  </a:lnTo>
                  <a:lnTo>
                    <a:pt x="463" y="766"/>
                  </a:lnTo>
                  <a:lnTo>
                    <a:pt x="461" y="766"/>
                  </a:lnTo>
                  <a:lnTo>
                    <a:pt x="458" y="766"/>
                  </a:lnTo>
                  <a:lnTo>
                    <a:pt x="456" y="766"/>
                  </a:lnTo>
                  <a:lnTo>
                    <a:pt x="453" y="766"/>
                  </a:lnTo>
                  <a:lnTo>
                    <a:pt x="451" y="766"/>
                  </a:lnTo>
                  <a:lnTo>
                    <a:pt x="448" y="766"/>
                  </a:lnTo>
                  <a:lnTo>
                    <a:pt x="446" y="766"/>
                  </a:lnTo>
                  <a:lnTo>
                    <a:pt x="443" y="766"/>
                  </a:lnTo>
                  <a:lnTo>
                    <a:pt x="443" y="769"/>
                  </a:lnTo>
                  <a:lnTo>
                    <a:pt x="441" y="769"/>
                  </a:lnTo>
                  <a:lnTo>
                    <a:pt x="438" y="769"/>
                  </a:lnTo>
                  <a:lnTo>
                    <a:pt x="435" y="769"/>
                  </a:lnTo>
                  <a:lnTo>
                    <a:pt x="433" y="769"/>
                  </a:lnTo>
                  <a:lnTo>
                    <a:pt x="430" y="769"/>
                  </a:lnTo>
                  <a:lnTo>
                    <a:pt x="428" y="769"/>
                  </a:lnTo>
                  <a:lnTo>
                    <a:pt x="425" y="769"/>
                  </a:lnTo>
                  <a:lnTo>
                    <a:pt x="425" y="771"/>
                  </a:lnTo>
                  <a:lnTo>
                    <a:pt x="423" y="771"/>
                  </a:lnTo>
                  <a:lnTo>
                    <a:pt x="420" y="771"/>
                  </a:lnTo>
                  <a:lnTo>
                    <a:pt x="418" y="771"/>
                  </a:lnTo>
                  <a:lnTo>
                    <a:pt x="415" y="771"/>
                  </a:lnTo>
                  <a:lnTo>
                    <a:pt x="412" y="771"/>
                  </a:lnTo>
                  <a:lnTo>
                    <a:pt x="410" y="771"/>
                  </a:lnTo>
                  <a:lnTo>
                    <a:pt x="410" y="774"/>
                  </a:lnTo>
                  <a:lnTo>
                    <a:pt x="407" y="774"/>
                  </a:lnTo>
                  <a:lnTo>
                    <a:pt x="405" y="774"/>
                  </a:lnTo>
                  <a:lnTo>
                    <a:pt x="402" y="774"/>
                  </a:lnTo>
                  <a:lnTo>
                    <a:pt x="400" y="774"/>
                  </a:lnTo>
                  <a:lnTo>
                    <a:pt x="397" y="774"/>
                  </a:lnTo>
                  <a:lnTo>
                    <a:pt x="397" y="776"/>
                  </a:lnTo>
                  <a:lnTo>
                    <a:pt x="395" y="776"/>
                  </a:lnTo>
                  <a:lnTo>
                    <a:pt x="392" y="776"/>
                  </a:lnTo>
                  <a:lnTo>
                    <a:pt x="390" y="776"/>
                  </a:lnTo>
                  <a:lnTo>
                    <a:pt x="387" y="776"/>
                  </a:lnTo>
                  <a:lnTo>
                    <a:pt x="384" y="776"/>
                  </a:lnTo>
                  <a:lnTo>
                    <a:pt x="382" y="776"/>
                  </a:lnTo>
                  <a:lnTo>
                    <a:pt x="382" y="779"/>
                  </a:lnTo>
                  <a:lnTo>
                    <a:pt x="382" y="776"/>
                  </a:lnTo>
                  <a:lnTo>
                    <a:pt x="382" y="779"/>
                  </a:lnTo>
                  <a:lnTo>
                    <a:pt x="379" y="779"/>
                  </a:lnTo>
                  <a:lnTo>
                    <a:pt x="377" y="779"/>
                  </a:lnTo>
                  <a:lnTo>
                    <a:pt x="374" y="779"/>
                  </a:lnTo>
                  <a:lnTo>
                    <a:pt x="372" y="779"/>
                  </a:lnTo>
                  <a:lnTo>
                    <a:pt x="369" y="779"/>
                  </a:lnTo>
                  <a:lnTo>
                    <a:pt x="369" y="781"/>
                  </a:lnTo>
                  <a:lnTo>
                    <a:pt x="367" y="781"/>
                  </a:lnTo>
                  <a:lnTo>
                    <a:pt x="364" y="781"/>
                  </a:lnTo>
                  <a:lnTo>
                    <a:pt x="362" y="781"/>
                  </a:lnTo>
                  <a:lnTo>
                    <a:pt x="359" y="781"/>
                  </a:lnTo>
                  <a:lnTo>
                    <a:pt x="356" y="781"/>
                  </a:lnTo>
                  <a:lnTo>
                    <a:pt x="354" y="781"/>
                  </a:lnTo>
                  <a:lnTo>
                    <a:pt x="351" y="781"/>
                  </a:lnTo>
                  <a:lnTo>
                    <a:pt x="349" y="781"/>
                  </a:lnTo>
                  <a:lnTo>
                    <a:pt x="346" y="781"/>
                  </a:lnTo>
                  <a:lnTo>
                    <a:pt x="344" y="781"/>
                  </a:lnTo>
                  <a:lnTo>
                    <a:pt x="341" y="781"/>
                  </a:lnTo>
                  <a:lnTo>
                    <a:pt x="341" y="784"/>
                  </a:lnTo>
                  <a:lnTo>
                    <a:pt x="339" y="784"/>
                  </a:lnTo>
                  <a:lnTo>
                    <a:pt x="336" y="784"/>
                  </a:lnTo>
                  <a:lnTo>
                    <a:pt x="334" y="784"/>
                  </a:lnTo>
                  <a:lnTo>
                    <a:pt x="331" y="784"/>
                  </a:lnTo>
                  <a:lnTo>
                    <a:pt x="328" y="784"/>
                  </a:lnTo>
                  <a:lnTo>
                    <a:pt x="326" y="784"/>
                  </a:lnTo>
                  <a:lnTo>
                    <a:pt x="323" y="784"/>
                  </a:lnTo>
                  <a:lnTo>
                    <a:pt x="321" y="784"/>
                  </a:lnTo>
                  <a:lnTo>
                    <a:pt x="318" y="784"/>
                  </a:lnTo>
                  <a:lnTo>
                    <a:pt x="316" y="784"/>
                  </a:lnTo>
                  <a:lnTo>
                    <a:pt x="313" y="784"/>
                  </a:lnTo>
                  <a:lnTo>
                    <a:pt x="311" y="784"/>
                  </a:lnTo>
                  <a:lnTo>
                    <a:pt x="311" y="787"/>
                  </a:lnTo>
                  <a:lnTo>
                    <a:pt x="311" y="784"/>
                  </a:lnTo>
                  <a:lnTo>
                    <a:pt x="308" y="784"/>
                  </a:lnTo>
                  <a:lnTo>
                    <a:pt x="308" y="787"/>
                  </a:lnTo>
                  <a:lnTo>
                    <a:pt x="308" y="784"/>
                  </a:lnTo>
                  <a:lnTo>
                    <a:pt x="308" y="787"/>
                  </a:lnTo>
                  <a:lnTo>
                    <a:pt x="306" y="787"/>
                  </a:lnTo>
                  <a:lnTo>
                    <a:pt x="303" y="787"/>
                  </a:lnTo>
                  <a:lnTo>
                    <a:pt x="300" y="787"/>
                  </a:lnTo>
                  <a:lnTo>
                    <a:pt x="298" y="787"/>
                  </a:lnTo>
                  <a:lnTo>
                    <a:pt x="295" y="787"/>
                  </a:lnTo>
                  <a:lnTo>
                    <a:pt x="293" y="787"/>
                  </a:lnTo>
                  <a:lnTo>
                    <a:pt x="290" y="787"/>
                  </a:lnTo>
                  <a:lnTo>
                    <a:pt x="285" y="787"/>
                  </a:lnTo>
                  <a:lnTo>
                    <a:pt x="283" y="787"/>
                  </a:lnTo>
                  <a:lnTo>
                    <a:pt x="280" y="787"/>
                  </a:lnTo>
                  <a:lnTo>
                    <a:pt x="278" y="787"/>
                  </a:lnTo>
                  <a:lnTo>
                    <a:pt x="275" y="787"/>
                  </a:lnTo>
                  <a:lnTo>
                    <a:pt x="272" y="787"/>
                  </a:lnTo>
                  <a:lnTo>
                    <a:pt x="270" y="787"/>
                  </a:lnTo>
                  <a:lnTo>
                    <a:pt x="270" y="789"/>
                  </a:lnTo>
                  <a:lnTo>
                    <a:pt x="265" y="789"/>
                  </a:lnTo>
                  <a:lnTo>
                    <a:pt x="262" y="789"/>
                  </a:lnTo>
                  <a:lnTo>
                    <a:pt x="260" y="789"/>
                  </a:lnTo>
                  <a:lnTo>
                    <a:pt x="255" y="789"/>
                  </a:lnTo>
                  <a:lnTo>
                    <a:pt x="252" y="789"/>
                  </a:lnTo>
                  <a:lnTo>
                    <a:pt x="250" y="789"/>
                  </a:lnTo>
                  <a:lnTo>
                    <a:pt x="244" y="789"/>
                  </a:lnTo>
                  <a:lnTo>
                    <a:pt x="242" y="789"/>
                  </a:lnTo>
                  <a:lnTo>
                    <a:pt x="239" y="789"/>
                  </a:lnTo>
                  <a:lnTo>
                    <a:pt x="237" y="789"/>
                  </a:lnTo>
                  <a:lnTo>
                    <a:pt x="237" y="792"/>
                  </a:lnTo>
                  <a:lnTo>
                    <a:pt x="232" y="792"/>
                  </a:lnTo>
                  <a:lnTo>
                    <a:pt x="229" y="792"/>
                  </a:lnTo>
                  <a:lnTo>
                    <a:pt x="227" y="792"/>
                  </a:lnTo>
                  <a:lnTo>
                    <a:pt x="224" y="792"/>
                  </a:lnTo>
                  <a:lnTo>
                    <a:pt x="219" y="792"/>
                  </a:lnTo>
                  <a:lnTo>
                    <a:pt x="216" y="792"/>
                  </a:lnTo>
                  <a:lnTo>
                    <a:pt x="214" y="792"/>
                  </a:lnTo>
                  <a:lnTo>
                    <a:pt x="211" y="792"/>
                  </a:lnTo>
                  <a:lnTo>
                    <a:pt x="209" y="792"/>
                  </a:lnTo>
                  <a:lnTo>
                    <a:pt x="206" y="792"/>
                  </a:lnTo>
                  <a:lnTo>
                    <a:pt x="204" y="792"/>
                  </a:lnTo>
                  <a:lnTo>
                    <a:pt x="201" y="792"/>
                  </a:lnTo>
                  <a:lnTo>
                    <a:pt x="199" y="792"/>
                  </a:lnTo>
                  <a:lnTo>
                    <a:pt x="196" y="792"/>
                  </a:lnTo>
                  <a:lnTo>
                    <a:pt x="194" y="792"/>
                  </a:lnTo>
                  <a:lnTo>
                    <a:pt x="191" y="792"/>
                  </a:lnTo>
                  <a:lnTo>
                    <a:pt x="191" y="794"/>
                  </a:lnTo>
                  <a:lnTo>
                    <a:pt x="188" y="794"/>
                  </a:lnTo>
                  <a:lnTo>
                    <a:pt x="186" y="794"/>
                  </a:lnTo>
                  <a:lnTo>
                    <a:pt x="183" y="794"/>
                  </a:lnTo>
                  <a:lnTo>
                    <a:pt x="181" y="794"/>
                  </a:lnTo>
                  <a:lnTo>
                    <a:pt x="178" y="794"/>
                  </a:lnTo>
                  <a:lnTo>
                    <a:pt x="176" y="794"/>
                  </a:lnTo>
                  <a:lnTo>
                    <a:pt x="173" y="794"/>
                  </a:lnTo>
                  <a:lnTo>
                    <a:pt x="171" y="794"/>
                  </a:lnTo>
                  <a:lnTo>
                    <a:pt x="168" y="794"/>
                  </a:lnTo>
                  <a:lnTo>
                    <a:pt x="166" y="794"/>
                  </a:lnTo>
                  <a:lnTo>
                    <a:pt x="163" y="794"/>
                  </a:lnTo>
                  <a:lnTo>
                    <a:pt x="160" y="794"/>
                  </a:lnTo>
                  <a:lnTo>
                    <a:pt x="158" y="794"/>
                  </a:lnTo>
                  <a:lnTo>
                    <a:pt x="155" y="794"/>
                  </a:lnTo>
                  <a:lnTo>
                    <a:pt x="155" y="797"/>
                  </a:lnTo>
                  <a:lnTo>
                    <a:pt x="153" y="797"/>
                  </a:lnTo>
                  <a:lnTo>
                    <a:pt x="153" y="794"/>
                  </a:lnTo>
                  <a:lnTo>
                    <a:pt x="153" y="797"/>
                  </a:lnTo>
                  <a:lnTo>
                    <a:pt x="150" y="797"/>
                  </a:lnTo>
                  <a:lnTo>
                    <a:pt x="150" y="794"/>
                  </a:lnTo>
                  <a:lnTo>
                    <a:pt x="150" y="797"/>
                  </a:lnTo>
                  <a:lnTo>
                    <a:pt x="148" y="797"/>
                  </a:lnTo>
                  <a:lnTo>
                    <a:pt x="145" y="797"/>
                  </a:lnTo>
                  <a:lnTo>
                    <a:pt x="143" y="797"/>
                  </a:lnTo>
                  <a:lnTo>
                    <a:pt x="140" y="797"/>
                  </a:lnTo>
                  <a:lnTo>
                    <a:pt x="138" y="797"/>
                  </a:lnTo>
                  <a:lnTo>
                    <a:pt x="135" y="797"/>
                  </a:lnTo>
                  <a:lnTo>
                    <a:pt x="132" y="797"/>
                  </a:lnTo>
                  <a:lnTo>
                    <a:pt x="130" y="797"/>
                  </a:lnTo>
                  <a:lnTo>
                    <a:pt x="127" y="797"/>
                  </a:lnTo>
                  <a:lnTo>
                    <a:pt x="125" y="797"/>
                  </a:lnTo>
                  <a:lnTo>
                    <a:pt x="122" y="797"/>
                  </a:lnTo>
                  <a:lnTo>
                    <a:pt x="122" y="799"/>
                  </a:lnTo>
                  <a:lnTo>
                    <a:pt x="120" y="799"/>
                  </a:lnTo>
                  <a:lnTo>
                    <a:pt x="117" y="799"/>
                  </a:lnTo>
                  <a:lnTo>
                    <a:pt x="115" y="799"/>
                  </a:lnTo>
                  <a:lnTo>
                    <a:pt x="112" y="799"/>
                  </a:lnTo>
                  <a:lnTo>
                    <a:pt x="110" y="799"/>
                  </a:lnTo>
                  <a:lnTo>
                    <a:pt x="107" y="799"/>
                  </a:lnTo>
                  <a:lnTo>
                    <a:pt x="104" y="799"/>
                  </a:lnTo>
                  <a:lnTo>
                    <a:pt x="102" y="799"/>
                  </a:lnTo>
                  <a:lnTo>
                    <a:pt x="99" y="799"/>
                  </a:lnTo>
                  <a:lnTo>
                    <a:pt x="97" y="799"/>
                  </a:lnTo>
                  <a:lnTo>
                    <a:pt x="97" y="802"/>
                  </a:lnTo>
                  <a:lnTo>
                    <a:pt x="94" y="802"/>
                  </a:lnTo>
                  <a:lnTo>
                    <a:pt x="92" y="802"/>
                  </a:lnTo>
                  <a:lnTo>
                    <a:pt x="89" y="802"/>
                  </a:lnTo>
                  <a:lnTo>
                    <a:pt x="87" y="802"/>
                  </a:lnTo>
                  <a:lnTo>
                    <a:pt x="84" y="802"/>
                  </a:lnTo>
                  <a:lnTo>
                    <a:pt x="82" y="802"/>
                  </a:lnTo>
                  <a:lnTo>
                    <a:pt x="79" y="802"/>
                  </a:lnTo>
                  <a:lnTo>
                    <a:pt x="76" y="802"/>
                  </a:lnTo>
                  <a:lnTo>
                    <a:pt x="74" y="802"/>
                  </a:lnTo>
                  <a:lnTo>
                    <a:pt x="74" y="804"/>
                  </a:lnTo>
                  <a:lnTo>
                    <a:pt x="71" y="804"/>
                  </a:lnTo>
                  <a:lnTo>
                    <a:pt x="69" y="804"/>
                  </a:lnTo>
                  <a:lnTo>
                    <a:pt x="66" y="804"/>
                  </a:lnTo>
                  <a:lnTo>
                    <a:pt x="64" y="804"/>
                  </a:lnTo>
                  <a:lnTo>
                    <a:pt x="61" y="804"/>
                  </a:lnTo>
                  <a:lnTo>
                    <a:pt x="59" y="804"/>
                  </a:lnTo>
                  <a:lnTo>
                    <a:pt x="56" y="804"/>
                  </a:lnTo>
                  <a:lnTo>
                    <a:pt x="54" y="804"/>
                  </a:lnTo>
                  <a:lnTo>
                    <a:pt x="51" y="804"/>
                  </a:lnTo>
                  <a:lnTo>
                    <a:pt x="51" y="807"/>
                  </a:lnTo>
                  <a:lnTo>
                    <a:pt x="48" y="807"/>
                  </a:lnTo>
                  <a:lnTo>
                    <a:pt x="46" y="807"/>
                  </a:lnTo>
                  <a:lnTo>
                    <a:pt x="43" y="807"/>
                  </a:lnTo>
                  <a:lnTo>
                    <a:pt x="41" y="807"/>
                  </a:lnTo>
                  <a:lnTo>
                    <a:pt x="38" y="807"/>
                  </a:lnTo>
                  <a:lnTo>
                    <a:pt x="36" y="807"/>
                  </a:lnTo>
                  <a:lnTo>
                    <a:pt x="33" y="807"/>
                  </a:lnTo>
                  <a:lnTo>
                    <a:pt x="31" y="807"/>
                  </a:lnTo>
                  <a:lnTo>
                    <a:pt x="28" y="807"/>
                  </a:lnTo>
                  <a:lnTo>
                    <a:pt x="28" y="809"/>
                  </a:lnTo>
                  <a:lnTo>
                    <a:pt x="26" y="809"/>
                  </a:lnTo>
                  <a:lnTo>
                    <a:pt x="23" y="809"/>
                  </a:lnTo>
                  <a:lnTo>
                    <a:pt x="20" y="809"/>
                  </a:lnTo>
                  <a:lnTo>
                    <a:pt x="18" y="809"/>
                  </a:lnTo>
                  <a:lnTo>
                    <a:pt x="15" y="809"/>
                  </a:lnTo>
                  <a:lnTo>
                    <a:pt x="13" y="809"/>
                  </a:lnTo>
                  <a:lnTo>
                    <a:pt x="10" y="809"/>
                  </a:lnTo>
                  <a:lnTo>
                    <a:pt x="8" y="809"/>
                  </a:lnTo>
                  <a:lnTo>
                    <a:pt x="5" y="809"/>
                  </a:lnTo>
                  <a:lnTo>
                    <a:pt x="5" y="812"/>
                  </a:lnTo>
                  <a:lnTo>
                    <a:pt x="3" y="812"/>
                  </a:lnTo>
                  <a:lnTo>
                    <a:pt x="0" y="771"/>
                  </a:lnTo>
                  <a:lnTo>
                    <a:pt x="0" y="748"/>
                  </a:lnTo>
                  <a:lnTo>
                    <a:pt x="64" y="784"/>
                  </a:lnTo>
                  <a:lnTo>
                    <a:pt x="110" y="753"/>
                  </a:lnTo>
                  <a:lnTo>
                    <a:pt x="112" y="751"/>
                  </a:lnTo>
                  <a:lnTo>
                    <a:pt x="125" y="753"/>
                  </a:lnTo>
                  <a:lnTo>
                    <a:pt x="127" y="753"/>
                  </a:lnTo>
                  <a:lnTo>
                    <a:pt x="181" y="771"/>
                  </a:lnTo>
                  <a:lnTo>
                    <a:pt x="201" y="759"/>
                  </a:lnTo>
                  <a:lnTo>
                    <a:pt x="204" y="710"/>
                  </a:lnTo>
                  <a:lnTo>
                    <a:pt x="204" y="695"/>
                  </a:lnTo>
                  <a:lnTo>
                    <a:pt x="204" y="692"/>
                  </a:lnTo>
                  <a:lnTo>
                    <a:pt x="206" y="692"/>
                  </a:lnTo>
                  <a:lnTo>
                    <a:pt x="206" y="690"/>
                  </a:lnTo>
                  <a:lnTo>
                    <a:pt x="209" y="690"/>
                  </a:lnTo>
                  <a:lnTo>
                    <a:pt x="209" y="687"/>
                  </a:lnTo>
                  <a:lnTo>
                    <a:pt x="209" y="685"/>
                  </a:lnTo>
                  <a:lnTo>
                    <a:pt x="206" y="685"/>
                  </a:lnTo>
                  <a:lnTo>
                    <a:pt x="209" y="682"/>
                  </a:lnTo>
                  <a:lnTo>
                    <a:pt x="206" y="680"/>
                  </a:lnTo>
                  <a:lnTo>
                    <a:pt x="206" y="675"/>
                  </a:lnTo>
                  <a:lnTo>
                    <a:pt x="206" y="672"/>
                  </a:lnTo>
                  <a:lnTo>
                    <a:pt x="209" y="672"/>
                  </a:lnTo>
                  <a:lnTo>
                    <a:pt x="209" y="669"/>
                  </a:lnTo>
                  <a:lnTo>
                    <a:pt x="209" y="667"/>
                  </a:lnTo>
                  <a:lnTo>
                    <a:pt x="209" y="664"/>
                  </a:lnTo>
                  <a:lnTo>
                    <a:pt x="211" y="662"/>
                  </a:lnTo>
                  <a:lnTo>
                    <a:pt x="209" y="659"/>
                  </a:lnTo>
                  <a:lnTo>
                    <a:pt x="211" y="657"/>
                  </a:lnTo>
                  <a:lnTo>
                    <a:pt x="214" y="654"/>
                  </a:lnTo>
                  <a:lnTo>
                    <a:pt x="214" y="652"/>
                  </a:lnTo>
                  <a:lnTo>
                    <a:pt x="214" y="649"/>
                  </a:lnTo>
                  <a:lnTo>
                    <a:pt x="216" y="647"/>
                  </a:lnTo>
                  <a:lnTo>
                    <a:pt x="216" y="644"/>
                  </a:lnTo>
                  <a:lnTo>
                    <a:pt x="216" y="641"/>
                  </a:lnTo>
                  <a:lnTo>
                    <a:pt x="219" y="639"/>
                  </a:lnTo>
                  <a:lnTo>
                    <a:pt x="219" y="636"/>
                  </a:lnTo>
                  <a:lnTo>
                    <a:pt x="222" y="634"/>
                  </a:lnTo>
                  <a:lnTo>
                    <a:pt x="222" y="631"/>
                  </a:lnTo>
                  <a:lnTo>
                    <a:pt x="224" y="629"/>
                  </a:lnTo>
                  <a:lnTo>
                    <a:pt x="224" y="626"/>
                  </a:lnTo>
                  <a:lnTo>
                    <a:pt x="224" y="624"/>
                  </a:lnTo>
                  <a:lnTo>
                    <a:pt x="227" y="624"/>
                  </a:lnTo>
                  <a:lnTo>
                    <a:pt x="227" y="621"/>
                  </a:lnTo>
                  <a:lnTo>
                    <a:pt x="227" y="619"/>
                  </a:lnTo>
                  <a:lnTo>
                    <a:pt x="227" y="616"/>
                  </a:lnTo>
                  <a:lnTo>
                    <a:pt x="227" y="613"/>
                  </a:lnTo>
                  <a:lnTo>
                    <a:pt x="227" y="611"/>
                  </a:lnTo>
                  <a:lnTo>
                    <a:pt x="229" y="608"/>
                  </a:lnTo>
                  <a:lnTo>
                    <a:pt x="232" y="606"/>
                  </a:lnTo>
                  <a:lnTo>
                    <a:pt x="232" y="603"/>
                  </a:lnTo>
                  <a:lnTo>
                    <a:pt x="234" y="603"/>
                  </a:lnTo>
                  <a:lnTo>
                    <a:pt x="234" y="601"/>
                  </a:lnTo>
                  <a:lnTo>
                    <a:pt x="234" y="598"/>
                  </a:lnTo>
                  <a:lnTo>
                    <a:pt x="234" y="596"/>
                  </a:lnTo>
                  <a:lnTo>
                    <a:pt x="234" y="593"/>
                  </a:lnTo>
                  <a:lnTo>
                    <a:pt x="234" y="586"/>
                  </a:lnTo>
                  <a:lnTo>
                    <a:pt x="232" y="586"/>
                  </a:lnTo>
                  <a:lnTo>
                    <a:pt x="234" y="583"/>
                  </a:lnTo>
                  <a:lnTo>
                    <a:pt x="234" y="580"/>
                  </a:lnTo>
                  <a:lnTo>
                    <a:pt x="234" y="578"/>
                  </a:lnTo>
                  <a:lnTo>
                    <a:pt x="232" y="578"/>
                  </a:lnTo>
                  <a:lnTo>
                    <a:pt x="229" y="570"/>
                  </a:lnTo>
                  <a:lnTo>
                    <a:pt x="229" y="568"/>
                  </a:lnTo>
                  <a:lnTo>
                    <a:pt x="227" y="568"/>
                  </a:lnTo>
                  <a:lnTo>
                    <a:pt x="237" y="540"/>
                  </a:lnTo>
                  <a:lnTo>
                    <a:pt x="239" y="537"/>
                  </a:lnTo>
                  <a:lnTo>
                    <a:pt x="239" y="509"/>
                  </a:lnTo>
                  <a:lnTo>
                    <a:pt x="272" y="438"/>
                  </a:lnTo>
                  <a:lnTo>
                    <a:pt x="234" y="387"/>
                  </a:lnTo>
                  <a:lnTo>
                    <a:pt x="234" y="369"/>
                  </a:lnTo>
                  <a:lnTo>
                    <a:pt x="232" y="359"/>
                  </a:lnTo>
                  <a:lnTo>
                    <a:pt x="232" y="356"/>
                  </a:lnTo>
                  <a:lnTo>
                    <a:pt x="232" y="349"/>
                  </a:lnTo>
                  <a:lnTo>
                    <a:pt x="222" y="321"/>
                  </a:lnTo>
                  <a:lnTo>
                    <a:pt x="234" y="308"/>
                  </a:lnTo>
                  <a:lnTo>
                    <a:pt x="247" y="293"/>
                  </a:lnTo>
                  <a:lnTo>
                    <a:pt x="237" y="272"/>
                  </a:lnTo>
                  <a:lnTo>
                    <a:pt x="201" y="265"/>
                  </a:lnTo>
                  <a:lnTo>
                    <a:pt x="138" y="252"/>
                  </a:lnTo>
                  <a:lnTo>
                    <a:pt x="112" y="227"/>
                  </a:lnTo>
                  <a:lnTo>
                    <a:pt x="127" y="143"/>
                  </a:lnTo>
                  <a:lnTo>
                    <a:pt x="130" y="140"/>
                  </a:lnTo>
                  <a:lnTo>
                    <a:pt x="135" y="140"/>
                  </a:lnTo>
                  <a:lnTo>
                    <a:pt x="140" y="143"/>
                  </a:lnTo>
                  <a:lnTo>
                    <a:pt x="160" y="163"/>
                  </a:lnTo>
                  <a:lnTo>
                    <a:pt x="188" y="188"/>
                  </a:lnTo>
                  <a:lnTo>
                    <a:pt x="211" y="181"/>
                  </a:lnTo>
                  <a:lnTo>
                    <a:pt x="275" y="181"/>
                  </a:lnTo>
                  <a:lnTo>
                    <a:pt x="278" y="204"/>
                  </a:lnTo>
                  <a:lnTo>
                    <a:pt x="328" y="216"/>
                  </a:lnTo>
                  <a:lnTo>
                    <a:pt x="331" y="216"/>
                  </a:lnTo>
                  <a:lnTo>
                    <a:pt x="334" y="216"/>
                  </a:lnTo>
                  <a:lnTo>
                    <a:pt x="336" y="214"/>
                  </a:lnTo>
                  <a:lnTo>
                    <a:pt x="334" y="211"/>
                  </a:lnTo>
                  <a:lnTo>
                    <a:pt x="334" y="209"/>
                  </a:lnTo>
                  <a:lnTo>
                    <a:pt x="336" y="209"/>
                  </a:lnTo>
                  <a:lnTo>
                    <a:pt x="339" y="214"/>
                  </a:lnTo>
                  <a:lnTo>
                    <a:pt x="341" y="214"/>
                  </a:lnTo>
                  <a:lnTo>
                    <a:pt x="346" y="214"/>
                  </a:lnTo>
                  <a:lnTo>
                    <a:pt x="351" y="214"/>
                  </a:lnTo>
                  <a:lnTo>
                    <a:pt x="356" y="214"/>
                  </a:lnTo>
                  <a:lnTo>
                    <a:pt x="367" y="211"/>
                  </a:lnTo>
                  <a:lnTo>
                    <a:pt x="372" y="211"/>
                  </a:lnTo>
                  <a:lnTo>
                    <a:pt x="374" y="209"/>
                  </a:lnTo>
                  <a:lnTo>
                    <a:pt x="379" y="209"/>
                  </a:lnTo>
                  <a:lnTo>
                    <a:pt x="382" y="206"/>
                  </a:lnTo>
                  <a:lnTo>
                    <a:pt x="384" y="204"/>
                  </a:lnTo>
                  <a:lnTo>
                    <a:pt x="387" y="204"/>
                  </a:lnTo>
                  <a:lnTo>
                    <a:pt x="390" y="201"/>
                  </a:lnTo>
                  <a:lnTo>
                    <a:pt x="392" y="199"/>
                  </a:lnTo>
                  <a:lnTo>
                    <a:pt x="395" y="196"/>
                  </a:lnTo>
                  <a:lnTo>
                    <a:pt x="395" y="191"/>
                  </a:lnTo>
                  <a:lnTo>
                    <a:pt x="400" y="191"/>
                  </a:lnTo>
                  <a:lnTo>
                    <a:pt x="405" y="191"/>
                  </a:lnTo>
                  <a:lnTo>
                    <a:pt x="458" y="204"/>
                  </a:lnTo>
                  <a:lnTo>
                    <a:pt x="461" y="204"/>
                  </a:lnTo>
                  <a:lnTo>
                    <a:pt x="463" y="204"/>
                  </a:lnTo>
                  <a:lnTo>
                    <a:pt x="463" y="201"/>
                  </a:lnTo>
                  <a:lnTo>
                    <a:pt x="466" y="201"/>
                  </a:lnTo>
                  <a:lnTo>
                    <a:pt x="471" y="204"/>
                  </a:lnTo>
                  <a:lnTo>
                    <a:pt x="474" y="204"/>
                  </a:lnTo>
                  <a:lnTo>
                    <a:pt x="476" y="204"/>
                  </a:lnTo>
                  <a:lnTo>
                    <a:pt x="479" y="206"/>
                  </a:lnTo>
                  <a:lnTo>
                    <a:pt x="481" y="206"/>
                  </a:lnTo>
                  <a:lnTo>
                    <a:pt x="484" y="209"/>
                  </a:lnTo>
                  <a:lnTo>
                    <a:pt x="486" y="209"/>
                  </a:lnTo>
                  <a:lnTo>
                    <a:pt x="489" y="209"/>
                  </a:lnTo>
                  <a:lnTo>
                    <a:pt x="491" y="209"/>
                  </a:lnTo>
                  <a:lnTo>
                    <a:pt x="491" y="211"/>
                  </a:lnTo>
                  <a:lnTo>
                    <a:pt x="494" y="211"/>
                  </a:lnTo>
                  <a:lnTo>
                    <a:pt x="497" y="211"/>
                  </a:lnTo>
                  <a:lnTo>
                    <a:pt x="499" y="211"/>
                  </a:lnTo>
                  <a:lnTo>
                    <a:pt x="502" y="214"/>
                  </a:lnTo>
                  <a:lnTo>
                    <a:pt x="504" y="214"/>
                  </a:lnTo>
                  <a:lnTo>
                    <a:pt x="507" y="211"/>
                  </a:lnTo>
                  <a:lnTo>
                    <a:pt x="509" y="211"/>
                  </a:lnTo>
                  <a:lnTo>
                    <a:pt x="509" y="209"/>
                  </a:lnTo>
                  <a:lnTo>
                    <a:pt x="512" y="209"/>
                  </a:lnTo>
                  <a:lnTo>
                    <a:pt x="519" y="211"/>
                  </a:lnTo>
                  <a:lnTo>
                    <a:pt x="522" y="211"/>
                  </a:lnTo>
                  <a:lnTo>
                    <a:pt x="525" y="211"/>
                  </a:lnTo>
                  <a:lnTo>
                    <a:pt x="527" y="211"/>
                  </a:lnTo>
                  <a:lnTo>
                    <a:pt x="530" y="211"/>
                  </a:lnTo>
                  <a:lnTo>
                    <a:pt x="532" y="211"/>
                  </a:lnTo>
                  <a:lnTo>
                    <a:pt x="535" y="211"/>
                  </a:lnTo>
                  <a:lnTo>
                    <a:pt x="540" y="199"/>
                  </a:lnTo>
                  <a:lnTo>
                    <a:pt x="553" y="209"/>
                  </a:lnTo>
                  <a:lnTo>
                    <a:pt x="555" y="211"/>
                  </a:lnTo>
                  <a:lnTo>
                    <a:pt x="555" y="214"/>
                  </a:lnTo>
                  <a:lnTo>
                    <a:pt x="558" y="216"/>
                  </a:lnTo>
                  <a:lnTo>
                    <a:pt x="560" y="219"/>
                  </a:lnTo>
                  <a:lnTo>
                    <a:pt x="563" y="222"/>
                  </a:lnTo>
                  <a:lnTo>
                    <a:pt x="565" y="222"/>
                  </a:lnTo>
                  <a:lnTo>
                    <a:pt x="568" y="222"/>
                  </a:lnTo>
                  <a:lnTo>
                    <a:pt x="570" y="224"/>
                  </a:lnTo>
                  <a:lnTo>
                    <a:pt x="573" y="224"/>
                  </a:lnTo>
                  <a:lnTo>
                    <a:pt x="575" y="224"/>
                  </a:lnTo>
                  <a:lnTo>
                    <a:pt x="581" y="232"/>
                  </a:lnTo>
                  <a:lnTo>
                    <a:pt x="583" y="234"/>
                  </a:lnTo>
                  <a:lnTo>
                    <a:pt x="586" y="234"/>
                  </a:lnTo>
                  <a:lnTo>
                    <a:pt x="588" y="234"/>
                  </a:lnTo>
                  <a:lnTo>
                    <a:pt x="591" y="234"/>
                  </a:lnTo>
                  <a:lnTo>
                    <a:pt x="593" y="234"/>
                  </a:lnTo>
                  <a:lnTo>
                    <a:pt x="596" y="234"/>
                  </a:lnTo>
                  <a:lnTo>
                    <a:pt x="596" y="237"/>
                  </a:lnTo>
                  <a:lnTo>
                    <a:pt x="598" y="237"/>
                  </a:lnTo>
                  <a:lnTo>
                    <a:pt x="601" y="237"/>
                  </a:lnTo>
                  <a:lnTo>
                    <a:pt x="603" y="237"/>
                  </a:lnTo>
                  <a:lnTo>
                    <a:pt x="606" y="237"/>
                  </a:lnTo>
                  <a:lnTo>
                    <a:pt x="606" y="239"/>
                  </a:lnTo>
                  <a:lnTo>
                    <a:pt x="609" y="237"/>
                  </a:lnTo>
                  <a:lnTo>
                    <a:pt x="611" y="237"/>
                  </a:lnTo>
                  <a:lnTo>
                    <a:pt x="614" y="234"/>
                  </a:lnTo>
                  <a:lnTo>
                    <a:pt x="616" y="237"/>
                  </a:lnTo>
                  <a:lnTo>
                    <a:pt x="619" y="237"/>
                  </a:lnTo>
                  <a:lnTo>
                    <a:pt x="621" y="237"/>
                  </a:lnTo>
                  <a:lnTo>
                    <a:pt x="624" y="239"/>
                  </a:lnTo>
                  <a:lnTo>
                    <a:pt x="626" y="239"/>
                  </a:lnTo>
                  <a:lnTo>
                    <a:pt x="629" y="239"/>
                  </a:lnTo>
                  <a:lnTo>
                    <a:pt x="631" y="242"/>
                  </a:lnTo>
                  <a:lnTo>
                    <a:pt x="634" y="244"/>
                  </a:lnTo>
                  <a:lnTo>
                    <a:pt x="637" y="244"/>
                  </a:lnTo>
                  <a:lnTo>
                    <a:pt x="639" y="242"/>
                  </a:lnTo>
                  <a:lnTo>
                    <a:pt x="639" y="239"/>
                  </a:lnTo>
                  <a:lnTo>
                    <a:pt x="647" y="234"/>
                  </a:lnTo>
                  <a:lnTo>
                    <a:pt x="654" y="237"/>
                  </a:lnTo>
                  <a:lnTo>
                    <a:pt x="657" y="237"/>
                  </a:lnTo>
                  <a:lnTo>
                    <a:pt x="659" y="237"/>
                  </a:lnTo>
                  <a:lnTo>
                    <a:pt x="665" y="237"/>
                  </a:lnTo>
                  <a:lnTo>
                    <a:pt x="667" y="237"/>
                  </a:lnTo>
                  <a:lnTo>
                    <a:pt x="670" y="237"/>
                  </a:lnTo>
                  <a:lnTo>
                    <a:pt x="672" y="239"/>
                  </a:lnTo>
                  <a:lnTo>
                    <a:pt x="677" y="237"/>
                  </a:lnTo>
                  <a:lnTo>
                    <a:pt x="677" y="234"/>
                  </a:lnTo>
                  <a:lnTo>
                    <a:pt x="680" y="232"/>
                  </a:lnTo>
                  <a:lnTo>
                    <a:pt x="680" y="229"/>
                  </a:lnTo>
                  <a:lnTo>
                    <a:pt x="680" y="224"/>
                  </a:lnTo>
                  <a:lnTo>
                    <a:pt x="682" y="222"/>
                  </a:lnTo>
                  <a:lnTo>
                    <a:pt x="685" y="219"/>
                  </a:lnTo>
                  <a:lnTo>
                    <a:pt x="687" y="219"/>
                  </a:lnTo>
                  <a:lnTo>
                    <a:pt x="682" y="214"/>
                  </a:lnTo>
                  <a:lnTo>
                    <a:pt x="682" y="211"/>
                  </a:lnTo>
                  <a:lnTo>
                    <a:pt x="682" y="209"/>
                  </a:lnTo>
                  <a:lnTo>
                    <a:pt x="685" y="209"/>
                  </a:lnTo>
                  <a:lnTo>
                    <a:pt x="685" y="206"/>
                  </a:lnTo>
                  <a:lnTo>
                    <a:pt x="687" y="206"/>
                  </a:lnTo>
                  <a:lnTo>
                    <a:pt x="685" y="206"/>
                  </a:lnTo>
                  <a:lnTo>
                    <a:pt x="682" y="204"/>
                  </a:lnTo>
                  <a:lnTo>
                    <a:pt x="685" y="201"/>
                  </a:lnTo>
                  <a:lnTo>
                    <a:pt x="685" y="199"/>
                  </a:lnTo>
                  <a:lnTo>
                    <a:pt x="680" y="196"/>
                  </a:lnTo>
                  <a:lnTo>
                    <a:pt x="680" y="194"/>
                  </a:lnTo>
                  <a:lnTo>
                    <a:pt x="680" y="191"/>
                  </a:lnTo>
                  <a:lnTo>
                    <a:pt x="680" y="188"/>
                  </a:lnTo>
                  <a:lnTo>
                    <a:pt x="677" y="186"/>
                  </a:lnTo>
                  <a:lnTo>
                    <a:pt x="680" y="176"/>
                  </a:lnTo>
                  <a:lnTo>
                    <a:pt x="680" y="166"/>
                  </a:lnTo>
                  <a:lnTo>
                    <a:pt x="680" y="160"/>
                  </a:lnTo>
                  <a:lnTo>
                    <a:pt x="680" y="155"/>
                  </a:lnTo>
                  <a:lnTo>
                    <a:pt x="677" y="153"/>
                  </a:lnTo>
                  <a:lnTo>
                    <a:pt x="677" y="150"/>
                  </a:lnTo>
                  <a:lnTo>
                    <a:pt x="675" y="148"/>
                  </a:lnTo>
                  <a:lnTo>
                    <a:pt x="677" y="145"/>
                  </a:lnTo>
                  <a:lnTo>
                    <a:pt x="675" y="138"/>
                  </a:lnTo>
                  <a:lnTo>
                    <a:pt x="677" y="132"/>
                  </a:lnTo>
                  <a:lnTo>
                    <a:pt x="680" y="130"/>
                  </a:lnTo>
                  <a:lnTo>
                    <a:pt x="680" y="127"/>
                  </a:lnTo>
                  <a:lnTo>
                    <a:pt x="685" y="117"/>
                  </a:lnTo>
                  <a:lnTo>
                    <a:pt x="687" y="115"/>
                  </a:lnTo>
                  <a:lnTo>
                    <a:pt x="687" y="112"/>
                  </a:lnTo>
                  <a:lnTo>
                    <a:pt x="690" y="112"/>
                  </a:lnTo>
                  <a:lnTo>
                    <a:pt x="700" y="104"/>
                  </a:lnTo>
                  <a:lnTo>
                    <a:pt x="703" y="102"/>
                  </a:lnTo>
                  <a:lnTo>
                    <a:pt x="703" y="99"/>
                  </a:lnTo>
                  <a:lnTo>
                    <a:pt x="703" y="97"/>
                  </a:lnTo>
                  <a:lnTo>
                    <a:pt x="705" y="97"/>
                  </a:lnTo>
                  <a:lnTo>
                    <a:pt x="705" y="89"/>
                  </a:lnTo>
                  <a:lnTo>
                    <a:pt x="705" y="87"/>
                  </a:lnTo>
                  <a:lnTo>
                    <a:pt x="705" y="82"/>
                  </a:lnTo>
                  <a:lnTo>
                    <a:pt x="705" y="76"/>
                  </a:lnTo>
                  <a:lnTo>
                    <a:pt x="713" y="71"/>
                  </a:lnTo>
                  <a:lnTo>
                    <a:pt x="715" y="69"/>
                  </a:lnTo>
                  <a:lnTo>
                    <a:pt x="718" y="66"/>
                  </a:lnTo>
                  <a:lnTo>
                    <a:pt x="721" y="66"/>
                  </a:lnTo>
                  <a:lnTo>
                    <a:pt x="723" y="59"/>
                  </a:lnTo>
                  <a:lnTo>
                    <a:pt x="726" y="59"/>
                  </a:lnTo>
                  <a:lnTo>
                    <a:pt x="731" y="51"/>
                  </a:lnTo>
                  <a:lnTo>
                    <a:pt x="731" y="48"/>
                  </a:lnTo>
                  <a:lnTo>
                    <a:pt x="733" y="48"/>
                  </a:lnTo>
                  <a:lnTo>
                    <a:pt x="738" y="46"/>
                  </a:lnTo>
                  <a:lnTo>
                    <a:pt x="746" y="48"/>
                  </a:lnTo>
                  <a:lnTo>
                    <a:pt x="749" y="48"/>
                  </a:lnTo>
                  <a:lnTo>
                    <a:pt x="751" y="48"/>
                  </a:lnTo>
                  <a:lnTo>
                    <a:pt x="754" y="46"/>
                  </a:lnTo>
                  <a:lnTo>
                    <a:pt x="769" y="46"/>
                  </a:lnTo>
                  <a:lnTo>
                    <a:pt x="774" y="46"/>
                  </a:lnTo>
                  <a:lnTo>
                    <a:pt x="784" y="54"/>
                  </a:lnTo>
                  <a:lnTo>
                    <a:pt x="794" y="56"/>
                  </a:lnTo>
                  <a:lnTo>
                    <a:pt x="805" y="56"/>
                  </a:lnTo>
                  <a:lnTo>
                    <a:pt x="817" y="48"/>
                  </a:lnTo>
                  <a:lnTo>
                    <a:pt x="827" y="46"/>
                  </a:lnTo>
                  <a:lnTo>
                    <a:pt x="830" y="43"/>
                  </a:lnTo>
                  <a:lnTo>
                    <a:pt x="835" y="43"/>
                  </a:lnTo>
                  <a:lnTo>
                    <a:pt x="835" y="41"/>
                  </a:lnTo>
                  <a:lnTo>
                    <a:pt x="838" y="41"/>
                  </a:lnTo>
                  <a:lnTo>
                    <a:pt x="840" y="41"/>
                  </a:lnTo>
                  <a:lnTo>
                    <a:pt x="843" y="41"/>
                  </a:lnTo>
                  <a:lnTo>
                    <a:pt x="843" y="38"/>
                  </a:lnTo>
                  <a:lnTo>
                    <a:pt x="845" y="38"/>
                  </a:lnTo>
                  <a:lnTo>
                    <a:pt x="848" y="38"/>
                  </a:lnTo>
                  <a:lnTo>
                    <a:pt x="850" y="38"/>
                  </a:lnTo>
                  <a:lnTo>
                    <a:pt x="850" y="36"/>
                  </a:lnTo>
                  <a:lnTo>
                    <a:pt x="853" y="36"/>
                  </a:lnTo>
                  <a:lnTo>
                    <a:pt x="855" y="33"/>
                  </a:lnTo>
                  <a:lnTo>
                    <a:pt x="858" y="33"/>
                  </a:lnTo>
                  <a:lnTo>
                    <a:pt x="861" y="33"/>
                  </a:lnTo>
                  <a:lnTo>
                    <a:pt x="866" y="33"/>
                  </a:lnTo>
                  <a:lnTo>
                    <a:pt x="868" y="31"/>
                  </a:lnTo>
                  <a:lnTo>
                    <a:pt x="871" y="31"/>
                  </a:lnTo>
                  <a:lnTo>
                    <a:pt x="881" y="15"/>
                  </a:lnTo>
                  <a:lnTo>
                    <a:pt x="883" y="13"/>
                  </a:lnTo>
                  <a:lnTo>
                    <a:pt x="886" y="8"/>
                  </a:lnTo>
                  <a:lnTo>
                    <a:pt x="886" y="5"/>
                  </a:lnTo>
                  <a:lnTo>
                    <a:pt x="894" y="5"/>
                  </a:lnTo>
                  <a:lnTo>
                    <a:pt x="896" y="8"/>
                  </a:lnTo>
                  <a:lnTo>
                    <a:pt x="899" y="8"/>
                  </a:lnTo>
                  <a:lnTo>
                    <a:pt x="901" y="10"/>
                  </a:lnTo>
                  <a:lnTo>
                    <a:pt x="906" y="10"/>
                  </a:lnTo>
                  <a:lnTo>
                    <a:pt x="911" y="3"/>
                  </a:lnTo>
                  <a:lnTo>
                    <a:pt x="917" y="0"/>
                  </a:lnTo>
                  <a:lnTo>
                    <a:pt x="927" y="3"/>
                  </a:lnTo>
                  <a:lnTo>
                    <a:pt x="929" y="8"/>
                  </a:lnTo>
                  <a:lnTo>
                    <a:pt x="929" y="15"/>
                  </a:lnTo>
                  <a:lnTo>
                    <a:pt x="924" y="18"/>
                  </a:lnTo>
                  <a:lnTo>
                    <a:pt x="924" y="20"/>
                  </a:lnTo>
                  <a:lnTo>
                    <a:pt x="924" y="26"/>
                  </a:lnTo>
                  <a:lnTo>
                    <a:pt x="924" y="28"/>
                  </a:lnTo>
                  <a:lnTo>
                    <a:pt x="927" y="31"/>
                  </a:lnTo>
                  <a:lnTo>
                    <a:pt x="932" y="33"/>
                  </a:lnTo>
                  <a:lnTo>
                    <a:pt x="937" y="36"/>
                  </a:lnTo>
                  <a:lnTo>
                    <a:pt x="937" y="38"/>
                  </a:lnTo>
                  <a:lnTo>
                    <a:pt x="939" y="43"/>
                  </a:lnTo>
                  <a:lnTo>
                    <a:pt x="937" y="48"/>
                  </a:lnTo>
                  <a:lnTo>
                    <a:pt x="939" y="51"/>
                  </a:lnTo>
                  <a:lnTo>
                    <a:pt x="942" y="56"/>
                  </a:lnTo>
                  <a:lnTo>
                    <a:pt x="945" y="59"/>
                  </a:lnTo>
                  <a:lnTo>
                    <a:pt x="945" y="64"/>
                  </a:lnTo>
                  <a:lnTo>
                    <a:pt x="945" y="66"/>
                  </a:lnTo>
                  <a:lnTo>
                    <a:pt x="947" y="71"/>
                  </a:lnTo>
                  <a:lnTo>
                    <a:pt x="950" y="74"/>
                  </a:lnTo>
                  <a:lnTo>
                    <a:pt x="952" y="84"/>
                  </a:lnTo>
                  <a:lnTo>
                    <a:pt x="945" y="97"/>
                  </a:lnTo>
                  <a:lnTo>
                    <a:pt x="945" y="99"/>
                  </a:lnTo>
                  <a:lnTo>
                    <a:pt x="947" y="104"/>
                  </a:lnTo>
                  <a:lnTo>
                    <a:pt x="947" y="110"/>
                  </a:lnTo>
                  <a:lnTo>
                    <a:pt x="950" y="107"/>
                  </a:lnTo>
                  <a:lnTo>
                    <a:pt x="960" y="115"/>
                  </a:lnTo>
                  <a:lnTo>
                    <a:pt x="962" y="117"/>
                  </a:lnTo>
                  <a:lnTo>
                    <a:pt x="962" y="130"/>
                  </a:lnTo>
                  <a:lnTo>
                    <a:pt x="965" y="130"/>
                  </a:lnTo>
                  <a:lnTo>
                    <a:pt x="965" y="132"/>
                  </a:lnTo>
                  <a:lnTo>
                    <a:pt x="970" y="138"/>
                  </a:lnTo>
                  <a:lnTo>
                    <a:pt x="975" y="143"/>
                  </a:lnTo>
                  <a:lnTo>
                    <a:pt x="978" y="138"/>
                  </a:lnTo>
                  <a:lnTo>
                    <a:pt x="980" y="138"/>
                  </a:lnTo>
                  <a:lnTo>
                    <a:pt x="983" y="138"/>
                  </a:lnTo>
                  <a:lnTo>
                    <a:pt x="995" y="148"/>
                  </a:lnTo>
                  <a:lnTo>
                    <a:pt x="998" y="145"/>
                  </a:lnTo>
                  <a:lnTo>
                    <a:pt x="998" y="140"/>
                  </a:lnTo>
                  <a:lnTo>
                    <a:pt x="995" y="140"/>
                  </a:lnTo>
                  <a:lnTo>
                    <a:pt x="1003" y="138"/>
                  </a:lnTo>
                  <a:lnTo>
                    <a:pt x="1006" y="138"/>
                  </a:lnTo>
                  <a:lnTo>
                    <a:pt x="1016" y="148"/>
                  </a:lnTo>
                  <a:lnTo>
                    <a:pt x="1016" y="150"/>
                  </a:lnTo>
                  <a:lnTo>
                    <a:pt x="1016" y="158"/>
                  </a:lnTo>
                  <a:lnTo>
                    <a:pt x="1021" y="158"/>
                  </a:lnTo>
                  <a:lnTo>
                    <a:pt x="1023" y="158"/>
                  </a:lnTo>
                  <a:lnTo>
                    <a:pt x="1021" y="163"/>
                  </a:lnTo>
                  <a:lnTo>
                    <a:pt x="1021" y="168"/>
                  </a:lnTo>
                  <a:lnTo>
                    <a:pt x="1021" y="171"/>
                  </a:lnTo>
                  <a:lnTo>
                    <a:pt x="1026" y="173"/>
                  </a:lnTo>
                  <a:lnTo>
                    <a:pt x="1026" y="176"/>
                  </a:lnTo>
                  <a:lnTo>
                    <a:pt x="1034" y="183"/>
                  </a:lnTo>
                  <a:lnTo>
                    <a:pt x="1036" y="186"/>
                  </a:lnTo>
                  <a:lnTo>
                    <a:pt x="1036" y="188"/>
                  </a:lnTo>
                  <a:lnTo>
                    <a:pt x="1039" y="199"/>
                  </a:lnTo>
                  <a:lnTo>
                    <a:pt x="1041" y="206"/>
                  </a:lnTo>
                  <a:lnTo>
                    <a:pt x="1044" y="209"/>
                  </a:lnTo>
                  <a:lnTo>
                    <a:pt x="1046" y="209"/>
                  </a:lnTo>
                  <a:lnTo>
                    <a:pt x="1051" y="211"/>
                  </a:lnTo>
                  <a:lnTo>
                    <a:pt x="1051" y="214"/>
                  </a:lnTo>
                  <a:lnTo>
                    <a:pt x="1051" y="216"/>
                  </a:lnTo>
                  <a:lnTo>
                    <a:pt x="1051" y="219"/>
                  </a:lnTo>
                  <a:lnTo>
                    <a:pt x="1049" y="219"/>
                  </a:lnTo>
                  <a:lnTo>
                    <a:pt x="1036" y="214"/>
                  </a:lnTo>
                  <a:lnTo>
                    <a:pt x="1034" y="216"/>
                  </a:lnTo>
                  <a:lnTo>
                    <a:pt x="1031" y="219"/>
                  </a:lnTo>
                  <a:lnTo>
                    <a:pt x="1031" y="224"/>
                  </a:lnTo>
                  <a:lnTo>
                    <a:pt x="1031" y="227"/>
                  </a:lnTo>
                  <a:lnTo>
                    <a:pt x="1034" y="229"/>
                  </a:lnTo>
                  <a:lnTo>
                    <a:pt x="1036" y="229"/>
                  </a:lnTo>
                  <a:lnTo>
                    <a:pt x="1041" y="232"/>
                  </a:lnTo>
                  <a:lnTo>
                    <a:pt x="1041" y="234"/>
                  </a:lnTo>
                  <a:lnTo>
                    <a:pt x="1044" y="237"/>
                  </a:lnTo>
                  <a:lnTo>
                    <a:pt x="1044" y="242"/>
                  </a:lnTo>
                  <a:lnTo>
                    <a:pt x="1044" y="247"/>
                  </a:lnTo>
                  <a:lnTo>
                    <a:pt x="1051" y="250"/>
                  </a:lnTo>
                  <a:lnTo>
                    <a:pt x="1046" y="244"/>
                  </a:lnTo>
                  <a:lnTo>
                    <a:pt x="1046" y="239"/>
                  </a:lnTo>
                  <a:lnTo>
                    <a:pt x="1046" y="237"/>
                  </a:lnTo>
                  <a:lnTo>
                    <a:pt x="1059" y="237"/>
                  </a:lnTo>
                  <a:lnTo>
                    <a:pt x="1062" y="237"/>
                  </a:lnTo>
                  <a:lnTo>
                    <a:pt x="1064" y="244"/>
                  </a:lnTo>
                  <a:lnTo>
                    <a:pt x="1069" y="255"/>
                  </a:lnTo>
                  <a:lnTo>
                    <a:pt x="1069" y="257"/>
                  </a:lnTo>
                  <a:lnTo>
                    <a:pt x="1077" y="262"/>
                  </a:lnTo>
                  <a:lnTo>
                    <a:pt x="1077" y="265"/>
                  </a:lnTo>
                  <a:lnTo>
                    <a:pt x="1077" y="272"/>
                  </a:lnTo>
                  <a:lnTo>
                    <a:pt x="1074" y="272"/>
                  </a:lnTo>
                  <a:lnTo>
                    <a:pt x="1069" y="272"/>
                  </a:lnTo>
                  <a:lnTo>
                    <a:pt x="1069" y="275"/>
                  </a:lnTo>
                  <a:lnTo>
                    <a:pt x="1069" y="280"/>
                  </a:lnTo>
                  <a:lnTo>
                    <a:pt x="1072" y="283"/>
                  </a:lnTo>
                  <a:lnTo>
                    <a:pt x="1077" y="288"/>
                  </a:lnTo>
                  <a:lnTo>
                    <a:pt x="1077" y="290"/>
                  </a:lnTo>
                  <a:lnTo>
                    <a:pt x="1077" y="293"/>
                  </a:lnTo>
                  <a:lnTo>
                    <a:pt x="1074" y="295"/>
                  </a:lnTo>
                  <a:lnTo>
                    <a:pt x="1072" y="293"/>
                  </a:lnTo>
                  <a:lnTo>
                    <a:pt x="1069" y="293"/>
                  </a:lnTo>
                  <a:lnTo>
                    <a:pt x="1067" y="295"/>
                  </a:lnTo>
                  <a:lnTo>
                    <a:pt x="1064" y="295"/>
                  </a:lnTo>
                  <a:lnTo>
                    <a:pt x="1062" y="298"/>
                  </a:lnTo>
                  <a:lnTo>
                    <a:pt x="1062" y="303"/>
                  </a:lnTo>
                  <a:lnTo>
                    <a:pt x="1062" y="306"/>
                  </a:lnTo>
                  <a:lnTo>
                    <a:pt x="1064" y="303"/>
                  </a:lnTo>
                  <a:lnTo>
                    <a:pt x="1067" y="303"/>
                  </a:lnTo>
                  <a:lnTo>
                    <a:pt x="1069" y="303"/>
                  </a:lnTo>
                  <a:lnTo>
                    <a:pt x="1072" y="306"/>
                  </a:lnTo>
                  <a:lnTo>
                    <a:pt x="1072" y="308"/>
                  </a:lnTo>
                  <a:lnTo>
                    <a:pt x="1067" y="313"/>
                  </a:lnTo>
                  <a:lnTo>
                    <a:pt x="1072" y="316"/>
                  </a:lnTo>
                  <a:lnTo>
                    <a:pt x="1074" y="321"/>
                  </a:lnTo>
                  <a:lnTo>
                    <a:pt x="1077" y="326"/>
                  </a:lnTo>
                  <a:lnTo>
                    <a:pt x="1079" y="331"/>
                  </a:lnTo>
                  <a:lnTo>
                    <a:pt x="1079" y="334"/>
                  </a:lnTo>
                  <a:lnTo>
                    <a:pt x="1074" y="336"/>
                  </a:lnTo>
                  <a:lnTo>
                    <a:pt x="1074" y="339"/>
                  </a:lnTo>
                  <a:lnTo>
                    <a:pt x="1074" y="341"/>
                  </a:lnTo>
                  <a:lnTo>
                    <a:pt x="1072" y="349"/>
                  </a:lnTo>
                  <a:lnTo>
                    <a:pt x="1069" y="354"/>
                  </a:lnTo>
                  <a:lnTo>
                    <a:pt x="1064" y="354"/>
                  </a:lnTo>
                  <a:lnTo>
                    <a:pt x="1059" y="354"/>
                  </a:lnTo>
                  <a:lnTo>
                    <a:pt x="1057" y="354"/>
                  </a:lnTo>
                  <a:lnTo>
                    <a:pt x="1057" y="356"/>
                  </a:lnTo>
                  <a:lnTo>
                    <a:pt x="1054" y="359"/>
                  </a:lnTo>
                  <a:lnTo>
                    <a:pt x="1057" y="359"/>
                  </a:lnTo>
                  <a:lnTo>
                    <a:pt x="1057" y="362"/>
                  </a:lnTo>
                  <a:lnTo>
                    <a:pt x="1059" y="364"/>
                  </a:lnTo>
                  <a:lnTo>
                    <a:pt x="1059" y="367"/>
                  </a:lnTo>
                  <a:lnTo>
                    <a:pt x="1057" y="372"/>
                  </a:lnTo>
                  <a:lnTo>
                    <a:pt x="1054" y="374"/>
                  </a:lnTo>
                  <a:lnTo>
                    <a:pt x="1054" y="377"/>
                  </a:lnTo>
                  <a:lnTo>
                    <a:pt x="1051" y="382"/>
                  </a:lnTo>
                  <a:lnTo>
                    <a:pt x="1046" y="390"/>
                  </a:lnTo>
                  <a:lnTo>
                    <a:pt x="1046" y="392"/>
                  </a:lnTo>
                  <a:lnTo>
                    <a:pt x="1044" y="400"/>
                  </a:lnTo>
                  <a:lnTo>
                    <a:pt x="1046" y="410"/>
                  </a:lnTo>
                  <a:lnTo>
                    <a:pt x="1049" y="410"/>
                  </a:lnTo>
                  <a:lnTo>
                    <a:pt x="1049" y="412"/>
                  </a:lnTo>
                  <a:lnTo>
                    <a:pt x="1051" y="415"/>
                  </a:lnTo>
                  <a:lnTo>
                    <a:pt x="1054" y="420"/>
                  </a:lnTo>
                  <a:lnTo>
                    <a:pt x="1049" y="418"/>
                  </a:lnTo>
                  <a:lnTo>
                    <a:pt x="1049" y="423"/>
                  </a:lnTo>
                  <a:lnTo>
                    <a:pt x="1046" y="423"/>
                  </a:lnTo>
                  <a:lnTo>
                    <a:pt x="1049" y="428"/>
                  </a:lnTo>
                  <a:lnTo>
                    <a:pt x="1046" y="430"/>
                  </a:lnTo>
                  <a:lnTo>
                    <a:pt x="1046" y="433"/>
                  </a:lnTo>
                  <a:lnTo>
                    <a:pt x="1046" y="438"/>
                  </a:lnTo>
                  <a:lnTo>
                    <a:pt x="1044" y="438"/>
                  </a:lnTo>
                  <a:lnTo>
                    <a:pt x="1044" y="440"/>
                  </a:lnTo>
                  <a:lnTo>
                    <a:pt x="1044" y="443"/>
                  </a:lnTo>
                  <a:lnTo>
                    <a:pt x="1044" y="446"/>
                  </a:lnTo>
                  <a:lnTo>
                    <a:pt x="1044" y="448"/>
                  </a:lnTo>
                  <a:lnTo>
                    <a:pt x="1044" y="451"/>
                  </a:lnTo>
                  <a:lnTo>
                    <a:pt x="1044" y="453"/>
                  </a:lnTo>
                  <a:lnTo>
                    <a:pt x="1046" y="453"/>
                  </a:lnTo>
                  <a:lnTo>
                    <a:pt x="1049" y="453"/>
                  </a:lnTo>
                  <a:lnTo>
                    <a:pt x="1051" y="453"/>
                  </a:lnTo>
                  <a:lnTo>
                    <a:pt x="1054" y="453"/>
                  </a:lnTo>
                  <a:lnTo>
                    <a:pt x="1057" y="456"/>
                  </a:lnTo>
                  <a:lnTo>
                    <a:pt x="1059" y="456"/>
                  </a:lnTo>
                  <a:lnTo>
                    <a:pt x="1059" y="458"/>
                  </a:lnTo>
                  <a:lnTo>
                    <a:pt x="1059" y="461"/>
                  </a:lnTo>
                  <a:lnTo>
                    <a:pt x="1057" y="461"/>
                  </a:lnTo>
                  <a:lnTo>
                    <a:pt x="1054" y="461"/>
                  </a:lnTo>
                  <a:lnTo>
                    <a:pt x="1051" y="463"/>
                  </a:lnTo>
                  <a:lnTo>
                    <a:pt x="1046" y="466"/>
                  </a:lnTo>
                  <a:lnTo>
                    <a:pt x="1044" y="468"/>
                  </a:lnTo>
                  <a:lnTo>
                    <a:pt x="1041" y="471"/>
                  </a:lnTo>
                  <a:lnTo>
                    <a:pt x="1039" y="474"/>
                  </a:lnTo>
                  <a:lnTo>
                    <a:pt x="1034" y="476"/>
                  </a:lnTo>
                  <a:lnTo>
                    <a:pt x="1034" y="479"/>
                  </a:lnTo>
                  <a:lnTo>
                    <a:pt x="1031" y="479"/>
                  </a:lnTo>
                  <a:lnTo>
                    <a:pt x="1029" y="481"/>
                  </a:lnTo>
                  <a:lnTo>
                    <a:pt x="1029" y="486"/>
                  </a:lnTo>
                  <a:lnTo>
                    <a:pt x="1029" y="489"/>
                  </a:lnTo>
                  <a:lnTo>
                    <a:pt x="1023" y="496"/>
                  </a:lnTo>
                  <a:lnTo>
                    <a:pt x="1021" y="496"/>
                  </a:lnTo>
                  <a:lnTo>
                    <a:pt x="1018" y="499"/>
                  </a:lnTo>
                  <a:lnTo>
                    <a:pt x="1018" y="502"/>
                  </a:lnTo>
                  <a:lnTo>
                    <a:pt x="1016" y="504"/>
                  </a:lnTo>
                  <a:lnTo>
                    <a:pt x="1013" y="504"/>
                  </a:lnTo>
                  <a:lnTo>
                    <a:pt x="1011" y="504"/>
                  </a:lnTo>
                  <a:lnTo>
                    <a:pt x="1008" y="504"/>
                  </a:lnTo>
                  <a:lnTo>
                    <a:pt x="1003" y="509"/>
                  </a:lnTo>
                  <a:lnTo>
                    <a:pt x="1003" y="512"/>
                  </a:lnTo>
                  <a:lnTo>
                    <a:pt x="1001" y="514"/>
                  </a:lnTo>
                  <a:lnTo>
                    <a:pt x="998" y="517"/>
                  </a:lnTo>
                  <a:lnTo>
                    <a:pt x="995" y="517"/>
                  </a:lnTo>
                  <a:lnTo>
                    <a:pt x="995" y="519"/>
                  </a:lnTo>
                  <a:lnTo>
                    <a:pt x="995" y="522"/>
                  </a:lnTo>
                  <a:lnTo>
                    <a:pt x="993" y="522"/>
                  </a:lnTo>
                  <a:lnTo>
                    <a:pt x="993" y="524"/>
                  </a:lnTo>
                  <a:lnTo>
                    <a:pt x="990" y="524"/>
                  </a:lnTo>
                  <a:lnTo>
                    <a:pt x="990" y="527"/>
                  </a:lnTo>
                  <a:lnTo>
                    <a:pt x="988" y="527"/>
                  </a:lnTo>
                  <a:lnTo>
                    <a:pt x="985" y="527"/>
                  </a:lnTo>
                  <a:lnTo>
                    <a:pt x="980" y="532"/>
                  </a:lnTo>
                  <a:lnTo>
                    <a:pt x="978" y="532"/>
                  </a:lnTo>
                  <a:lnTo>
                    <a:pt x="978" y="535"/>
                  </a:lnTo>
                  <a:lnTo>
                    <a:pt x="978" y="537"/>
                  </a:lnTo>
                  <a:lnTo>
                    <a:pt x="980" y="547"/>
                  </a:lnTo>
                  <a:lnTo>
                    <a:pt x="980" y="550"/>
                  </a:lnTo>
                  <a:lnTo>
                    <a:pt x="980" y="552"/>
                  </a:lnTo>
                  <a:lnTo>
                    <a:pt x="978" y="552"/>
                  </a:lnTo>
                  <a:lnTo>
                    <a:pt x="978" y="555"/>
                  </a:lnTo>
                  <a:lnTo>
                    <a:pt x="975" y="555"/>
                  </a:lnTo>
                  <a:lnTo>
                    <a:pt x="973" y="558"/>
                  </a:lnTo>
                  <a:lnTo>
                    <a:pt x="973" y="560"/>
                  </a:lnTo>
                  <a:lnTo>
                    <a:pt x="970" y="560"/>
                  </a:lnTo>
                  <a:lnTo>
                    <a:pt x="967" y="563"/>
                  </a:lnTo>
                  <a:lnTo>
                    <a:pt x="965" y="563"/>
                  </a:lnTo>
                  <a:lnTo>
                    <a:pt x="965" y="565"/>
                  </a:lnTo>
                  <a:lnTo>
                    <a:pt x="965" y="568"/>
                  </a:lnTo>
                  <a:lnTo>
                    <a:pt x="965" y="570"/>
                  </a:lnTo>
                  <a:lnTo>
                    <a:pt x="962" y="570"/>
                  </a:lnTo>
                  <a:lnTo>
                    <a:pt x="962" y="573"/>
                  </a:lnTo>
                  <a:lnTo>
                    <a:pt x="962" y="575"/>
                  </a:lnTo>
                  <a:lnTo>
                    <a:pt x="960" y="575"/>
                  </a:lnTo>
                  <a:lnTo>
                    <a:pt x="960" y="578"/>
                  </a:lnTo>
                  <a:lnTo>
                    <a:pt x="960" y="580"/>
                  </a:lnTo>
                  <a:lnTo>
                    <a:pt x="957" y="580"/>
                  </a:lnTo>
                  <a:lnTo>
                    <a:pt x="955" y="583"/>
                  </a:lnTo>
                  <a:lnTo>
                    <a:pt x="955" y="586"/>
                  </a:lnTo>
                  <a:lnTo>
                    <a:pt x="952" y="586"/>
                  </a:lnTo>
                  <a:lnTo>
                    <a:pt x="947" y="593"/>
                  </a:lnTo>
                  <a:lnTo>
                    <a:pt x="945" y="596"/>
                  </a:lnTo>
                  <a:lnTo>
                    <a:pt x="942" y="596"/>
                  </a:lnTo>
                  <a:lnTo>
                    <a:pt x="939" y="598"/>
                  </a:lnTo>
                  <a:lnTo>
                    <a:pt x="942" y="598"/>
                  </a:lnTo>
                  <a:lnTo>
                    <a:pt x="942" y="601"/>
                  </a:lnTo>
                  <a:lnTo>
                    <a:pt x="942" y="603"/>
                  </a:lnTo>
                  <a:lnTo>
                    <a:pt x="942" y="606"/>
                  </a:lnTo>
                  <a:lnTo>
                    <a:pt x="939" y="606"/>
                  </a:lnTo>
                  <a:lnTo>
                    <a:pt x="939" y="608"/>
                  </a:lnTo>
                  <a:lnTo>
                    <a:pt x="939" y="611"/>
                  </a:lnTo>
                  <a:lnTo>
                    <a:pt x="942" y="613"/>
                  </a:lnTo>
                  <a:lnTo>
                    <a:pt x="942" y="616"/>
                  </a:lnTo>
                  <a:lnTo>
                    <a:pt x="942" y="619"/>
                  </a:lnTo>
                  <a:lnTo>
                    <a:pt x="942" y="621"/>
                  </a:lnTo>
                  <a:lnTo>
                    <a:pt x="942" y="624"/>
                  </a:lnTo>
                  <a:lnTo>
                    <a:pt x="939" y="626"/>
                  </a:lnTo>
                  <a:lnTo>
                    <a:pt x="939" y="629"/>
                  </a:lnTo>
                  <a:lnTo>
                    <a:pt x="939" y="631"/>
                  </a:lnTo>
                  <a:lnTo>
                    <a:pt x="939" y="634"/>
                  </a:lnTo>
                  <a:lnTo>
                    <a:pt x="937" y="636"/>
                  </a:lnTo>
                  <a:lnTo>
                    <a:pt x="937" y="639"/>
                  </a:lnTo>
                  <a:lnTo>
                    <a:pt x="937" y="641"/>
                  </a:lnTo>
                  <a:lnTo>
                    <a:pt x="939" y="644"/>
                  </a:lnTo>
                  <a:lnTo>
                    <a:pt x="942" y="647"/>
                  </a:lnTo>
                  <a:lnTo>
                    <a:pt x="945" y="649"/>
                  </a:lnTo>
                  <a:lnTo>
                    <a:pt x="945" y="652"/>
                  </a:lnTo>
                  <a:lnTo>
                    <a:pt x="947" y="652"/>
                  </a:lnTo>
                  <a:lnTo>
                    <a:pt x="947" y="654"/>
                  </a:lnTo>
                  <a:lnTo>
                    <a:pt x="947" y="662"/>
                  </a:lnTo>
                  <a:lnTo>
                    <a:pt x="947" y="664"/>
                  </a:lnTo>
                  <a:lnTo>
                    <a:pt x="947" y="667"/>
                  </a:lnTo>
                  <a:lnTo>
                    <a:pt x="947" y="672"/>
                  </a:lnTo>
                  <a:lnTo>
                    <a:pt x="950" y="672"/>
                  </a:lnTo>
                  <a:lnTo>
                    <a:pt x="950" y="675"/>
                  </a:lnTo>
                  <a:lnTo>
                    <a:pt x="950" y="677"/>
                  </a:lnTo>
                  <a:lnTo>
                    <a:pt x="947" y="680"/>
                  </a:lnTo>
                  <a:lnTo>
                    <a:pt x="947" y="682"/>
                  </a:lnTo>
                  <a:lnTo>
                    <a:pt x="950" y="685"/>
                  </a:lnTo>
                  <a:lnTo>
                    <a:pt x="950" y="687"/>
                  </a:lnTo>
                  <a:lnTo>
                    <a:pt x="952" y="690"/>
                  </a:lnTo>
                  <a:lnTo>
                    <a:pt x="952" y="692"/>
                  </a:lnTo>
                  <a:lnTo>
                    <a:pt x="952" y="695"/>
                  </a:lnTo>
                  <a:lnTo>
                    <a:pt x="952" y="697"/>
                  </a:lnTo>
                  <a:lnTo>
                    <a:pt x="955" y="697"/>
                  </a:lnTo>
                  <a:lnTo>
                    <a:pt x="957" y="697"/>
                  </a:lnTo>
                  <a:lnTo>
                    <a:pt x="960" y="700"/>
                  </a:lnTo>
                  <a:lnTo>
                    <a:pt x="960" y="703"/>
                  </a:lnTo>
                  <a:lnTo>
                    <a:pt x="960" y="705"/>
                  </a:lnTo>
                  <a:lnTo>
                    <a:pt x="957" y="705"/>
                  </a:lnTo>
                  <a:lnTo>
                    <a:pt x="957" y="710"/>
                  </a:lnTo>
                  <a:lnTo>
                    <a:pt x="957" y="713"/>
                  </a:lnTo>
                  <a:lnTo>
                    <a:pt x="960" y="715"/>
                  </a:lnTo>
                  <a:lnTo>
                    <a:pt x="962" y="718"/>
                  </a:lnTo>
                  <a:lnTo>
                    <a:pt x="962" y="720"/>
                  </a:lnTo>
                  <a:lnTo>
                    <a:pt x="962" y="723"/>
                  </a:lnTo>
                  <a:lnTo>
                    <a:pt x="960" y="723"/>
                  </a:lnTo>
                  <a:lnTo>
                    <a:pt x="960" y="725"/>
                  </a:lnTo>
                  <a:lnTo>
                    <a:pt x="957" y="728"/>
                  </a:lnTo>
                  <a:lnTo>
                    <a:pt x="955" y="728"/>
                  </a:lnTo>
                  <a:lnTo>
                    <a:pt x="952" y="728"/>
                  </a:lnTo>
                  <a:lnTo>
                    <a:pt x="950" y="728"/>
                  </a:lnTo>
                  <a:lnTo>
                    <a:pt x="950" y="725"/>
                  </a:lnTo>
                  <a:lnTo>
                    <a:pt x="947" y="725"/>
                  </a:lnTo>
                  <a:lnTo>
                    <a:pt x="945" y="723"/>
                  </a:lnTo>
                  <a:lnTo>
                    <a:pt x="942" y="723"/>
                  </a:lnTo>
                  <a:lnTo>
                    <a:pt x="939" y="725"/>
                  </a:lnTo>
                  <a:lnTo>
                    <a:pt x="937" y="725"/>
                  </a:lnTo>
                  <a:lnTo>
                    <a:pt x="937" y="728"/>
                  </a:lnTo>
                  <a:lnTo>
                    <a:pt x="934" y="731"/>
                  </a:lnTo>
                  <a:lnTo>
                    <a:pt x="934" y="733"/>
                  </a:lnTo>
                  <a:lnTo>
                    <a:pt x="934" y="736"/>
                  </a:lnTo>
                  <a:lnTo>
                    <a:pt x="932" y="738"/>
                  </a:lnTo>
                  <a:lnTo>
                    <a:pt x="932" y="741"/>
                  </a:lnTo>
                  <a:lnTo>
                    <a:pt x="929" y="741"/>
                  </a:lnTo>
                  <a:lnTo>
                    <a:pt x="927" y="741"/>
                  </a:lnTo>
                  <a:lnTo>
                    <a:pt x="924" y="741"/>
                  </a:lnTo>
                  <a:lnTo>
                    <a:pt x="922" y="741"/>
                  </a:lnTo>
                  <a:lnTo>
                    <a:pt x="919" y="738"/>
                  </a:lnTo>
                  <a:lnTo>
                    <a:pt x="917" y="738"/>
                  </a:lnTo>
                  <a:lnTo>
                    <a:pt x="914" y="741"/>
                  </a:lnTo>
                  <a:lnTo>
                    <a:pt x="911" y="741"/>
                  </a:lnTo>
                  <a:lnTo>
                    <a:pt x="911" y="743"/>
                  </a:lnTo>
                  <a:lnTo>
                    <a:pt x="909" y="746"/>
                  </a:lnTo>
                  <a:lnTo>
                    <a:pt x="906" y="746"/>
                  </a:lnTo>
                  <a:lnTo>
                    <a:pt x="906" y="743"/>
                  </a:lnTo>
                  <a:lnTo>
                    <a:pt x="909" y="741"/>
                  </a:lnTo>
                  <a:lnTo>
                    <a:pt x="906" y="738"/>
                  </a:lnTo>
                  <a:lnTo>
                    <a:pt x="906" y="736"/>
                  </a:lnTo>
                  <a:lnTo>
                    <a:pt x="906" y="733"/>
                  </a:lnTo>
                  <a:lnTo>
                    <a:pt x="901" y="731"/>
                  </a:lnTo>
                  <a:lnTo>
                    <a:pt x="901" y="725"/>
                  </a:lnTo>
                  <a:lnTo>
                    <a:pt x="901" y="720"/>
                  </a:lnTo>
                  <a:lnTo>
                    <a:pt x="901" y="718"/>
                  </a:lnTo>
                  <a:lnTo>
                    <a:pt x="904" y="713"/>
                  </a:lnTo>
                  <a:lnTo>
                    <a:pt x="906" y="710"/>
                  </a:lnTo>
                  <a:lnTo>
                    <a:pt x="906" y="708"/>
                  </a:lnTo>
                  <a:lnTo>
                    <a:pt x="906" y="705"/>
                  </a:lnTo>
                  <a:lnTo>
                    <a:pt x="904" y="703"/>
                  </a:lnTo>
                  <a:lnTo>
                    <a:pt x="901" y="703"/>
                  </a:lnTo>
                  <a:lnTo>
                    <a:pt x="899" y="703"/>
                  </a:lnTo>
                  <a:lnTo>
                    <a:pt x="896" y="700"/>
                  </a:lnTo>
                  <a:lnTo>
                    <a:pt x="894" y="700"/>
                  </a:lnTo>
                  <a:lnTo>
                    <a:pt x="894" y="697"/>
                  </a:lnTo>
                  <a:lnTo>
                    <a:pt x="891" y="697"/>
                  </a:lnTo>
                  <a:lnTo>
                    <a:pt x="891" y="695"/>
                  </a:lnTo>
                  <a:lnTo>
                    <a:pt x="891" y="690"/>
                  </a:lnTo>
                  <a:lnTo>
                    <a:pt x="891" y="687"/>
                  </a:lnTo>
                  <a:lnTo>
                    <a:pt x="889" y="687"/>
                  </a:lnTo>
                  <a:lnTo>
                    <a:pt x="886" y="685"/>
                  </a:lnTo>
                  <a:lnTo>
                    <a:pt x="883" y="685"/>
                  </a:lnTo>
                  <a:lnTo>
                    <a:pt x="881" y="682"/>
                  </a:lnTo>
                  <a:lnTo>
                    <a:pt x="878" y="680"/>
                  </a:lnTo>
                  <a:lnTo>
                    <a:pt x="876" y="677"/>
                  </a:lnTo>
                  <a:lnTo>
                    <a:pt x="873" y="675"/>
                  </a:lnTo>
                  <a:lnTo>
                    <a:pt x="871" y="675"/>
                  </a:lnTo>
                  <a:lnTo>
                    <a:pt x="866" y="672"/>
                  </a:lnTo>
                  <a:lnTo>
                    <a:pt x="863" y="669"/>
                  </a:lnTo>
                  <a:lnTo>
                    <a:pt x="861" y="669"/>
                  </a:lnTo>
                  <a:lnTo>
                    <a:pt x="858" y="669"/>
                  </a:lnTo>
                  <a:lnTo>
                    <a:pt x="855" y="667"/>
                  </a:lnTo>
                  <a:lnTo>
                    <a:pt x="853" y="667"/>
                  </a:lnTo>
                  <a:lnTo>
                    <a:pt x="853" y="664"/>
                  </a:lnTo>
                  <a:lnTo>
                    <a:pt x="853" y="662"/>
                  </a:lnTo>
                  <a:lnTo>
                    <a:pt x="853" y="659"/>
                  </a:lnTo>
                  <a:lnTo>
                    <a:pt x="850" y="659"/>
                  </a:lnTo>
                  <a:lnTo>
                    <a:pt x="850" y="657"/>
                  </a:lnTo>
                  <a:lnTo>
                    <a:pt x="853" y="654"/>
                  </a:lnTo>
                  <a:lnTo>
                    <a:pt x="853" y="652"/>
                  </a:lnTo>
                  <a:lnTo>
                    <a:pt x="855" y="649"/>
                  </a:lnTo>
                  <a:lnTo>
                    <a:pt x="855" y="647"/>
                  </a:lnTo>
                  <a:lnTo>
                    <a:pt x="855" y="644"/>
                  </a:lnTo>
                  <a:lnTo>
                    <a:pt x="858" y="644"/>
                  </a:lnTo>
                  <a:lnTo>
                    <a:pt x="858" y="641"/>
                  </a:lnTo>
                  <a:lnTo>
                    <a:pt x="858" y="639"/>
                  </a:lnTo>
                  <a:lnTo>
                    <a:pt x="861" y="639"/>
                  </a:lnTo>
                  <a:lnTo>
                    <a:pt x="858" y="636"/>
                  </a:lnTo>
                  <a:lnTo>
                    <a:pt x="855" y="634"/>
                  </a:lnTo>
                  <a:lnTo>
                    <a:pt x="853" y="634"/>
                  </a:lnTo>
                  <a:lnTo>
                    <a:pt x="853" y="631"/>
                  </a:lnTo>
                  <a:lnTo>
                    <a:pt x="850" y="631"/>
                  </a:lnTo>
                  <a:lnTo>
                    <a:pt x="850" y="629"/>
                  </a:lnTo>
                  <a:lnTo>
                    <a:pt x="850" y="626"/>
                  </a:lnTo>
                  <a:lnTo>
                    <a:pt x="850" y="624"/>
                  </a:lnTo>
                  <a:lnTo>
                    <a:pt x="848" y="624"/>
                  </a:lnTo>
                  <a:lnTo>
                    <a:pt x="850" y="624"/>
                  </a:lnTo>
                  <a:lnTo>
                    <a:pt x="850" y="621"/>
                  </a:lnTo>
                  <a:lnTo>
                    <a:pt x="853" y="621"/>
                  </a:lnTo>
                  <a:lnTo>
                    <a:pt x="853" y="619"/>
                  </a:lnTo>
                  <a:lnTo>
                    <a:pt x="850" y="616"/>
                  </a:lnTo>
                  <a:lnTo>
                    <a:pt x="850" y="613"/>
                  </a:lnTo>
                  <a:lnTo>
                    <a:pt x="850" y="608"/>
                  </a:lnTo>
                  <a:lnTo>
                    <a:pt x="848" y="606"/>
                  </a:lnTo>
                  <a:lnTo>
                    <a:pt x="845" y="606"/>
                  </a:lnTo>
                  <a:lnTo>
                    <a:pt x="845" y="603"/>
                  </a:lnTo>
                  <a:lnTo>
                    <a:pt x="845" y="601"/>
                  </a:lnTo>
                  <a:lnTo>
                    <a:pt x="843" y="601"/>
                  </a:lnTo>
                  <a:lnTo>
                    <a:pt x="843" y="598"/>
                  </a:lnTo>
                  <a:lnTo>
                    <a:pt x="843" y="596"/>
                  </a:lnTo>
                  <a:lnTo>
                    <a:pt x="840" y="596"/>
                  </a:lnTo>
                  <a:lnTo>
                    <a:pt x="838" y="596"/>
                  </a:lnTo>
                  <a:lnTo>
                    <a:pt x="835" y="596"/>
                  </a:lnTo>
                  <a:lnTo>
                    <a:pt x="833" y="596"/>
                  </a:lnTo>
                  <a:lnTo>
                    <a:pt x="830" y="596"/>
                  </a:lnTo>
                  <a:lnTo>
                    <a:pt x="830" y="598"/>
                  </a:lnTo>
                  <a:lnTo>
                    <a:pt x="827" y="596"/>
                  </a:lnTo>
                  <a:lnTo>
                    <a:pt x="827" y="593"/>
                  </a:lnTo>
                  <a:lnTo>
                    <a:pt x="827" y="591"/>
                  </a:lnTo>
                  <a:lnTo>
                    <a:pt x="827" y="588"/>
                  </a:lnTo>
                  <a:lnTo>
                    <a:pt x="825" y="588"/>
                  </a:lnTo>
                  <a:lnTo>
                    <a:pt x="822" y="586"/>
                  </a:lnTo>
                  <a:lnTo>
                    <a:pt x="817" y="578"/>
                  </a:lnTo>
                  <a:lnTo>
                    <a:pt x="817" y="575"/>
                  </a:lnTo>
                  <a:lnTo>
                    <a:pt x="815" y="575"/>
                  </a:lnTo>
                  <a:lnTo>
                    <a:pt x="815" y="573"/>
                  </a:lnTo>
                  <a:lnTo>
                    <a:pt x="815" y="570"/>
                  </a:lnTo>
                  <a:lnTo>
                    <a:pt x="812" y="570"/>
                  </a:lnTo>
                  <a:lnTo>
                    <a:pt x="810" y="568"/>
                  </a:lnTo>
                  <a:lnTo>
                    <a:pt x="807" y="568"/>
                  </a:lnTo>
                  <a:lnTo>
                    <a:pt x="805" y="568"/>
                  </a:lnTo>
                  <a:lnTo>
                    <a:pt x="802" y="565"/>
                  </a:lnTo>
                  <a:lnTo>
                    <a:pt x="802" y="563"/>
                  </a:lnTo>
                  <a:lnTo>
                    <a:pt x="802" y="560"/>
                  </a:lnTo>
                  <a:lnTo>
                    <a:pt x="799" y="558"/>
                  </a:lnTo>
                  <a:lnTo>
                    <a:pt x="799" y="555"/>
                  </a:lnTo>
                  <a:lnTo>
                    <a:pt x="797" y="555"/>
                  </a:lnTo>
                  <a:lnTo>
                    <a:pt x="797" y="552"/>
                  </a:lnTo>
                  <a:lnTo>
                    <a:pt x="794" y="550"/>
                  </a:lnTo>
                  <a:lnTo>
                    <a:pt x="794" y="547"/>
                  </a:lnTo>
                  <a:lnTo>
                    <a:pt x="794" y="545"/>
                  </a:lnTo>
                  <a:lnTo>
                    <a:pt x="797" y="540"/>
                  </a:lnTo>
                  <a:lnTo>
                    <a:pt x="794" y="537"/>
                  </a:lnTo>
                  <a:lnTo>
                    <a:pt x="794" y="535"/>
                  </a:lnTo>
                  <a:lnTo>
                    <a:pt x="794" y="532"/>
                  </a:lnTo>
                  <a:lnTo>
                    <a:pt x="794" y="530"/>
                  </a:lnTo>
                  <a:lnTo>
                    <a:pt x="792" y="535"/>
                  </a:lnTo>
                  <a:lnTo>
                    <a:pt x="789" y="535"/>
                  </a:lnTo>
                  <a:lnTo>
                    <a:pt x="787" y="535"/>
                  </a:lnTo>
                  <a:lnTo>
                    <a:pt x="784" y="535"/>
                  </a:lnTo>
                  <a:lnTo>
                    <a:pt x="782" y="537"/>
                  </a:lnTo>
                  <a:lnTo>
                    <a:pt x="779" y="537"/>
                  </a:lnTo>
                  <a:lnTo>
                    <a:pt x="777" y="537"/>
                  </a:lnTo>
                  <a:lnTo>
                    <a:pt x="774" y="540"/>
                  </a:lnTo>
                  <a:lnTo>
                    <a:pt x="771" y="542"/>
                  </a:lnTo>
                  <a:lnTo>
                    <a:pt x="769" y="545"/>
                  </a:lnTo>
                  <a:lnTo>
                    <a:pt x="718" y="550"/>
                  </a:lnTo>
                  <a:lnTo>
                    <a:pt x="647" y="545"/>
                  </a:lnTo>
                  <a:lnTo>
                    <a:pt x="644" y="545"/>
                  </a:lnTo>
                  <a:lnTo>
                    <a:pt x="644" y="547"/>
                  </a:lnTo>
                  <a:lnTo>
                    <a:pt x="637" y="545"/>
                  </a:lnTo>
                  <a:lnTo>
                    <a:pt x="634" y="545"/>
                  </a:lnTo>
                  <a:lnTo>
                    <a:pt x="631" y="545"/>
                  </a:lnTo>
                  <a:lnTo>
                    <a:pt x="629" y="545"/>
                  </a:lnTo>
                  <a:lnTo>
                    <a:pt x="626" y="545"/>
                  </a:lnTo>
                  <a:lnTo>
                    <a:pt x="626" y="547"/>
                  </a:lnTo>
                  <a:lnTo>
                    <a:pt x="624" y="547"/>
                  </a:lnTo>
                  <a:lnTo>
                    <a:pt x="575" y="555"/>
                  </a:lnTo>
                  <a:lnTo>
                    <a:pt x="568" y="552"/>
                  </a:lnTo>
                  <a:lnTo>
                    <a:pt x="540" y="588"/>
                  </a:lnTo>
                  <a:lnTo>
                    <a:pt x="542" y="588"/>
                  </a:lnTo>
                  <a:lnTo>
                    <a:pt x="547" y="591"/>
                  </a:lnTo>
                  <a:lnTo>
                    <a:pt x="581" y="593"/>
                  </a:lnTo>
                  <a:lnTo>
                    <a:pt x="601" y="601"/>
                  </a:lnTo>
                  <a:lnTo>
                    <a:pt x="619" y="608"/>
                  </a:lnTo>
                  <a:lnTo>
                    <a:pt x="624" y="624"/>
                  </a:lnTo>
                  <a:lnTo>
                    <a:pt x="621" y="624"/>
                  </a:lnTo>
                  <a:lnTo>
                    <a:pt x="621" y="626"/>
                  </a:lnTo>
                  <a:lnTo>
                    <a:pt x="621" y="629"/>
                  </a:lnTo>
                  <a:lnTo>
                    <a:pt x="621" y="631"/>
                  </a:lnTo>
                  <a:lnTo>
                    <a:pt x="621" y="634"/>
                  </a:lnTo>
                  <a:lnTo>
                    <a:pt x="621" y="636"/>
                  </a:lnTo>
                  <a:lnTo>
                    <a:pt x="619" y="636"/>
                  </a:lnTo>
                  <a:lnTo>
                    <a:pt x="619" y="639"/>
                  </a:lnTo>
                  <a:lnTo>
                    <a:pt x="606" y="700"/>
                  </a:lnTo>
                  <a:lnTo>
                    <a:pt x="624" y="705"/>
                  </a:lnTo>
                  <a:lnTo>
                    <a:pt x="626" y="705"/>
                  </a:lnTo>
                  <a:lnTo>
                    <a:pt x="629" y="705"/>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12">
              <a:extLst>
                <a:ext uri="{FF2B5EF4-FFF2-40B4-BE49-F238E27FC236}">
                  <a16:creationId xmlns:a16="http://schemas.microsoft.com/office/drawing/2014/main" id="{C2ECCC1D-C041-FC9E-7EB0-A6AC359D2FB3}"/>
                </a:ext>
              </a:extLst>
            </p:cNvPr>
            <p:cNvSpPr>
              <a:spLocks/>
            </p:cNvSpPr>
            <p:nvPr/>
          </p:nvSpPr>
          <p:spPr bwMode="auto">
            <a:xfrm>
              <a:off x="1426" y="1993"/>
              <a:ext cx="847" cy="1313"/>
            </a:xfrm>
            <a:custGeom>
              <a:avLst/>
              <a:gdLst>
                <a:gd name="T0" fmla="*/ 606 w 847"/>
                <a:gd name="T1" fmla="*/ 1260 h 1313"/>
                <a:gd name="T2" fmla="*/ 603 w 847"/>
                <a:gd name="T3" fmla="*/ 1201 h 1313"/>
                <a:gd name="T4" fmla="*/ 572 w 847"/>
                <a:gd name="T5" fmla="*/ 1214 h 1313"/>
                <a:gd name="T6" fmla="*/ 544 w 847"/>
                <a:gd name="T7" fmla="*/ 1204 h 1313"/>
                <a:gd name="T8" fmla="*/ 516 w 847"/>
                <a:gd name="T9" fmla="*/ 1178 h 1313"/>
                <a:gd name="T10" fmla="*/ 483 w 847"/>
                <a:gd name="T11" fmla="*/ 1153 h 1313"/>
                <a:gd name="T12" fmla="*/ 438 w 847"/>
                <a:gd name="T13" fmla="*/ 1148 h 1313"/>
                <a:gd name="T14" fmla="*/ 427 w 847"/>
                <a:gd name="T15" fmla="*/ 1102 h 1313"/>
                <a:gd name="T16" fmla="*/ 394 w 847"/>
                <a:gd name="T17" fmla="*/ 1086 h 1313"/>
                <a:gd name="T18" fmla="*/ 397 w 847"/>
                <a:gd name="T19" fmla="*/ 1028 h 1313"/>
                <a:gd name="T20" fmla="*/ 356 w 847"/>
                <a:gd name="T21" fmla="*/ 985 h 1313"/>
                <a:gd name="T22" fmla="*/ 320 w 847"/>
                <a:gd name="T23" fmla="*/ 972 h 1313"/>
                <a:gd name="T24" fmla="*/ 259 w 847"/>
                <a:gd name="T25" fmla="*/ 974 h 1313"/>
                <a:gd name="T26" fmla="*/ 208 w 847"/>
                <a:gd name="T27" fmla="*/ 967 h 1313"/>
                <a:gd name="T28" fmla="*/ 170 w 847"/>
                <a:gd name="T29" fmla="*/ 949 h 1313"/>
                <a:gd name="T30" fmla="*/ 122 w 847"/>
                <a:gd name="T31" fmla="*/ 939 h 1313"/>
                <a:gd name="T32" fmla="*/ 112 w 847"/>
                <a:gd name="T33" fmla="*/ 929 h 1313"/>
                <a:gd name="T34" fmla="*/ 84 w 847"/>
                <a:gd name="T35" fmla="*/ 875 h 1313"/>
                <a:gd name="T36" fmla="*/ 15 w 847"/>
                <a:gd name="T37" fmla="*/ 868 h 1313"/>
                <a:gd name="T38" fmla="*/ 23 w 847"/>
                <a:gd name="T39" fmla="*/ 840 h 1313"/>
                <a:gd name="T40" fmla="*/ 46 w 847"/>
                <a:gd name="T41" fmla="*/ 817 h 1313"/>
                <a:gd name="T42" fmla="*/ 68 w 847"/>
                <a:gd name="T43" fmla="*/ 799 h 1313"/>
                <a:gd name="T44" fmla="*/ 99 w 847"/>
                <a:gd name="T45" fmla="*/ 766 h 1313"/>
                <a:gd name="T46" fmla="*/ 124 w 847"/>
                <a:gd name="T47" fmla="*/ 735 h 1313"/>
                <a:gd name="T48" fmla="*/ 145 w 847"/>
                <a:gd name="T49" fmla="*/ 700 h 1313"/>
                <a:gd name="T50" fmla="*/ 150 w 847"/>
                <a:gd name="T51" fmla="*/ 654 h 1313"/>
                <a:gd name="T52" fmla="*/ 163 w 847"/>
                <a:gd name="T53" fmla="*/ 611 h 1313"/>
                <a:gd name="T54" fmla="*/ 160 w 847"/>
                <a:gd name="T55" fmla="*/ 542 h 1313"/>
                <a:gd name="T56" fmla="*/ 152 w 847"/>
                <a:gd name="T57" fmla="*/ 501 h 1313"/>
                <a:gd name="T58" fmla="*/ 127 w 847"/>
                <a:gd name="T59" fmla="*/ 460 h 1313"/>
                <a:gd name="T60" fmla="*/ 99 w 847"/>
                <a:gd name="T61" fmla="*/ 371 h 1313"/>
                <a:gd name="T62" fmla="*/ 109 w 847"/>
                <a:gd name="T63" fmla="*/ 285 h 1313"/>
                <a:gd name="T64" fmla="*/ 188 w 847"/>
                <a:gd name="T65" fmla="*/ 315 h 1313"/>
                <a:gd name="T66" fmla="*/ 262 w 847"/>
                <a:gd name="T67" fmla="*/ 219 h 1313"/>
                <a:gd name="T68" fmla="*/ 282 w 847"/>
                <a:gd name="T69" fmla="*/ 81 h 1313"/>
                <a:gd name="T70" fmla="*/ 336 w 847"/>
                <a:gd name="T71" fmla="*/ 79 h 1313"/>
                <a:gd name="T72" fmla="*/ 371 w 847"/>
                <a:gd name="T73" fmla="*/ 74 h 1313"/>
                <a:gd name="T74" fmla="*/ 392 w 847"/>
                <a:gd name="T75" fmla="*/ 91 h 1313"/>
                <a:gd name="T76" fmla="*/ 415 w 847"/>
                <a:gd name="T77" fmla="*/ 124 h 1313"/>
                <a:gd name="T78" fmla="*/ 450 w 847"/>
                <a:gd name="T79" fmla="*/ 142 h 1313"/>
                <a:gd name="T80" fmla="*/ 483 w 847"/>
                <a:gd name="T81" fmla="*/ 163 h 1313"/>
                <a:gd name="T82" fmla="*/ 527 w 847"/>
                <a:gd name="T83" fmla="*/ 155 h 1313"/>
                <a:gd name="T84" fmla="*/ 567 w 847"/>
                <a:gd name="T85" fmla="*/ 130 h 1313"/>
                <a:gd name="T86" fmla="*/ 565 w 847"/>
                <a:gd name="T87" fmla="*/ 91 h 1313"/>
                <a:gd name="T88" fmla="*/ 585 w 847"/>
                <a:gd name="T89" fmla="*/ 10 h 1313"/>
                <a:gd name="T90" fmla="*/ 631 w 847"/>
                <a:gd name="T91" fmla="*/ 23 h 1313"/>
                <a:gd name="T92" fmla="*/ 682 w 847"/>
                <a:gd name="T93" fmla="*/ 48 h 1313"/>
                <a:gd name="T94" fmla="*/ 710 w 847"/>
                <a:gd name="T95" fmla="*/ 91 h 1313"/>
                <a:gd name="T96" fmla="*/ 728 w 847"/>
                <a:gd name="T97" fmla="*/ 137 h 1313"/>
                <a:gd name="T98" fmla="*/ 756 w 847"/>
                <a:gd name="T99" fmla="*/ 147 h 1313"/>
                <a:gd name="T100" fmla="*/ 794 w 847"/>
                <a:gd name="T101" fmla="*/ 173 h 1313"/>
                <a:gd name="T102" fmla="*/ 794 w 847"/>
                <a:gd name="T103" fmla="*/ 252 h 1313"/>
                <a:gd name="T104" fmla="*/ 837 w 847"/>
                <a:gd name="T105" fmla="*/ 297 h 1313"/>
                <a:gd name="T106" fmla="*/ 822 w 847"/>
                <a:gd name="T107" fmla="*/ 356 h 1313"/>
                <a:gd name="T108" fmla="*/ 791 w 847"/>
                <a:gd name="T109" fmla="*/ 404 h 1313"/>
                <a:gd name="T110" fmla="*/ 796 w 847"/>
                <a:gd name="T111" fmla="*/ 473 h 1313"/>
                <a:gd name="T112" fmla="*/ 799 w 847"/>
                <a:gd name="T113" fmla="*/ 539 h 1313"/>
                <a:gd name="T114" fmla="*/ 799 w 847"/>
                <a:gd name="T115" fmla="*/ 623 h 1313"/>
                <a:gd name="T116" fmla="*/ 812 w 847"/>
                <a:gd name="T117" fmla="*/ 687 h 1313"/>
                <a:gd name="T118" fmla="*/ 847 w 847"/>
                <a:gd name="T119" fmla="*/ 753 h 1313"/>
                <a:gd name="T120" fmla="*/ 837 w 847"/>
                <a:gd name="T121" fmla="*/ 834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7" h="1313">
                  <a:moveTo>
                    <a:pt x="789" y="1140"/>
                  </a:moveTo>
                  <a:lnTo>
                    <a:pt x="789" y="1219"/>
                  </a:lnTo>
                  <a:lnTo>
                    <a:pt x="789" y="1280"/>
                  </a:lnTo>
                  <a:lnTo>
                    <a:pt x="789" y="1282"/>
                  </a:lnTo>
                  <a:lnTo>
                    <a:pt x="789" y="1300"/>
                  </a:lnTo>
                  <a:lnTo>
                    <a:pt x="626" y="1313"/>
                  </a:lnTo>
                  <a:lnTo>
                    <a:pt x="623" y="1310"/>
                  </a:lnTo>
                  <a:lnTo>
                    <a:pt x="623" y="1308"/>
                  </a:lnTo>
                  <a:lnTo>
                    <a:pt x="621" y="1303"/>
                  </a:lnTo>
                  <a:lnTo>
                    <a:pt x="618" y="1298"/>
                  </a:lnTo>
                  <a:lnTo>
                    <a:pt x="616" y="1295"/>
                  </a:lnTo>
                  <a:lnTo>
                    <a:pt x="616" y="1288"/>
                  </a:lnTo>
                  <a:lnTo>
                    <a:pt x="611" y="1285"/>
                  </a:lnTo>
                  <a:lnTo>
                    <a:pt x="611" y="1282"/>
                  </a:lnTo>
                  <a:lnTo>
                    <a:pt x="611" y="1275"/>
                  </a:lnTo>
                  <a:lnTo>
                    <a:pt x="611" y="1272"/>
                  </a:lnTo>
                  <a:lnTo>
                    <a:pt x="608" y="1267"/>
                  </a:lnTo>
                  <a:lnTo>
                    <a:pt x="606" y="1260"/>
                  </a:lnTo>
                  <a:lnTo>
                    <a:pt x="603" y="1254"/>
                  </a:lnTo>
                  <a:lnTo>
                    <a:pt x="606" y="1252"/>
                  </a:lnTo>
                  <a:lnTo>
                    <a:pt x="608" y="1247"/>
                  </a:lnTo>
                  <a:lnTo>
                    <a:pt x="611" y="1242"/>
                  </a:lnTo>
                  <a:lnTo>
                    <a:pt x="611" y="1239"/>
                  </a:lnTo>
                  <a:lnTo>
                    <a:pt x="606" y="1234"/>
                  </a:lnTo>
                  <a:lnTo>
                    <a:pt x="603" y="1232"/>
                  </a:lnTo>
                  <a:lnTo>
                    <a:pt x="603" y="1229"/>
                  </a:lnTo>
                  <a:lnTo>
                    <a:pt x="608" y="1221"/>
                  </a:lnTo>
                  <a:lnTo>
                    <a:pt x="608" y="1214"/>
                  </a:lnTo>
                  <a:lnTo>
                    <a:pt x="611" y="1211"/>
                  </a:lnTo>
                  <a:lnTo>
                    <a:pt x="613" y="1211"/>
                  </a:lnTo>
                  <a:lnTo>
                    <a:pt x="613" y="1209"/>
                  </a:lnTo>
                  <a:lnTo>
                    <a:pt x="613" y="1206"/>
                  </a:lnTo>
                  <a:lnTo>
                    <a:pt x="611" y="1206"/>
                  </a:lnTo>
                  <a:lnTo>
                    <a:pt x="608" y="1206"/>
                  </a:lnTo>
                  <a:lnTo>
                    <a:pt x="606" y="1206"/>
                  </a:lnTo>
                  <a:lnTo>
                    <a:pt x="603" y="1201"/>
                  </a:lnTo>
                  <a:lnTo>
                    <a:pt x="600" y="1198"/>
                  </a:lnTo>
                  <a:lnTo>
                    <a:pt x="598" y="1198"/>
                  </a:lnTo>
                  <a:lnTo>
                    <a:pt x="598" y="1201"/>
                  </a:lnTo>
                  <a:lnTo>
                    <a:pt x="595" y="1198"/>
                  </a:lnTo>
                  <a:lnTo>
                    <a:pt x="593" y="1198"/>
                  </a:lnTo>
                  <a:lnTo>
                    <a:pt x="590" y="1198"/>
                  </a:lnTo>
                  <a:lnTo>
                    <a:pt x="588" y="1201"/>
                  </a:lnTo>
                  <a:lnTo>
                    <a:pt x="588" y="1206"/>
                  </a:lnTo>
                  <a:lnTo>
                    <a:pt x="588" y="1209"/>
                  </a:lnTo>
                  <a:lnTo>
                    <a:pt x="588" y="1214"/>
                  </a:lnTo>
                  <a:lnTo>
                    <a:pt x="585" y="1219"/>
                  </a:lnTo>
                  <a:lnTo>
                    <a:pt x="585" y="1224"/>
                  </a:lnTo>
                  <a:lnTo>
                    <a:pt x="583" y="1224"/>
                  </a:lnTo>
                  <a:lnTo>
                    <a:pt x="580" y="1224"/>
                  </a:lnTo>
                  <a:lnTo>
                    <a:pt x="578" y="1221"/>
                  </a:lnTo>
                  <a:lnTo>
                    <a:pt x="578" y="1219"/>
                  </a:lnTo>
                  <a:lnTo>
                    <a:pt x="575" y="1216"/>
                  </a:lnTo>
                  <a:lnTo>
                    <a:pt x="572" y="1214"/>
                  </a:lnTo>
                  <a:lnTo>
                    <a:pt x="570" y="1211"/>
                  </a:lnTo>
                  <a:lnTo>
                    <a:pt x="570" y="1209"/>
                  </a:lnTo>
                  <a:lnTo>
                    <a:pt x="567" y="1209"/>
                  </a:lnTo>
                  <a:lnTo>
                    <a:pt x="562" y="1209"/>
                  </a:lnTo>
                  <a:lnTo>
                    <a:pt x="565" y="1206"/>
                  </a:lnTo>
                  <a:lnTo>
                    <a:pt x="567" y="1204"/>
                  </a:lnTo>
                  <a:lnTo>
                    <a:pt x="565" y="1201"/>
                  </a:lnTo>
                  <a:lnTo>
                    <a:pt x="562" y="1198"/>
                  </a:lnTo>
                  <a:lnTo>
                    <a:pt x="560" y="1201"/>
                  </a:lnTo>
                  <a:lnTo>
                    <a:pt x="557" y="1204"/>
                  </a:lnTo>
                  <a:lnTo>
                    <a:pt x="552" y="1204"/>
                  </a:lnTo>
                  <a:lnTo>
                    <a:pt x="552" y="1206"/>
                  </a:lnTo>
                  <a:lnTo>
                    <a:pt x="552" y="1209"/>
                  </a:lnTo>
                  <a:lnTo>
                    <a:pt x="552" y="1211"/>
                  </a:lnTo>
                  <a:lnTo>
                    <a:pt x="550" y="1211"/>
                  </a:lnTo>
                  <a:lnTo>
                    <a:pt x="547" y="1206"/>
                  </a:lnTo>
                  <a:lnTo>
                    <a:pt x="544" y="1206"/>
                  </a:lnTo>
                  <a:lnTo>
                    <a:pt x="544" y="1204"/>
                  </a:lnTo>
                  <a:lnTo>
                    <a:pt x="542" y="1201"/>
                  </a:lnTo>
                  <a:lnTo>
                    <a:pt x="542" y="1198"/>
                  </a:lnTo>
                  <a:lnTo>
                    <a:pt x="539" y="1196"/>
                  </a:lnTo>
                  <a:lnTo>
                    <a:pt x="537" y="1196"/>
                  </a:lnTo>
                  <a:lnTo>
                    <a:pt x="534" y="1193"/>
                  </a:lnTo>
                  <a:lnTo>
                    <a:pt x="537" y="1191"/>
                  </a:lnTo>
                  <a:lnTo>
                    <a:pt x="544" y="1193"/>
                  </a:lnTo>
                  <a:lnTo>
                    <a:pt x="544" y="1191"/>
                  </a:lnTo>
                  <a:lnTo>
                    <a:pt x="542" y="1188"/>
                  </a:lnTo>
                  <a:lnTo>
                    <a:pt x="537" y="1183"/>
                  </a:lnTo>
                  <a:lnTo>
                    <a:pt x="534" y="1178"/>
                  </a:lnTo>
                  <a:lnTo>
                    <a:pt x="529" y="1178"/>
                  </a:lnTo>
                  <a:lnTo>
                    <a:pt x="524" y="1178"/>
                  </a:lnTo>
                  <a:lnTo>
                    <a:pt x="522" y="1183"/>
                  </a:lnTo>
                  <a:lnTo>
                    <a:pt x="519" y="1183"/>
                  </a:lnTo>
                  <a:lnTo>
                    <a:pt x="519" y="1181"/>
                  </a:lnTo>
                  <a:lnTo>
                    <a:pt x="519" y="1178"/>
                  </a:lnTo>
                  <a:lnTo>
                    <a:pt x="516" y="1178"/>
                  </a:lnTo>
                  <a:lnTo>
                    <a:pt x="514" y="1178"/>
                  </a:lnTo>
                  <a:lnTo>
                    <a:pt x="514" y="1176"/>
                  </a:lnTo>
                  <a:lnTo>
                    <a:pt x="514" y="1173"/>
                  </a:lnTo>
                  <a:lnTo>
                    <a:pt x="509" y="1173"/>
                  </a:lnTo>
                  <a:lnTo>
                    <a:pt x="504" y="1173"/>
                  </a:lnTo>
                  <a:lnTo>
                    <a:pt x="501" y="1173"/>
                  </a:lnTo>
                  <a:lnTo>
                    <a:pt x="496" y="1170"/>
                  </a:lnTo>
                  <a:lnTo>
                    <a:pt x="496" y="1168"/>
                  </a:lnTo>
                  <a:lnTo>
                    <a:pt x="494" y="1168"/>
                  </a:lnTo>
                  <a:lnTo>
                    <a:pt x="491" y="1170"/>
                  </a:lnTo>
                  <a:lnTo>
                    <a:pt x="488" y="1170"/>
                  </a:lnTo>
                  <a:lnTo>
                    <a:pt x="488" y="1168"/>
                  </a:lnTo>
                  <a:lnTo>
                    <a:pt x="491" y="1160"/>
                  </a:lnTo>
                  <a:lnTo>
                    <a:pt x="491" y="1158"/>
                  </a:lnTo>
                  <a:lnTo>
                    <a:pt x="488" y="1153"/>
                  </a:lnTo>
                  <a:lnTo>
                    <a:pt x="488" y="1150"/>
                  </a:lnTo>
                  <a:lnTo>
                    <a:pt x="486" y="1150"/>
                  </a:lnTo>
                  <a:lnTo>
                    <a:pt x="483" y="1153"/>
                  </a:lnTo>
                  <a:lnTo>
                    <a:pt x="481" y="1160"/>
                  </a:lnTo>
                  <a:lnTo>
                    <a:pt x="478" y="1163"/>
                  </a:lnTo>
                  <a:lnTo>
                    <a:pt x="478" y="1165"/>
                  </a:lnTo>
                  <a:lnTo>
                    <a:pt x="481" y="1173"/>
                  </a:lnTo>
                  <a:lnTo>
                    <a:pt x="481" y="1176"/>
                  </a:lnTo>
                  <a:lnTo>
                    <a:pt x="478" y="1178"/>
                  </a:lnTo>
                  <a:lnTo>
                    <a:pt x="476" y="1178"/>
                  </a:lnTo>
                  <a:lnTo>
                    <a:pt x="471" y="1176"/>
                  </a:lnTo>
                  <a:lnTo>
                    <a:pt x="471" y="1173"/>
                  </a:lnTo>
                  <a:lnTo>
                    <a:pt x="463" y="1170"/>
                  </a:lnTo>
                  <a:lnTo>
                    <a:pt x="460" y="1168"/>
                  </a:lnTo>
                  <a:lnTo>
                    <a:pt x="458" y="1163"/>
                  </a:lnTo>
                  <a:lnTo>
                    <a:pt x="455" y="1160"/>
                  </a:lnTo>
                  <a:lnTo>
                    <a:pt x="448" y="1158"/>
                  </a:lnTo>
                  <a:lnTo>
                    <a:pt x="445" y="1158"/>
                  </a:lnTo>
                  <a:lnTo>
                    <a:pt x="440" y="1150"/>
                  </a:lnTo>
                  <a:lnTo>
                    <a:pt x="438" y="1150"/>
                  </a:lnTo>
                  <a:lnTo>
                    <a:pt x="438" y="1148"/>
                  </a:lnTo>
                  <a:lnTo>
                    <a:pt x="435" y="1148"/>
                  </a:lnTo>
                  <a:lnTo>
                    <a:pt x="435" y="1140"/>
                  </a:lnTo>
                  <a:lnTo>
                    <a:pt x="432" y="1137"/>
                  </a:lnTo>
                  <a:lnTo>
                    <a:pt x="430" y="1137"/>
                  </a:lnTo>
                  <a:lnTo>
                    <a:pt x="425" y="1135"/>
                  </a:lnTo>
                  <a:lnTo>
                    <a:pt x="422" y="1135"/>
                  </a:lnTo>
                  <a:lnTo>
                    <a:pt x="422" y="1132"/>
                  </a:lnTo>
                  <a:lnTo>
                    <a:pt x="420" y="1130"/>
                  </a:lnTo>
                  <a:lnTo>
                    <a:pt x="422" y="1127"/>
                  </a:lnTo>
                  <a:lnTo>
                    <a:pt x="425" y="1125"/>
                  </a:lnTo>
                  <a:lnTo>
                    <a:pt x="427" y="1122"/>
                  </a:lnTo>
                  <a:lnTo>
                    <a:pt x="425" y="1120"/>
                  </a:lnTo>
                  <a:lnTo>
                    <a:pt x="425" y="1117"/>
                  </a:lnTo>
                  <a:lnTo>
                    <a:pt x="425" y="1114"/>
                  </a:lnTo>
                  <a:lnTo>
                    <a:pt x="430" y="1112"/>
                  </a:lnTo>
                  <a:lnTo>
                    <a:pt x="432" y="1109"/>
                  </a:lnTo>
                  <a:lnTo>
                    <a:pt x="430" y="1104"/>
                  </a:lnTo>
                  <a:lnTo>
                    <a:pt x="427" y="1102"/>
                  </a:lnTo>
                  <a:lnTo>
                    <a:pt x="420" y="1099"/>
                  </a:lnTo>
                  <a:lnTo>
                    <a:pt x="420" y="1097"/>
                  </a:lnTo>
                  <a:lnTo>
                    <a:pt x="420" y="1094"/>
                  </a:lnTo>
                  <a:lnTo>
                    <a:pt x="422" y="1089"/>
                  </a:lnTo>
                  <a:lnTo>
                    <a:pt x="422" y="1086"/>
                  </a:lnTo>
                  <a:lnTo>
                    <a:pt x="422" y="1084"/>
                  </a:lnTo>
                  <a:lnTo>
                    <a:pt x="420" y="1081"/>
                  </a:lnTo>
                  <a:lnTo>
                    <a:pt x="417" y="1079"/>
                  </a:lnTo>
                  <a:lnTo>
                    <a:pt x="415" y="1076"/>
                  </a:lnTo>
                  <a:lnTo>
                    <a:pt x="412" y="1076"/>
                  </a:lnTo>
                  <a:lnTo>
                    <a:pt x="412" y="1081"/>
                  </a:lnTo>
                  <a:lnTo>
                    <a:pt x="410" y="1081"/>
                  </a:lnTo>
                  <a:lnTo>
                    <a:pt x="407" y="1079"/>
                  </a:lnTo>
                  <a:lnTo>
                    <a:pt x="404" y="1076"/>
                  </a:lnTo>
                  <a:lnTo>
                    <a:pt x="402" y="1076"/>
                  </a:lnTo>
                  <a:lnTo>
                    <a:pt x="399" y="1079"/>
                  </a:lnTo>
                  <a:lnTo>
                    <a:pt x="397" y="1086"/>
                  </a:lnTo>
                  <a:lnTo>
                    <a:pt x="394" y="1086"/>
                  </a:lnTo>
                  <a:lnTo>
                    <a:pt x="392" y="1086"/>
                  </a:lnTo>
                  <a:lnTo>
                    <a:pt x="392" y="1084"/>
                  </a:lnTo>
                  <a:lnTo>
                    <a:pt x="394" y="1081"/>
                  </a:lnTo>
                  <a:lnTo>
                    <a:pt x="394" y="1079"/>
                  </a:lnTo>
                  <a:lnTo>
                    <a:pt x="392" y="1079"/>
                  </a:lnTo>
                  <a:lnTo>
                    <a:pt x="392" y="1076"/>
                  </a:lnTo>
                  <a:lnTo>
                    <a:pt x="392" y="1069"/>
                  </a:lnTo>
                  <a:lnTo>
                    <a:pt x="392" y="1064"/>
                  </a:lnTo>
                  <a:lnTo>
                    <a:pt x="392" y="1058"/>
                  </a:lnTo>
                  <a:lnTo>
                    <a:pt x="392" y="1053"/>
                  </a:lnTo>
                  <a:lnTo>
                    <a:pt x="392" y="1051"/>
                  </a:lnTo>
                  <a:lnTo>
                    <a:pt x="392" y="1048"/>
                  </a:lnTo>
                  <a:lnTo>
                    <a:pt x="399" y="1043"/>
                  </a:lnTo>
                  <a:lnTo>
                    <a:pt x="399" y="1041"/>
                  </a:lnTo>
                  <a:lnTo>
                    <a:pt x="397" y="1038"/>
                  </a:lnTo>
                  <a:lnTo>
                    <a:pt x="397" y="1033"/>
                  </a:lnTo>
                  <a:lnTo>
                    <a:pt x="394" y="1028"/>
                  </a:lnTo>
                  <a:lnTo>
                    <a:pt x="397" y="1028"/>
                  </a:lnTo>
                  <a:lnTo>
                    <a:pt x="399" y="1028"/>
                  </a:lnTo>
                  <a:lnTo>
                    <a:pt x="404" y="1028"/>
                  </a:lnTo>
                  <a:lnTo>
                    <a:pt x="407" y="1025"/>
                  </a:lnTo>
                  <a:lnTo>
                    <a:pt x="404" y="1025"/>
                  </a:lnTo>
                  <a:lnTo>
                    <a:pt x="399" y="1018"/>
                  </a:lnTo>
                  <a:lnTo>
                    <a:pt x="394" y="1013"/>
                  </a:lnTo>
                  <a:lnTo>
                    <a:pt x="387" y="1005"/>
                  </a:lnTo>
                  <a:lnTo>
                    <a:pt x="384" y="1005"/>
                  </a:lnTo>
                  <a:lnTo>
                    <a:pt x="376" y="1000"/>
                  </a:lnTo>
                  <a:lnTo>
                    <a:pt x="374" y="995"/>
                  </a:lnTo>
                  <a:lnTo>
                    <a:pt x="369" y="992"/>
                  </a:lnTo>
                  <a:lnTo>
                    <a:pt x="366" y="990"/>
                  </a:lnTo>
                  <a:lnTo>
                    <a:pt x="366" y="985"/>
                  </a:lnTo>
                  <a:lnTo>
                    <a:pt x="364" y="980"/>
                  </a:lnTo>
                  <a:lnTo>
                    <a:pt x="361" y="980"/>
                  </a:lnTo>
                  <a:lnTo>
                    <a:pt x="359" y="982"/>
                  </a:lnTo>
                  <a:lnTo>
                    <a:pt x="359" y="985"/>
                  </a:lnTo>
                  <a:lnTo>
                    <a:pt x="356" y="985"/>
                  </a:lnTo>
                  <a:lnTo>
                    <a:pt x="356" y="980"/>
                  </a:lnTo>
                  <a:lnTo>
                    <a:pt x="356" y="977"/>
                  </a:lnTo>
                  <a:lnTo>
                    <a:pt x="354" y="974"/>
                  </a:lnTo>
                  <a:lnTo>
                    <a:pt x="351" y="980"/>
                  </a:lnTo>
                  <a:lnTo>
                    <a:pt x="348" y="982"/>
                  </a:lnTo>
                  <a:lnTo>
                    <a:pt x="346" y="980"/>
                  </a:lnTo>
                  <a:lnTo>
                    <a:pt x="343" y="974"/>
                  </a:lnTo>
                  <a:lnTo>
                    <a:pt x="341" y="972"/>
                  </a:lnTo>
                  <a:lnTo>
                    <a:pt x="338" y="972"/>
                  </a:lnTo>
                  <a:lnTo>
                    <a:pt x="338" y="974"/>
                  </a:lnTo>
                  <a:lnTo>
                    <a:pt x="336" y="977"/>
                  </a:lnTo>
                  <a:lnTo>
                    <a:pt x="333" y="980"/>
                  </a:lnTo>
                  <a:lnTo>
                    <a:pt x="331" y="980"/>
                  </a:lnTo>
                  <a:lnTo>
                    <a:pt x="328" y="972"/>
                  </a:lnTo>
                  <a:lnTo>
                    <a:pt x="326" y="972"/>
                  </a:lnTo>
                  <a:lnTo>
                    <a:pt x="326" y="974"/>
                  </a:lnTo>
                  <a:lnTo>
                    <a:pt x="323" y="972"/>
                  </a:lnTo>
                  <a:lnTo>
                    <a:pt x="320" y="972"/>
                  </a:lnTo>
                  <a:lnTo>
                    <a:pt x="318" y="974"/>
                  </a:lnTo>
                  <a:lnTo>
                    <a:pt x="315" y="972"/>
                  </a:lnTo>
                  <a:lnTo>
                    <a:pt x="315" y="969"/>
                  </a:lnTo>
                  <a:lnTo>
                    <a:pt x="310" y="962"/>
                  </a:lnTo>
                  <a:lnTo>
                    <a:pt x="308" y="962"/>
                  </a:lnTo>
                  <a:lnTo>
                    <a:pt x="295" y="964"/>
                  </a:lnTo>
                  <a:lnTo>
                    <a:pt x="290" y="964"/>
                  </a:lnTo>
                  <a:lnTo>
                    <a:pt x="287" y="967"/>
                  </a:lnTo>
                  <a:lnTo>
                    <a:pt x="285" y="967"/>
                  </a:lnTo>
                  <a:lnTo>
                    <a:pt x="282" y="967"/>
                  </a:lnTo>
                  <a:lnTo>
                    <a:pt x="277" y="969"/>
                  </a:lnTo>
                  <a:lnTo>
                    <a:pt x="272" y="972"/>
                  </a:lnTo>
                  <a:lnTo>
                    <a:pt x="270" y="969"/>
                  </a:lnTo>
                  <a:lnTo>
                    <a:pt x="264" y="969"/>
                  </a:lnTo>
                  <a:lnTo>
                    <a:pt x="264" y="967"/>
                  </a:lnTo>
                  <a:lnTo>
                    <a:pt x="262" y="972"/>
                  </a:lnTo>
                  <a:lnTo>
                    <a:pt x="262" y="974"/>
                  </a:lnTo>
                  <a:lnTo>
                    <a:pt x="259" y="974"/>
                  </a:lnTo>
                  <a:lnTo>
                    <a:pt x="257" y="974"/>
                  </a:lnTo>
                  <a:lnTo>
                    <a:pt x="254" y="974"/>
                  </a:lnTo>
                  <a:lnTo>
                    <a:pt x="252" y="977"/>
                  </a:lnTo>
                  <a:lnTo>
                    <a:pt x="249" y="980"/>
                  </a:lnTo>
                  <a:lnTo>
                    <a:pt x="247" y="980"/>
                  </a:lnTo>
                  <a:lnTo>
                    <a:pt x="244" y="980"/>
                  </a:lnTo>
                  <a:lnTo>
                    <a:pt x="242" y="980"/>
                  </a:lnTo>
                  <a:lnTo>
                    <a:pt x="236" y="980"/>
                  </a:lnTo>
                  <a:lnTo>
                    <a:pt x="229" y="980"/>
                  </a:lnTo>
                  <a:lnTo>
                    <a:pt x="224" y="982"/>
                  </a:lnTo>
                  <a:lnTo>
                    <a:pt x="221" y="982"/>
                  </a:lnTo>
                  <a:lnTo>
                    <a:pt x="221" y="977"/>
                  </a:lnTo>
                  <a:lnTo>
                    <a:pt x="219" y="974"/>
                  </a:lnTo>
                  <a:lnTo>
                    <a:pt x="216" y="972"/>
                  </a:lnTo>
                  <a:lnTo>
                    <a:pt x="214" y="972"/>
                  </a:lnTo>
                  <a:lnTo>
                    <a:pt x="214" y="969"/>
                  </a:lnTo>
                  <a:lnTo>
                    <a:pt x="211" y="967"/>
                  </a:lnTo>
                  <a:lnTo>
                    <a:pt x="208" y="967"/>
                  </a:lnTo>
                  <a:lnTo>
                    <a:pt x="208" y="969"/>
                  </a:lnTo>
                  <a:lnTo>
                    <a:pt x="206" y="969"/>
                  </a:lnTo>
                  <a:lnTo>
                    <a:pt x="206" y="967"/>
                  </a:lnTo>
                  <a:lnTo>
                    <a:pt x="203" y="964"/>
                  </a:lnTo>
                  <a:lnTo>
                    <a:pt x="201" y="967"/>
                  </a:lnTo>
                  <a:lnTo>
                    <a:pt x="198" y="967"/>
                  </a:lnTo>
                  <a:lnTo>
                    <a:pt x="186" y="959"/>
                  </a:lnTo>
                  <a:lnTo>
                    <a:pt x="183" y="959"/>
                  </a:lnTo>
                  <a:lnTo>
                    <a:pt x="180" y="959"/>
                  </a:lnTo>
                  <a:lnTo>
                    <a:pt x="175" y="959"/>
                  </a:lnTo>
                  <a:lnTo>
                    <a:pt x="170" y="959"/>
                  </a:lnTo>
                  <a:lnTo>
                    <a:pt x="168" y="959"/>
                  </a:lnTo>
                  <a:lnTo>
                    <a:pt x="165" y="957"/>
                  </a:lnTo>
                  <a:lnTo>
                    <a:pt x="168" y="954"/>
                  </a:lnTo>
                  <a:lnTo>
                    <a:pt x="170" y="954"/>
                  </a:lnTo>
                  <a:lnTo>
                    <a:pt x="173" y="952"/>
                  </a:lnTo>
                  <a:lnTo>
                    <a:pt x="173" y="949"/>
                  </a:lnTo>
                  <a:lnTo>
                    <a:pt x="170" y="949"/>
                  </a:lnTo>
                  <a:lnTo>
                    <a:pt x="168" y="949"/>
                  </a:lnTo>
                  <a:lnTo>
                    <a:pt x="168" y="946"/>
                  </a:lnTo>
                  <a:lnTo>
                    <a:pt x="165" y="946"/>
                  </a:lnTo>
                  <a:lnTo>
                    <a:pt x="165" y="944"/>
                  </a:lnTo>
                  <a:lnTo>
                    <a:pt x="158" y="944"/>
                  </a:lnTo>
                  <a:lnTo>
                    <a:pt x="155" y="946"/>
                  </a:lnTo>
                  <a:lnTo>
                    <a:pt x="152" y="946"/>
                  </a:lnTo>
                  <a:lnTo>
                    <a:pt x="150" y="939"/>
                  </a:lnTo>
                  <a:lnTo>
                    <a:pt x="147" y="941"/>
                  </a:lnTo>
                  <a:lnTo>
                    <a:pt x="147" y="939"/>
                  </a:lnTo>
                  <a:lnTo>
                    <a:pt x="142" y="936"/>
                  </a:lnTo>
                  <a:lnTo>
                    <a:pt x="137" y="934"/>
                  </a:lnTo>
                  <a:lnTo>
                    <a:pt x="135" y="931"/>
                  </a:lnTo>
                  <a:lnTo>
                    <a:pt x="132" y="934"/>
                  </a:lnTo>
                  <a:lnTo>
                    <a:pt x="132" y="936"/>
                  </a:lnTo>
                  <a:lnTo>
                    <a:pt x="127" y="936"/>
                  </a:lnTo>
                  <a:lnTo>
                    <a:pt x="124" y="939"/>
                  </a:lnTo>
                  <a:lnTo>
                    <a:pt x="122" y="939"/>
                  </a:lnTo>
                  <a:lnTo>
                    <a:pt x="122" y="936"/>
                  </a:lnTo>
                  <a:lnTo>
                    <a:pt x="119" y="936"/>
                  </a:lnTo>
                  <a:lnTo>
                    <a:pt x="119" y="934"/>
                  </a:lnTo>
                  <a:lnTo>
                    <a:pt x="117" y="936"/>
                  </a:lnTo>
                  <a:lnTo>
                    <a:pt x="117" y="939"/>
                  </a:lnTo>
                  <a:lnTo>
                    <a:pt x="112" y="939"/>
                  </a:lnTo>
                  <a:lnTo>
                    <a:pt x="112" y="941"/>
                  </a:lnTo>
                  <a:lnTo>
                    <a:pt x="112" y="944"/>
                  </a:lnTo>
                  <a:lnTo>
                    <a:pt x="109" y="944"/>
                  </a:lnTo>
                  <a:lnTo>
                    <a:pt x="107" y="944"/>
                  </a:lnTo>
                  <a:lnTo>
                    <a:pt x="104" y="939"/>
                  </a:lnTo>
                  <a:lnTo>
                    <a:pt x="96" y="934"/>
                  </a:lnTo>
                  <a:lnTo>
                    <a:pt x="99" y="931"/>
                  </a:lnTo>
                  <a:lnTo>
                    <a:pt x="102" y="931"/>
                  </a:lnTo>
                  <a:lnTo>
                    <a:pt x="104" y="931"/>
                  </a:lnTo>
                  <a:lnTo>
                    <a:pt x="107" y="929"/>
                  </a:lnTo>
                  <a:lnTo>
                    <a:pt x="109" y="929"/>
                  </a:lnTo>
                  <a:lnTo>
                    <a:pt x="112" y="929"/>
                  </a:lnTo>
                  <a:lnTo>
                    <a:pt x="112" y="926"/>
                  </a:lnTo>
                  <a:lnTo>
                    <a:pt x="107" y="918"/>
                  </a:lnTo>
                  <a:lnTo>
                    <a:pt x="107" y="916"/>
                  </a:lnTo>
                  <a:lnTo>
                    <a:pt x="107" y="913"/>
                  </a:lnTo>
                  <a:lnTo>
                    <a:pt x="104" y="906"/>
                  </a:lnTo>
                  <a:lnTo>
                    <a:pt x="104" y="903"/>
                  </a:lnTo>
                  <a:lnTo>
                    <a:pt x="99" y="906"/>
                  </a:lnTo>
                  <a:lnTo>
                    <a:pt x="99" y="903"/>
                  </a:lnTo>
                  <a:lnTo>
                    <a:pt x="99" y="901"/>
                  </a:lnTo>
                  <a:lnTo>
                    <a:pt x="102" y="898"/>
                  </a:lnTo>
                  <a:lnTo>
                    <a:pt x="107" y="898"/>
                  </a:lnTo>
                  <a:lnTo>
                    <a:pt x="109" y="896"/>
                  </a:lnTo>
                  <a:lnTo>
                    <a:pt x="109" y="893"/>
                  </a:lnTo>
                  <a:lnTo>
                    <a:pt x="107" y="893"/>
                  </a:lnTo>
                  <a:lnTo>
                    <a:pt x="107" y="890"/>
                  </a:lnTo>
                  <a:lnTo>
                    <a:pt x="96" y="885"/>
                  </a:lnTo>
                  <a:lnTo>
                    <a:pt x="89" y="880"/>
                  </a:lnTo>
                  <a:lnTo>
                    <a:pt x="84" y="875"/>
                  </a:lnTo>
                  <a:lnTo>
                    <a:pt x="76" y="870"/>
                  </a:lnTo>
                  <a:lnTo>
                    <a:pt x="74" y="870"/>
                  </a:lnTo>
                  <a:lnTo>
                    <a:pt x="74" y="880"/>
                  </a:lnTo>
                  <a:lnTo>
                    <a:pt x="71" y="885"/>
                  </a:lnTo>
                  <a:lnTo>
                    <a:pt x="68" y="888"/>
                  </a:lnTo>
                  <a:lnTo>
                    <a:pt x="66" y="890"/>
                  </a:lnTo>
                  <a:lnTo>
                    <a:pt x="66" y="898"/>
                  </a:lnTo>
                  <a:lnTo>
                    <a:pt x="63" y="901"/>
                  </a:lnTo>
                  <a:lnTo>
                    <a:pt x="61" y="901"/>
                  </a:lnTo>
                  <a:lnTo>
                    <a:pt x="58" y="901"/>
                  </a:lnTo>
                  <a:lnTo>
                    <a:pt x="56" y="901"/>
                  </a:lnTo>
                  <a:lnTo>
                    <a:pt x="48" y="893"/>
                  </a:lnTo>
                  <a:lnTo>
                    <a:pt x="43" y="885"/>
                  </a:lnTo>
                  <a:lnTo>
                    <a:pt x="35" y="875"/>
                  </a:lnTo>
                  <a:lnTo>
                    <a:pt x="30" y="868"/>
                  </a:lnTo>
                  <a:lnTo>
                    <a:pt x="25" y="868"/>
                  </a:lnTo>
                  <a:lnTo>
                    <a:pt x="18" y="868"/>
                  </a:lnTo>
                  <a:lnTo>
                    <a:pt x="15" y="868"/>
                  </a:lnTo>
                  <a:lnTo>
                    <a:pt x="15" y="865"/>
                  </a:lnTo>
                  <a:lnTo>
                    <a:pt x="12" y="865"/>
                  </a:lnTo>
                  <a:lnTo>
                    <a:pt x="7" y="868"/>
                  </a:lnTo>
                  <a:lnTo>
                    <a:pt x="5" y="868"/>
                  </a:lnTo>
                  <a:lnTo>
                    <a:pt x="2" y="865"/>
                  </a:lnTo>
                  <a:lnTo>
                    <a:pt x="0" y="862"/>
                  </a:lnTo>
                  <a:lnTo>
                    <a:pt x="0" y="860"/>
                  </a:lnTo>
                  <a:lnTo>
                    <a:pt x="2" y="852"/>
                  </a:lnTo>
                  <a:lnTo>
                    <a:pt x="5" y="850"/>
                  </a:lnTo>
                  <a:lnTo>
                    <a:pt x="7" y="850"/>
                  </a:lnTo>
                  <a:lnTo>
                    <a:pt x="7" y="852"/>
                  </a:lnTo>
                  <a:lnTo>
                    <a:pt x="10" y="855"/>
                  </a:lnTo>
                  <a:lnTo>
                    <a:pt x="12" y="855"/>
                  </a:lnTo>
                  <a:lnTo>
                    <a:pt x="15" y="855"/>
                  </a:lnTo>
                  <a:lnTo>
                    <a:pt x="15" y="850"/>
                  </a:lnTo>
                  <a:lnTo>
                    <a:pt x="18" y="845"/>
                  </a:lnTo>
                  <a:lnTo>
                    <a:pt x="20" y="842"/>
                  </a:lnTo>
                  <a:lnTo>
                    <a:pt x="23" y="840"/>
                  </a:lnTo>
                  <a:lnTo>
                    <a:pt x="18" y="837"/>
                  </a:lnTo>
                  <a:lnTo>
                    <a:pt x="18" y="834"/>
                  </a:lnTo>
                  <a:lnTo>
                    <a:pt x="18" y="832"/>
                  </a:lnTo>
                  <a:lnTo>
                    <a:pt x="20" y="832"/>
                  </a:lnTo>
                  <a:lnTo>
                    <a:pt x="25" y="832"/>
                  </a:lnTo>
                  <a:lnTo>
                    <a:pt x="30" y="834"/>
                  </a:lnTo>
                  <a:lnTo>
                    <a:pt x="35" y="827"/>
                  </a:lnTo>
                  <a:lnTo>
                    <a:pt x="33" y="824"/>
                  </a:lnTo>
                  <a:lnTo>
                    <a:pt x="35" y="817"/>
                  </a:lnTo>
                  <a:lnTo>
                    <a:pt x="33" y="812"/>
                  </a:lnTo>
                  <a:lnTo>
                    <a:pt x="33" y="809"/>
                  </a:lnTo>
                  <a:lnTo>
                    <a:pt x="35" y="809"/>
                  </a:lnTo>
                  <a:lnTo>
                    <a:pt x="38" y="812"/>
                  </a:lnTo>
                  <a:lnTo>
                    <a:pt x="40" y="812"/>
                  </a:lnTo>
                  <a:lnTo>
                    <a:pt x="38" y="814"/>
                  </a:lnTo>
                  <a:lnTo>
                    <a:pt x="40" y="817"/>
                  </a:lnTo>
                  <a:lnTo>
                    <a:pt x="43" y="814"/>
                  </a:lnTo>
                  <a:lnTo>
                    <a:pt x="46" y="817"/>
                  </a:lnTo>
                  <a:lnTo>
                    <a:pt x="48" y="817"/>
                  </a:lnTo>
                  <a:lnTo>
                    <a:pt x="48" y="814"/>
                  </a:lnTo>
                  <a:lnTo>
                    <a:pt x="48" y="809"/>
                  </a:lnTo>
                  <a:lnTo>
                    <a:pt x="48" y="806"/>
                  </a:lnTo>
                  <a:lnTo>
                    <a:pt x="51" y="804"/>
                  </a:lnTo>
                  <a:lnTo>
                    <a:pt x="53" y="804"/>
                  </a:lnTo>
                  <a:lnTo>
                    <a:pt x="56" y="804"/>
                  </a:lnTo>
                  <a:lnTo>
                    <a:pt x="56" y="806"/>
                  </a:lnTo>
                  <a:lnTo>
                    <a:pt x="56" y="809"/>
                  </a:lnTo>
                  <a:lnTo>
                    <a:pt x="61" y="806"/>
                  </a:lnTo>
                  <a:lnTo>
                    <a:pt x="58" y="804"/>
                  </a:lnTo>
                  <a:lnTo>
                    <a:pt x="58" y="801"/>
                  </a:lnTo>
                  <a:lnTo>
                    <a:pt x="58" y="799"/>
                  </a:lnTo>
                  <a:lnTo>
                    <a:pt x="63" y="799"/>
                  </a:lnTo>
                  <a:lnTo>
                    <a:pt x="63" y="796"/>
                  </a:lnTo>
                  <a:lnTo>
                    <a:pt x="63" y="794"/>
                  </a:lnTo>
                  <a:lnTo>
                    <a:pt x="66" y="794"/>
                  </a:lnTo>
                  <a:lnTo>
                    <a:pt x="68" y="799"/>
                  </a:lnTo>
                  <a:lnTo>
                    <a:pt x="68" y="796"/>
                  </a:lnTo>
                  <a:lnTo>
                    <a:pt x="71" y="794"/>
                  </a:lnTo>
                  <a:lnTo>
                    <a:pt x="76" y="794"/>
                  </a:lnTo>
                  <a:lnTo>
                    <a:pt x="79" y="791"/>
                  </a:lnTo>
                  <a:lnTo>
                    <a:pt x="79" y="789"/>
                  </a:lnTo>
                  <a:lnTo>
                    <a:pt x="76" y="786"/>
                  </a:lnTo>
                  <a:lnTo>
                    <a:pt x="79" y="784"/>
                  </a:lnTo>
                  <a:lnTo>
                    <a:pt x="81" y="781"/>
                  </a:lnTo>
                  <a:lnTo>
                    <a:pt x="84" y="784"/>
                  </a:lnTo>
                  <a:lnTo>
                    <a:pt x="86" y="784"/>
                  </a:lnTo>
                  <a:lnTo>
                    <a:pt x="86" y="781"/>
                  </a:lnTo>
                  <a:lnTo>
                    <a:pt x="89" y="776"/>
                  </a:lnTo>
                  <a:lnTo>
                    <a:pt x="91" y="773"/>
                  </a:lnTo>
                  <a:lnTo>
                    <a:pt x="91" y="776"/>
                  </a:lnTo>
                  <a:lnTo>
                    <a:pt x="94" y="776"/>
                  </a:lnTo>
                  <a:lnTo>
                    <a:pt x="99" y="771"/>
                  </a:lnTo>
                  <a:lnTo>
                    <a:pt x="102" y="768"/>
                  </a:lnTo>
                  <a:lnTo>
                    <a:pt x="99" y="766"/>
                  </a:lnTo>
                  <a:lnTo>
                    <a:pt x="102" y="763"/>
                  </a:lnTo>
                  <a:lnTo>
                    <a:pt x="99" y="758"/>
                  </a:lnTo>
                  <a:lnTo>
                    <a:pt x="99" y="756"/>
                  </a:lnTo>
                  <a:lnTo>
                    <a:pt x="109" y="753"/>
                  </a:lnTo>
                  <a:lnTo>
                    <a:pt x="107" y="751"/>
                  </a:lnTo>
                  <a:lnTo>
                    <a:pt x="109" y="748"/>
                  </a:lnTo>
                  <a:lnTo>
                    <a:pt x="112" y="751"/>
                  </a:lnTo>
                  <a:lnTo>
                    <a:pt x="114" y="751"/>
                  </a:lnTo>
                  <a:lnTo>
                    <a:pt x="117" y="748"/>
                  </a:lnTo>
                  <a:lnTo>
                    <a:pt x="114" y="748"/>
                  </a:lnTo>
                  <a:lnTo>
                    <a:pt x="112" y="748"/>
                  </a:lnTo>
                  <a:lnTo>
                    <a:pt x="112" y="745"/>
                  </a:lnTo>
                  <a:lnTo>
                    <a:pt x="112" y="743"/>
                  </a:lnTo>
                  <a:lnTo>
                    <a:pt x="114" y="743"/>
                  </a:lnTo>
                  <a:lnTo>
                    <a:pt x="119" y="740"/>
                  </a:lnTo>
                  <a:lnTo>
                    <a:pt x="119" y="738"/>
                  </a:lnTo>
                  <a:lnTo>
                    <a:pt x="122" y="738"/>
                  </a:lnTo>
                  <a:lnTo>
                    <a:pt x="124" y="735"/>
                  </a:lnTo>
                  <a:lnTo>
                    <a:pt x="124" y="733"/>
                  </a:lnTo>
                  <a:lnTo>
                    <a:pt x="124" y="730"/>
                  </a:lnTo>
                  <a:lnTo>
                    <a:pt x="124" y="728"/>
                  </a:lnTo>
                  <a:lnTo>
                    <a:pt x="127" y="728"/>
                  </a:lnTo>
                  <a:lnTo>
                    <a:pt x="130" y="728"/>
                  </a:lnTo>
                  <a:lnTo>
                    <a:pt x="132" y="728"/>
                  </a:lnTo>
                  <a:lnTo>
                    <a:pt x="132" y="730"/>
                  </a:lnTo>
                  <a:lnTo>
                    <a:pt x="135" y="730"/>
                  </a:lnTo>
                  <a:lnTo>
                    <a:pt x="135" y="728"/>
                  </a:lnTo>
                  <a:lnTo>
                    <a:pt x="132" y="717"/>
                  </a:lnTo>
                  <a:lnTo>
                    <a:pt x="132" y="715"/>
                  </a:lnTo>
                  <a:lnTo>
                    <a:pt x="135" y="712"/>
                  </a:lnTo>
                  <a:lnTo>
                    <a:pt x="137" y="710"/>
                  </a:lnTo>
                  <a:lnTo>
                    <a:pt x="140" y="707"/>
                  </a:lnTo>
                  <a:lnTo>
                    <a:pt x="142" y="705"/>
                  </a:lnTo>
                  <a:lnTo>
                    <a:pt x="142" y="702"/>
                  </a:lnTo>
                  <a:lnTo>
                    <a:pt x="145" y="702"/>
                  </a:lnTo>
                  <a:lnTo>
                    <a:pt x="145" y="700"/>
                  </a:lnTo>
                  <a:lnTo>
                    <a:pt x="142" y="695"/>
                  </a:lnTo>
                  <a:lnTo>
                    <a:pt x="142" y="692"/>
                  </a:lnTo>
                  <a:lnTo>
                    <a:pt x="147" y="687"/>
                  </a:lnTo>
                  <a:lnTo>
                    <a:pt x="150" y="682"/>
                  </a:lnTo>
                  <a:lnTo>
                    <a:pt x="150" y="679"/>
                  </a:lnTo>
                  <a:lnTo>
                    <a:pt x="150" y="674"/>
                  </a:lnTo>
                  <a:lnTo>
                    <a:pt x="150" y="677"/>
                  </a:lnTo>
                  <a:lnTo>
                    <a:pt x="147" y="677"/>
                  </a:lnTo>
                  <a:lnTo>
                    <a:pt x="147" y="679"/>
                  </a:lnTo>
                  <a:lnTo>
                    <a:pt x="145" y="679"/>
                  </a:lnTo>
                  <a:lnTo>
                    <a:pt x="137" y="667"/>
                  </a:lnTo>
                  <a:lnTo>
                    <a:pt x="137" y="664"/>
                  </a:lnTo>
                  <a:lnTo>
                    <a:pt x="140" y="661"/>
                  </a:lnTo>
                  <a:lnTo>
                    <a:pt x="142" y="659"/>
                  </a:lnTo>
                  <a:lnTo>
                    <a:pt x="142" y="656"/>
                  </a:lnTo>
                  <a:lnTo>
                    <a:pt x="145" y="656"/>
                  </a:lnTo>
                  <a:lnTo>
                    <a:pt x="147" y="656"/>
                  </a:lnTo>
                  <a:lnTo>
                    <a:pt x="150" y="654"/>
                  </a:lnTo>
                  <a:lnTo>
                    <a:pt x="150" y="651"/>
                  </a:lnTo>
                  <a:lnTo>
                    <a:pt x="150" y="649"/>
                  </a:lnTo>
                  <a:lnTo>
                    <a:pt x="147" y="644"/>
                  </a:lnTo>
                  <a:lnTo>
                    <a:pt x="145" y="639"/>
                  </a:lnTo>
                  <a:lnTo>
                    <a:pt x="145" y="636"/>
                  </a:lnTo>
                  <a:lnTo>
                    <a:pt x="145" y="631"/>
                  </a:lnTo>
                  <a:lnTo>
                    <a:pt x="145" y="628"/>
                  </a:lnTo>
                  <a:lnTo>
                    <a:pt x="142" y="626"/>
                  </a:lnTo>
                  <a:lnTo>
                    <a:pt x="142" y="623"/>
                  </a:lnTo>
                  <a:lnTo>
                    <a:pt x="142" y="621"/>
                  </a:lnTo>
                  <a:lnTo>
                    <a:pt x="142" y="618"/>
                  </a:lnTo>
                  <a:lnTo>
                    <a:pt x="147" y="618"/>
                  </a:lnTo>
                  <a:lnTo>
                    <a:pt x="150" y="616"/>
                  </a:lnTo>
                  <a:lnTo>
                    <a:pt x="152" y="618"/>
                  </a:lnTo>
                  <a:lnTo>
                    <a:pt x="158" y="613"/>
                  </a:lnTo>
                  <a:lnTo>
                    <a:pt x="158" y="611"/>
                  </a:lnTo>
                  <a:lnTo>
                    <a:pt x="160" y="611"/>
                  </a:lnTo>
                  <a:lnTo>
                    <a:pt x="163" y="611"/>
                  </a:lnTo>
                  <a:lnTo>
                    <a:pt x="163" y="605"/>
                  </a:lnTo>
                  <a:lnTo>
                    <a:pt x="168" y="603"/>
                  </a:lnTo>
                  <a:lnTo>
                    <a:pt x="168" y="600"/>
                  </a:lnTo>
                  <a:lnTo>
                    <a:pt x="168" y="598"/>
                  </a:lnTo>
                  <a:lnTo>
                    <a:pt x="165" y="595"/>
                  </a:lnTo>
                  <a:lnTo>
                    <a:pt x="168" y="595"/>
                  </a:lnTo>
                  <a:lnTo>
                    <a:pt x="165" y="593"/>
                  </a:lnTo>
                  <a:lnTo>
                    <a:pt x="163" y="593"/>
                  </a:lnTo>
                  <a:lnTo>
                    <a:pt x="163" y="590"/>
                  </a:lnTo>
                  <a:lnTo>
                    <a:pt x="160" y="583"/>
                  </a:lnTo>
                  <a:lnTo>
                    <a:pt x="158" y="570"/>
                  </a:lnTo>
                  <a:lnTo>
                    <a:pt x="158" y="565"/>
                  </a:lnTo>
                  <a:lnTo>
                    <a:pt x="155" y="560"/>
                  </a:lnTo>
                  <a:lnTo>
                    <a:pt x="155" y="557"/>
                  </a:lnTo>
                  <a:lnTo>
                    <a:pt x="155" y="555"/>
                  </a:lnTo>
                  <a:lnTo>
                    <a:pt x="158" y="547"/>
                  </a:lnTo>
                  <a:lnTo>
                    <a:pt x="158" y="544"/>
                  </a:lnTo>
                  <a:lnTo>
                    <a:pt x="160" y="542"/>
                  </a:lnTo>
                  <a:lnTo>
                    <a:pt x="158" y="539"/>
                  </a:lnTo>
                  <a:lnTo>
                    <a:pt x="158" y="537"/>
                  </a:lnTo>
                  <a:lnTo>
                    <a:pt x="158" y="534"/>
                  </a:lnTo>
                  <a:lnTo>
                    <a:pt x="158" y="532"/>
                  </a:lnTo>
                  <a:lnTo>
                    <a:pt x="160" y="529"/>
                  </a:lnTo>
                  <a:lnTo>
                    <a:pt x="165" y="524"/>
                  </a:lnTo>
                  <a:lnTo>
                    <a:pt x="168" y="524"/>
                  </a:lnTo>
                  <a:lnTo>
                    <a:pt x="168" y="521"/>
                  </a:lnTo>
                  <a:lnTo>
                    <a:pt x="165" y="514"/>
                  </a:lnTo>
                  <a:lnTo>
                    <a:pt x="168" y="509"/>
                  </a:lnTo>
                  <a:lnTo>
                    <a:pt x="165" y="506"/>
                  </a:lnTo>
                  <a:lnTo>
                    <a:pt x="163" y="506"/>
                  </a:lnTo>
                  <a:lnTo>
                    <a:pt x="163" y="509"/>
                  </a:lnTo>
                  <a:lnTo>
                    <a:pt x="160" y="509"/>
                  </a:lnTo>
                  <a:lnTo>
                    <a:pt x="158" y="506"/>
                  </a:lnTo>
                  <a:lnTo>
                    <a:pt x="155" y="506"/>
                  </a:lnTo>
                  <a:lnTo>
                    <a:pt x="152" y="504"/>
                  </a:lnTo>
                  <a:lnTo>
                    <a:pt x="152" y="501"/>
                  </a:lnTo>
                  <a:lnTo>
                    <a:pt x="150" y="501"/>
                  </a:lnTo>
                  <a:lnTo>
                    <a:pt x="147" y="499"/>
                  </a:lnTo>
                  <a:lnTo>
                    <a:pt x="145" y="499"/>
                  </a:lnTo>
                  <a:lnTo>
                    <a:pt x="142" y="499"/>
                  </a:lnTo>
                  <a:lnTo>
                    <a:pt x="140" y="496"/>
                  </a:lnTo>
                  <a:lnTo>
                    <a:pt x="140" y="493"/>
                  </a:lnTo>
                  <a:lnTo>
                    <a:pt x="137" y="491"/>
                  </a:lnTo>
                  <a:lnTo>
                    <a:pt x="137" y="488"/>
                  </a:lnTo>
                  <a:lnTo>
                    <a:pt x="130" y="483"/>
                  </a:lnTo>
                  <a:lnTo>
                    <a:pt x="124" y="481"/>
                  </a:lnTo>
                  <a:lnTo>
                    <a:pt x="124" y="478"/>
                  </a:lnTo>
                  <a:lnTo>
                    <a:pt x="122" y="476"/>
                  </a:lnTo>
                  <a:lnTo>
                    <a:pt x="124" y="473"/>
                  </a:lnTo>
                  <a:lnTo>
                    <a:pt x="124" y="471"/>
                  </a:lnTo>
                  <a:lnTo>
                    <a:pt x="127" y="468"/>
                  </a:lnTo>
                  <a:lnTo>
                    <a:pt x="127" y="465"/>
                  </a:lnTo>
                  <a:lnTo>
                    <a:pt x="127" y="463"/>
                  </a:lnTo>
                  <a:lnTo>
                    <a:pt x="127" y="460"/>
                  </a:lnTo>
                  <a:lnTo>
                    <a:pt x="124" y="460"/>
                  </a:lnTo>
                  <a:lnTo>
                    <a:pt x="122" y="455"/>
                  </a:lnTo>
                  <a:lnTo>
                    <a:pt x="122" y="453"/>
                  </a:lnTo>
                  <a:lnTo>
                    <a:pt x="117" y="448"/>
                  </a:lnTo>
                  <a:lnTo>
                    <a:pt x="117" y="445"/>
                  </a:lnTo>
                  <a:lnTo>
                    <a:pt x="109" y="437"/>
                  </a:lnTo>
                  <a:lnTo>
                    <a:pt x="107" y="432"/>
                  </a:lnTo>
                  <a:lnTo>
                    <a:pt x="107" y="425"/>
                  </a:lnTo>
                  <a:lnTo>
                    <a:pt x="107" y="422"/>
                  </a:lnTo>
                  <a:lnTo>
                    <a:pt x="104" y="409"/>
                  </a:lnTo>
                  <a:lnTo>
                    <a:pt x="104" y="407"/>
                  </a:lnTo>
                  <a:lnTo>
                    <a:pt x="107" y="402"/>
                  </a:lnTo>
                  <a:lnTo>
                    <a:pt x="107" y="397"/>
                  </a:lnTo>
                  <a:lnTo>
                    <a:pt x="104" y="397"/>
                  </a:lnTo>
                  <a:lnTo>
                    <a:pt x="104" y="392"/>
                  </a:lnTo>
                  <a:lnTo>
                    <a:pt x="104" y="389"/>
                  </a:lnTo>
                  <a:lnTo>
                    <a:pt x="96" y="379"/>
                  </a:lnTo>
                  <a:lnTo>
                    <a:pt x="99" y="371"/>
                  </a:lnTo>
                  <a:lnTo>
                    <a:pt x="99" y="366"/>
                  </a:lnTo>
                  <a:lnTo>
                    <a:pt x="96" y="359"/>
                  </a:lnTo>
                  <a:lnTo>
                    <a:pt x="99" y="356"/>
                  </a:lnTo>
                  <a:lnTo>
                    <a:pt x="96" y="351"/>
                  </a:lnTo>
                  <a:lnTo>
                    <a:pt x="96" y="348"/>
                  </a:lnTo>
                  <a:lnTo>
                    <a:pt x="94" y="346"/>
                  </a:lnTo>
                  <a:lnTo>
                    <a:pt x="89" y="338"/>
                  </a:lnTo>
                  <a:lnTo>
                    <a:pt x="86" y="336"/>
                  </a:lnTo>
                  <a:lnTo>
                    <a:pt x="84" y="333"/>
                  </a:lnTo>
                  <a:lnTo>
                    <a:pt x="74" y="328"/>
                  </a:lnTo>
                  <a:lnTo>
                    <a:pt x="68" y="323"/>
                  </a:lnTo>
                  <a:lnTo>
                    <a:pt x="66" y="313"/>
                  </a:lnTo>
                  <a:lnTo>
                    <a:pt x="81" y="297"/>
                  </a:lnTo>
                  <a:lnTo>
                    <a:pt x="94" y="285"/>
                  </a:lnTo>
                  <a:lnTo>
                    <a:pt x="99" y="285"/>
                  </a:lnTo>
                  <a:lnTo>
                    <a:pt x="104" y="285"/>
                  </a:lnTo>
                  <a:lnTo>
                    <a:pt x="107" y="285"/>
                  </a:lnTo>
                  <a:lnTo>
                    <a:pt x="109" y="285"/>
                  </a:lnTo>
                  <a:lnTo>
                    <a:pt x="112" y="287"/>
                  </a:lnTo>
                  <a:lnTo>
                    <a:pt x="112" y="292"/>
                  </a:lnTo>
                  <a:lnTo>
                    <a:pt x="112" y="295"/>
                  </a:lnTo>
                  <a:lnTo>
                    <a:pt x="114" y="300"/>
                  </a:lnTo>
                  <a:lnTo>
                    <a:pt x="119" y="305"/>
                  </a:lnTo>
                  <a:lnTo>
                    <a:pt x="124" y="303"/>
                  </a:lnTo>
                  <a:lnTo>
                    <a:pt x="130" y="300"/>
                  </a:lnTo>
                  <a:lnTo>
                    <a:pt x="142" y="290"/>
                  </a:lnTo>
                  <a:lnTo>
                    <a:pt x="152" y="290"/>
                  </a:lnTo>
                  <a:lnTo>
                    <a:pt x="155" y="290"/>
                  </a:lnTo>
                  <a:lnTo>
                    <a:pt x="155" y="292"/>
                  </a:lnTo>
                  <a:lnTo>
                    <a:pt x="155" y="295"/>
                  </a:lnTo>
                  <a:lnTo>
                    <a:pt x="155" y="297"/>
                  </a:lnTo>
                  <a:lnTo>
                    <a:pt x="158" y="300"/>
                  </a:lnTo>
                  <a:lnTo>
                    <a:pt x="160" y="303"/>
                  </a:lnTo>
                  <a:lnTo>
                    <a:pt x="170" y="305"/>
                  </a:lnTo>
                  <a:lnTo>
                    <a:pt x="178" y="308"/>
                  </a:lnTo>
                  <a:lnTo>
                    <a:pt x="188" y="315"/>
                  </a:lnTo>
                  <a:lnTo>
                    <a:pt x="191" y="315"/>
                  </a:lnTo>
                  <a:lnTo>
                    <a:pt x="198" y="325"/>
                  </a:lnTo>
                  <a:lnTo>
                    <a:pt x="203" y="323"/>
                  </a:lnTo>
                  <a:lnTo>
                    <a:pt x="211" y="318"/>
                  </a:lnTo>
                  <a:lnTo>
                    <a:pt x="219" y="308"/>
                  </a:lnTo>
                  <a:lnTo>
                    <a:pt x="221" y="300"/>
                  </a:lnTo>
                  <a:lnTo>
                    <a:pt x="221" y="282"/>
                  </a:lnTo>
                  <a:lnTo>
                    <a:pt x="221" y="280"/>
                  </a:lnTo>
                  <a:lnTo>
                    <a:pt x="229" y="267"/>
                  </a:lnTo>
                  <a:lnTo>
                    <a:pt x="234" y="264"/>
                  </a:lnTo>
                  <a:lnTo>
                    <a:pt x="236" y="262"/>
                  </a:lnTo>
                  <a:lnTo>
                    <a:pt x="236" y="254"/>
                  </a:lnTo>
                  <a:lnTo>
                    <a:pt x="239" y="241"/>
                  </a:lnTo>
                  <a:lnTo>
                    <a:pt x="247" y="231"/>
                  </a:lnTo>
                  <a:lnTo>
                    <a:pt x="252" y="231"/>
                  </a:lnTo>
                  <a:lnTo>
                    <a:pt x="259" y="229"/>
                  </a:lnTo>
                  <a:lnTo>
                    <a:pt x="262" y="226"/>
                  </a:lnTo>
                  <a:lnTo>
                    <a:pt x="262" y="219"/>
                  </a:lnTo>
                  <a:lnTo>
                    <a:pt x="264" y="211"/>
                  </a:lnTo>
                  <a:lnTo>
                    <a:pt x="267" y="203"/>
                  </a:lnTo>
                  <a:lnTo>
                    <a:pt x="275" y="191"/>
                  </a:lnTo>
                  <a:lnTo>
                    <a:pt x="275" y="185"/>
                  </a:lnTo>
                  <a:lnTo>
                    <a:pt x="275" y="180"/>
                  </a:lnTo>
                  <a:lnTo>
                    <a:pt x="270" y="175"/>
                  </a:lnTo>
                  <a:lnTo>
                    <a:pt x="267" y="175"/>
                  </a:lnTo>
                  <a:lnTo>
                    <a:pt x="252" y="163"/>
                  </a:lnTo>
                  <a:lnTo>
                    <a:pt x="249" y="155"/>
                  </a:lnTo>
                  <a:lnTo>
                    <a:pt x="252" y="150"/>
                  </a:lnTo>
                  <a:lnTo>
                    <a:pt x="254" y="142"/>
                  </a:lnTo>
                  <a:lnTo>
                    <a:pt x="257" y="140"/>
                  </a:lnTo>
                  <a:lnTo>
                    <a:pt x="262" y="135"/>
                  </a:lnTo>
                  <a:lnTo>
                    <a:pt x="267" y="124"/>
                  </a:lnTo>
                  <a:lnTo>
                    <a:pt x="272" y="114"/>
                  </a:lnTo>
                  <a:lnTo>
                    <a:pt x="277" y="104"/>
                  </a:lnTo>
                  <a:lnTo>
                    <a:pt x="280" y="96"/>
                  </a:lnTo>
                  <a:lnTo>
                    <a:pt x="282" y="81"/>
                  </a:lnTo>
                  <a:lnTo>
                    <a:pt x="280" y="76"/>
                  </a:lnTo>
                  <a:lnTo>
                    <a:pt x="277" y="76"/>
                  </a:lnTo>
                  <a:lnTo>
                    <a:pt x="282" y="68"/>
                  </a:lnTo>
                  <a:lnTo>
                    <a:pt x="287" y="66"/>
                  </a:lnTo>
                  <a:lnTo>
                    <a:pt x="290" y="63"/>
                  </a:lnTo>
                  <a:lnTo>
                    <a:pt x="295" y="66"/>
                  </a:lnTo>
                  <a:lnTo>
                    <a:pt x="298" y="63"/>
                  </a:lnTo>
                  <a:lnTo>
                    <a:pt x="305" y="63"/>
                  </a:lnTo>
                  <a:lnTo>
                    <a:pt x="310" y="61"/>
                  </a:lnTo>
                  <a:lnTo>
                    <a:pt x="318" y="63"/>
                  </a:lnTo>
                  <a:lnTo>
                    <a:pt x="318" y="66"/>
                  </a:lnTo>
                  <a:lnTo>
                    <a:pt x="315" y="71"/>
                  </a:lnTo>
                  <a:lnTo>
                    <a:pt x="315" y="74"/>
                  </a:lnTo>
                  <a:lnTo>
                    <a:pt x="318" y="71"/>
                  </a:lnTo>
                  <a:lnTo>
                    <a:pt x="320" y="76"/>
                  </a:lnTo>
                  <a:lnTo>
                    <a:pt x="326" y="74"/>
                  </a:lnTo>
                  <a:lnTo>
                    <a:pt x="333" y="74"/>
                  </a:lnTo>
                  <a:lnTo>
                    <a:pt x="336" y="79"/>
                  </a:lnTo>
                  <a:lnTo>
                    <a:pt x="338" y="79"/>
                  </a:lnTo>
                  <a:lnTo>
                    <a:pt x="341" y="74"/>
                  </a:lnTo>
                  <a:lnTo>
                    <a:pt x="338" y="74"/>
                  </a:lnTo>
                  <a:lnTo>
                    <a:pt x="338" y="68"/>
                  </a:lnTo>
                  <a:lnTo>
                    <a:pt x="343" y="74"/>
                  </a:lnTo>
                  <a:lnTo>
                    <a:pt x="346" y="71"/>
                  </a:lnTo>
                  <a:lnTo>
                    <a:pt x="348" y="74"/>
                  </a:lnTo>
                  <a:lnTo>
                    <a:pt x="351" y="76"/>
                  </a:lnTo>
                  <a:lnTo>
                    <a:pt x="354" y="74"/>
                  </a:lnTo>
                  <a:lnTo>
                    <a:pt x="356" y="74"/>
                  </a:lnTo>
                  <a:lnTo>
                    <a:pt x="356" y="76"/>
                  </a:lnTo>
                  <a:lnTo>
                    <a:pt x="359" y="76"/>
                  </a:lnTo>
                  <a:lnTo>
                    <a:pt x="359" y="79"/>
                  </a:lnTo>
                  <a:lnTo>
                    <a:pt x="361" y="79"/>
                  </a:lnTo>
                  <a:lnTo>
                    <a:pt x="364" y="79"/>
                  </a:lnTo>
                  <a:lnTo>
                    <a:pt x="366" y="76"/>
                  </a:lnTo>
                  <a:lnTo>
                    <a:pt x="369" y="76"/>
                  </a:lnTo>
                  <a:lnTo>
                    <a:pt x="371" y="74"/>
                  </a:lnTo>
                  <a:lnTo>
                    <a:pt x="371" y="68"/>
                  </a:lnTo>
                  <a:lnTo>
                    <a:pt x="371" y="71"/>
                  </a:lnTo>
                  <a:lnTo>
                    <a:pt x="374" y="71"/>
                  </a:lnTo>
                  <a:lnTo>
                    <a:pt x="376" y="71"/>
                  </a:lnTo>
                  <a:lnTo>
                    <a:pt x="379" y="71"/>
                  </a:lnTo>
                  <a:lnTo>
                    <a:pt x="382" y="71"/>
                  </a:lnTo>
                  <a:lnTo>
                    <a:pt x="384" y="71"/>
                  </a:lnTo>
                  <a:lnTo>
                    <a:pt x="387" y="74"/>
                  </a:lnTo>
                  <a:lnTo>
                    <a:pt x="387" y="76"/>
                  </a:lnTo>
                  <a:lnTo>
                    <a:pt x="384" y="79"/>
                  </a:lnTo>
                  <a:lnTo>
                    <a:pt x="384" y="81"/>
                  </a:lnTo>
                  <a:lnTo>
                    <a:pt x="387" y="81"/>
                  </a:lnTo>
                  <a:lnTo>
                    <a:pt x="389" y="81"/>
                  </a:lnTo>
                  <a:lnTo>
                    <a:pt x="389" y="84"/>
                  </a:lnTo>
                  <a:lnTo>
                    <a:pt x="389" y="86"/>
                  </a:lnTo>
                  <a:lnTo>
                    <a:pt x="389" y="89"/>
                  </a:lnTo>
                  <a:lnTo>
                    <a:pt x="392" y="89"/>
                  </a:lnTo>
                  <a:lnTo>
                    <a:pt x="392" y="91"/>
                  </a:lnTo>
                  <a:lnTo>
                    <a:pt x="392" y="94"/>
                  </a:lnTo>
                  <a:lnTo>
                    <a:pt x="392" y="96"/>
                  </a:lnTo>
                  <a:lnTo>
                    <a:pt x="392" y="99"/>
                  </a:lnTo>
                  <a:lnTo>
                    <a:pt x="392" y="102"/>
                  </a:lnTo>
                  <a:lnTo>
                    <a:pt x="392" y="104"/>
                  </a:lnTo>
                  <a:lnTo>
                    <a:pt x="394" y="104"/>
                  </a:lnTo>
                  <a:lnTo>
                    <a:pt x="394" y="102"/>
                  </a:lnTo>
                  <a:lnTo>
                    <a:pt x="397" y="104"/>
                  </a:lnTo>
                  <a:lnTo>
                    <a:pt x="399" y="104"/>
                  </a:lnTo>
                  <a:lnTo>
                    <a:pt x="402" y="104"/>
                  </a:lnTo>
                  <a:lnTo>
                    <a:pt x="404" y="107"/>
                  </a:lnTo>
                  <a:lnTo>
                    <a:pt x="407" y="112"/>
                  </a:lnTo>
                  <a:lnTo>
                    <a:pt x="410" y="112"/>
                  </a:lnTo>
                  <a:lnTo>
                    <a:pt x="415" y="114"/>
                  </a:lnTo>
                  <a:lnTo>
                    <a:pt x="417" y="114"/>
                  </a:lnTo>
                  <a:lnTo>
                    <a:pt x="415" y="117"/>
                  </a:lnTo>
                  <a:lnTo>
                    <a:pt x="415" y="122"/>
                  </a:lnTo>
                  <a:lnTo>
                    <a:pt x="415" y="124"/>
                  </a:lnTo>
                  <a:lnTo>
                    <a:pt x="415" y="127"/>
                  </a:lnTo>
                  <a:lnTo>
                    <a:pt x="417" y="124"/>
                  </a:lnTo>
                  <a:lnTo>
                    <a:pt x="420" y="124"/>
                  </a:lnTo>
                  <a:lnTo>
                    <a:pt x="422" y="127"/>
                  </a:lnTo>
                  <a:lnTo>
                    <a:pt x="425" y="130"/>
                  </a:lnTo>
                  <a:lnTo>
                    <a:pt x="422" y="132"/>
                  </a:lnTo>
                  <a:lnTo>
                    <a:pt x="425" y="132"/>
                  </a:lnTo>
                  <a:lnTo>
                    <a:pt x="425" y="135"/>
                  </a:lnTo>
                  <a:lnTo>
                    <a:pt x="427" y="135"/>
                  </a:lnTo>
                  <a:lnTo>
                    <a:pt x="430" y="140"/>
                  </a:lnTo>
                  <a:lnTo>
                    <a:pt x="432" y="140"/>
                  </a:lnTo>
                  <a:lnTo>
                    <a:pt x="435" y="140"/>
                  </a:lnTo>
                  <a:lnTo>
                    <a:pt x="438" y="135"/>
                  </a:lnTo>
                  <a:lnTo>
                    <a:pt x="440" y="137"/>
                  </a:lnTo>
                  <a:lnTo>
                    <a:pt x="443" y="137"/>
                  </a:lnTo>
                  <a:lnTo>
                    <a:pt x="445" y="140"/>
                  </a:lnTo>
                  <a:lnTo>
                    <a:pt x="448" y="140"/>
                  </a:lnTo>
                  <a:lnTo>
                    <a:pt x="450" y="142"/>
                  </a:lnTo>
                  <a:lnTo>
                    <a:pt x="453" y="142"/>
                  </a:lnTo>
                  <a:lnTo>
                    <a:pt x="455" y="140"/>
                  </a:lnTo>
                  <a:lnTo>
                    <a:pt x="458" y="140"/>
                  </a:lnTo>
                  <a:lnTo>
                    <a:pt x="458" y="142"/>
                  </a:lnTo>
                  <a:lnTo>
                    <a:pt x="458" y="145"/>
                  </a:lnTo>
                  <a:lnTo>
                    <a:pt x="458" y="147"/>
                  </a:lnTo>
                  <a:lnTo>
                    <a:pt x="460" y="150"/>
                  </a:lnTo>
                  <a:lnTo>
                    <a:pt x="460" y="152"/>
                  </a:lnTo>
                  <a:lnTo>
                    <a:pt x="463" y="152"/>
                  </a:lnTo>
                  <a:lnTo>
                    <a:pt x="466" y="152"/>
                  </a:lnTo>
                  <a:lnTo>
                    <a:pt x="466" y="155"/>
                  </a:lnTo>
                  <a:lnTo>
                    <a:pt x="468" y="157"/>
                  </a:lnTo>
                  <a:lnTo>
                    <a:pt x="471" y="160"/>
                  </a:lnTo>
                  <a:lnTo>
                    <a:pt x="473" y="160"/>
                  </a:lnTo>
                  <a:lnTo>
                    <a:pt x="476" y="160"/>
                  </a:lnTo>
                  <a:lnTo>
                    <a:pt x="478" y="157"/>
                  </a:lnTo>
                  <a:lnTo>
                    <a:pt x="481" y="160"/>
                  </a:lnTo>
                  <a:lnTo>
                    <a:pt x="483" y="163"/>
                  </a:lnTo>
                  <a:lnTo>
                    <a:pt x="488" y="165"/>
                  </a:lnTo>
                  <a:lnTo>
                    <a:pt x="491" y="163"/>
                  </a:lnTo>
                  <a:lnTo>
                    <a:pt x="494" y="165"/>
                  </a:lnTo>
                  <a:lnTo>
                    <a:pt x="496" y="165"/>
                  </a:lnTo>
                  <a:lnTo>
                    <a:pt x="496" y="163"/>
                  </a:lnTo>
                  <a:lnTo>
                    <a:pt x="499" y="160"/>
                  </a:lnTo>
                  <a:lnTo>
                    <a:pt x="501" y="160"/>
                  </a:lnTo>
                  <a:lnTo>
                    <a:pt x="504" y="160"/>
                  </a:lnTo>
                  <a:lnTo>
                    <a:pt x="506" y="157"/>
                  </a:lnTo>
                  <a:lnTo>
                    <a:pt x="504" y="155"/>
                  </a:lnTo>
                  <a:lnTo>
                    <a:pt x="506" y="150"/>
                  </a:lnTo>
                  <a:lnTo>
                    <a:pt x="509" y="150"/>
                  </a:lnTo>
                  <a:lnTo>
                    <a:pt x="516" y="150"/>
                  </a:lnTo>
                  <a:lnTo>
                    <a:pt x="516" y="152"/>
                  </a:lnTo>
                  <a:lnTo>
                    <a:pt x="519" y="152"/>
                  </a:lnTo>
                  <a:lnTo>
                    <a:pt x="522" y="155"/>
                  </a:lnTo>
                  <a:lnTo>
                    <a:pt x="524" y="155"/>
                  </a:lnTo>
                  <a:lnTo>
                    <a:pt x="527" y="155"/>
                  </a:lnTo>
                  <a:lnTo>
                    <a:pt x="529" y="150"/>
                  </a:lnTo>
                  <a:lnTo>
                    <a:pt x="534" y="150"/>
                  </a:lnTo>
                  <a:lnTo>
                    <a:pt x="537" y="152"/>
                  </a:lnTo>
                  <a:lnTo>
                    <a:pt x="537" y="155"/>
                  </a:lnTo>
                  <a:lnTo>
                    <a:pt x="539" y="152"/>
                  </a:lnTo>
                  <a:lnTo>
                    <a:pt x="542" y="150"/>
                  </a:lnTo>
                  <a:lnTo>
                    <a:pt x="544" y="152"/>
                  </a:lnTo>
                  <a:lnTo>
                    <a:pt x="547" y="150"/>
                  </a:lnTo>
                  <a:lnTo>
                    <a:pt x="547" y="147"/>
                  </a:lnTo>
                  <a:lnTo>
                    <a:pt x="550" y="145"/>
                  </a:lnTo>
                  <a:lnTo>
                    <a:pt x="550" y="142"/>
                  </a:lnTo>
                  <a:lnTo>
                    <a:pt x="555" y="145"/>
                  </a:lnTo>
                  <a:lnTo>
                    <a:pt x="557" y="142"/>
                  </a:lnTo>
                  <a:lnTo>
                    <a:pt x="562" y="142"/>
                  </a:lnTo>
                  <a:lnTo>
                    <a:pt x="562" y="137"/>
                  </a:lnTo>
                  <a:lnTo>
                    <a:pt x="562" y="135"/>
                  </a:lnTo>
                  <a:lnTo>
                    <a:pt x="565" y="135"/>
                  </a:lnTo>
                  <a:lnTo>
                    <a:pt x="567" y="130"/>
                  </a:lnTo>
                  <a:lnTo>
                    <a:pt x="565" y="130"/>
                  </a:lnTo>
                  <a:lnTo>
                    <a:pt x="565" y="127"/>
                  </a:lnTo>
                  <a:lnTo>
                    <a:pt x="562" y="127"/>
                  </a:lnTo>
                  <a:lnTo>
                    <a:pt x="562" y="124"/>
                  </a:lnTo>
                  <a:lnTo>
                    <a:pt x="567" y="122"/>
                  </a:lnTo>
                  <a:lnTo>
                    <a:pt x="570" y="122"/>
                  </a:lnTo>
                  <a:lnTo>
                    <a:pt x="572" y="119"/>
                  </a:lnTo>
                  <a:lnTo>
                    <a:pt x="572" y="117"/>
                  </a:lnTo>
                  <a:lnTo>
                    <a:pt x="570" y="117"/>
                  </a:lnTo>
                  <a:lnTo>
                    <a:pt x="567" y="114"/>
                  </a:lnTo>
                  <a:lnTo>
                    <a:pt x="565" y="114"/>
                  </a:lnTo>
                  <a:lnTo>
                    <a:pt x="562" y="112"/>
                  </a:lnTo>
                  <a:lnTo>
                    <a:pt x="565" y="109"/>
                  </a:lnTo>
                  <a:lnTo>
                    <a:pt x="565" y="107"/>
                  </a:lnTo>
                  <a:lnTo>
                    <a:pt x="565" y="104"/>
                  </a:lnTo>
                  <a:lnTo>
                    <a:pt x="567" y="94"/>
                  </a:lnTo>
                  <a:lnTo>
                    <a:pt x="567" y="91"/>
                  </a:lnTo>
                  <a:lnTo>
                    <a:pt x="565" y="91"/>
                  </a:lnTo>
                  <a:lnTo>
                    <a:pt x="565" y="89"/>
                  </a:lnTo>
                  <a:lnTo>
                    <a:pt x="565" y="86"/>
                  </a:lnTo>
                  <a:lnTo>
                    <a:pt x="565" y="84"/>
                  </a:lnTo>
                  <a:lnTo>
                    <a:pt x="567" y="81"/>
                  </a:lnTo>
                  <a:lnTo>
                    <a:pt x="567" y="79"/>
                  </a:lnTo>
                  <a:lnTo>
                    <a:pt x="570" y="76"/>
                  </a:lnTo>
                  <a:lnTo>
                    <a:pt x="570" y="74"/>
                  </a:lnTo>
                  <a:lnTo>
                    <a:pt x="567" y="71"/>
                  </a:lnTo>
                  <a:lnTo>
                    <a:pt x="567" y="68"/>
                  </a:lnTo>
                  <a:lnTo>
                    <a:pt x="570" y="68"/>
                  </a:lnTo>
                  <a:lnTo>
                    <a:pt x="570" y="58"/>
                  </a:lnTo>
                  <a:lnTo>
                    <a:pt x="567" y="56"/>
                  </a:lnTo>
                  <a:lnTo>
                    <a:pt x="567" y="53"/>
                  </a:lnTo>
                  <a:lnTo>
                    <a:pt x="565" y="53"/>
                  </a:lnTo>
                  <a:lnTo>
                    <a:pt x="565" y="51"/>
                  </a:lnTo>
                  <a:lnTo>
                    <a:pt x="580" y="15"/>
                  </a:lnTo>
                  <a:lnTo>
                    <a:pt x="583" y="12"/>
                  </a:lnTo>
                  <a:lnTo>
                    <a:pt x="585" y="10"/>
                  </a:lnTo>
                  <a:lnTo>
                    <a:pt x="585" y="7"/>
                  </a:lnTo>
                  <a:lnTo>
                    <a:pt x="588" y="5"/>
                  </a:lnTo>
                  <a:lnTo>
                    <a:pt x="593" y="2"/>
                  </a:lnTo>
                  <a:lnTo>
                    <a:pt x="595" y="2"/>
                  </a:lnTo>
                  <a:lnTo>
                    <a:pt x="595" y="0"/>
                  </a:lnTo>
                  <a:lnTo>
                    <a:pt x="600" y="0"/>
                  </a:lnTo>
                  <a:lnTo>
                    <a:pt x="603" y="0"/>
                  </a:lnTo>
                  <a:lnTo>
                    <a:pt x="608" y="0"/>
                  </a:lnTo>
                  <a:lnTo>
                    <a:pt x="608" y="2"/>
                  </a:lnTo>
                  <a:lnTo>
                    <a:pt x="608" y="5"/>
                  </a:lnTo>
                  <a:lnTo>
                    <a:pt x="611" y="10"/>
                  </a:lnTo>
                  <a:lnTo>
                    <a:pt x="613" y="12"/>
                  </a:lnTo>
                  <a:lnTo>
                    <a:pt x="618" y="12"/>
                  </a:lnTo>
                  <a:lnTo>
                    <a:pt x="621" y="15"/>
                  </a:lnTo>
                  <a:lnTo>
                    <a:pt x="623" y="15"/>
                  </a:lnTo>
                  <a:lnTo>
                    <a:pt x="626" y="18"/>
                  </a:lnTo>
                  <a:lnTo>
                    <a:pt x="631" y="20"/>
                  </a:lnTo>
                  <a:lnTo>
                    <a:pt x="631" y="23"/>
                  </a:lnTo>
                  <a:lnTo>
                    <a:pt x="634" y="23"/>
                  </a:lnTo>
                  <a:lnTo>
                    <a:pt x="641" y="28"/>
                  </a:lnTo>
                  <a:lnTo>
                    <a:pt x="644" y="28"/>
                  </a:lnTo>
                  <a:lnTo>
                    <a:pt x="649" y="30"/>
                  </a:lnTo>
                  <a:lnTo>
                    <a:pt x="649" y="33"/>
                  </a:lnTo>
                  <a:lnTo>
                    <a:pt x="651" y="33"/>
                  </a:lnTo>
                  <a:lnTo>
                    <a:pt x="654" y="35"/>
                  </a:lnTo>
                  <a:lnTo>
                    <a:pt x="656" y="35"/>
                  </a:lnTo>
                  <a:lnTo>
                    <a:pt x="659" y="35"/>
                  </a:lnTo>
                  <a:lnTo>
                    <a:pt x="664" y="38"/>
                  </a:lnTo>
                  <a:lnTo>
                    <a:pt x="664" y="40"/>
                  </a:lnTo>
                  <a:lnTo>
                    <a:pt x="667" y="43"/>
                  </a:lnTo>
                  <a:lnTo>
                    <a:pt x="669" y="43"/>
                  </a:lnTo>
                  <a:lnTo>
                    <a:pt x="672" y="43"/>
                  </a:lnTo>
                  <a:lnTo>
                    <a:pt x="672" y="46"/>
                  </a:lnTo>
                  <a:lnTo>
                    <a:pt x="674" y="46"/>
                  </a:lnTo>
                  <a:lnTo>
                    <a:pt x="679" y="48"/>
                  </a:lnTo>
                  <a:lnTo>
                    <a:pt x="682" y="48"/>
                  </a:lnTo>
                  <a:lnTo>
                    <a:pt x="682" y="51"/>
                  </a:lnTo>
                  <a:lnTo>
                    <a:pt x="684" y="51"/>
                  </a:lnTo>
                  <a:lnTo>
                    <a:pt x="684" y="53"/>
                  </a:lnTo>
                  <a:lnTo>
                    <a:pt x="684" y="56"/>
                  </a:lnTo>
                  <a:lnTo>
                    <a:pt x="690" y="58"/>
                  </a:lnTo>
                  <a:lnTo>
                    <a:pt x="692" y="61"/>
                  </a:lnTo>
                  <a:lnTo>
                    <a:pt x="692" y="63"/>
                  </a:lnTo>
                  <a:lnTo>
                    <a:pt x="695" y="68"/>
                  </a:lnTo>
                  <a:lnTo>
                    <a:pt x="697" y="71"/>
                  </a:lnTo>
                  <a:lnTo>
                    <a:pt x="700" y="71"/>
                  </a:lnTo>
                  <a:lnTo>
                    <a:pt x="700" y="74"/>
                  </a:lnTo>
                  <a:lnTo>
                    <a:pt x="700" y="76"/>
                  </a:lnTo>
                  <a:lnTo>
                    <a:pt x="700" y="79"/>
                  </a:lnTo>
                  <a:lnTo>
                    <a:pt x="700" y="81"/>
                  </a:lnTo>
                  <a:lnTo>
                    <a:pt x="702" y="86"/>
                  </a:lnTo>
                  <a:lnTo>
                    <a:pt x="705" y="91"/>
                  </a:lnTo>
                  <a:lnTo>
                    <a:pt x="707" y="91"/>
                  </a:lnTo>
                  <a:lnTo>
                    <a:pt x="710" y="91"/>
                  </a:lnTo>
                  <a:lnTo>
                    <a:pt x="710" y="94"/>
                  </a:lnTo>
                  <a:lnTo>
                    <a:pt x="715" y="96"/>
                  </a:lnTo>
                  <a:lnTo>
                    <a:pt x="718" y="99"/>
                  </a:lnTo>
                  <a:lnTo>
                    <a:pt x="720" y="102"/>
                  </a:lnTo>
                  <a:lnTo>
                    <a:pt x="720" y="104"/>
                  </a:lnTo>
                  <a:lnTo>
                    <a:pt x="720" y="109"/>
                  </a:lnTo>
                  <a:lnTo>
                    <a:pt x="723" y="112"/>
                  </a:lnTo>
                  <a:lnTo>
                    <a:pt x="723" y="117"/>
                  </a:lnTo>
                  <a:lnTo>
                    <a:pt x="723" y="119"/>
                  </a:lnTo>
                  <a:lnTo>
                    <a:pt x="723" y="122"/>
                  </a:lnTo>
                  <a:lnTo>
                    <a:pt x="723" y="124"/>
                  </a:lnTo>
                  <a:lnTo>
                    <a:pt x="725" y="124"/>
                  </a:lnTo>
                  <a:lnTo>
                    <a:pt x="725" y="127"/>
                  </a:lnTo>
                  <a:lnTo>
                    <a:pt x="725" y="130"/>
                  </a:lnTo>
                  <a:lnTo>
                    <a:pt x="728" y="127"/>
                  </a:lnTo>
                  <a:lnTo>
                    <a:pt x="728" y="130"/>
                  </a:lnTo>
                  <a:lnTo>
                    <a:pt x="728" y="135"/>
                  </a:lnTo>
                  <a:lnTo>
                    <a:pt x="728" y="137"/>
                  </a:lnTo>
                  <a:lnTo>
                    <a:pt x="728" y="140"/>
                  </a:lnTo>
                  <a:lnTo>
                    <a:pt x="728" y="142"/>
                  </a:lnTo>
                  <a:lnTo>
                    <a:pt x="725" y="142"/>
                  </a:lnTo>
                  <a:lnTo>
                    <a:pt x="725" y="145"/>
                  </a:lnTo>
                  <a:lnTo>
                    <a:pt x="728" y="145"/>
                  </a:lnTo>
                  <a:lnTo>
                    <a:pt x="730" y="145"/>
                  </a:lnTo>
                  <a:lnTo>
                    <a:pt x="733" y="147"/>
                  </a:lnTo>
                  <a:lnTo>
                    <a:pt x="733" y="150"/>
                  </a:lnTo>
                  <a:lnTo>
                    <a:pt x="735" y="150"/>
                  </a:lnTo>
                  <a:lnTo>
                    <a:pt x="738" y="155"/>
                  </a:lnTo>
                  <a:lnTo>
                    <a:pt x="740" y="152"/>
                  </a:lnTo>
                  <a:lnTo>
                    <a:pt x="743" y="152"/>
                  </a:lnTo>
                  <a:lnTo>
                    <a:pt x="746" y="152"/>
                  </a:lnTo>
                  <a:lnTo>
                    <a:pt x="748" y="152"/>
                  </a:lnTo>
                  <a:lnTo>
                    <a:pt x="751" y="150"/>
                  </a:lnTo>
                  <a:lnTo>
                    <a:pt x="753" y="150"/>
                  </a:lnTo>
                  <a:lnTo>
                    <a:pt x="756" y="150"/>
                  </a:lnTo>
                  <a:lnTo>
                    <a:pt x="756" y="147"/>
                  </a:lnTo>
                  <a:lnTo>
                    <a:pt x="758" y="147"/>
                  </a:lnTo>
                  <a:lnTo>
                    <a:pt x="761" y="147"/>
                  </a:lnTo>
                  <a:lnTo>
                    <a:pt x="763" y="147"/>
                  </a:lnTo>
                  <a:lnTo>
                    <a:pt x="766" y="147"/>
                  </a:lnTo>
                  <a:lnTo>
                    <a:pt x="768" y="152"/>
                  </a:lnTo>
                  <a:lnTo>
                    <a:pt x="771" y="152"/>
                  </a:lnTo>
                  <a:lnTo>
                    <a:pt x="774" y="155"/>
                  </a:lnTo>
                  <a:lnTo>
                    <a:pt x="776" y="155"/>
                  </a:lnTo>
                  <a:lnTo>
                    <a:pt x="776" y="152"/>
                  </a:lnTo>
                  <a:lnTo>
                    <a:pt x="779" y="152"/>
                  </a:lnTo>
                  <a:lnTo>
                    <a:pt x="784" y="155"/>
                  </a:lnTo>
                  <a:lnTo>
                    <a:pt x="786" y="152"/>
                  </a:lnTo>
                  <a:lnTo>
                    <a:pt x="791" y="155"/>
                  </a:lnTo>
                  <a:lnTo>
                    <a:pt x="794" y="155"/>
                  </a:lnTo>
                  <a:lnTo>
                    <a:pt x="794" y="157"/>
                  </a:lnTo>
                  <a:lnTo>
                    <a:pt x="794" y="163"/>
                  </a:lnTo>
                  <a:lnTo>
                    <a:pt x="794" y="168"/>
                  </a:lnTo>
                  <a:lnTo>
                    <a:pt x="794" y="173"/>
                  </a:lnTo>
                  <a:lnTo>
                    <a:pt x="794" y="175"/>
                  </a:lnTo>
                  <a:lnTo>
                    <a:pt x="791" y="180"/>
                  </a:lnTo>
                  <a:lnTo>
                    <a:pt x="791" y="183"/>
                  </a:lnTo>
                  <a:lnTo>
                    <a:pt x="794" y="188"/>
                  </a:lnTo>
                  <a:lnTo>
                    <a:pt x="794" y="191"/>
                  </a:lnTo>
                  <a:lnTo>
                    <a:pt x="794" y="196"/>
                  </a:lnTo>
                  <a:lnTo>
                    <a:pt x="794" y="198"/>
                  </a:lnTo>
                  <a:lnTo>
                    <a:pt x="794" y="206"/>
                  </a:lnTo>
                  <a:lnTo>
                    <a:pt x="794" y="208"/>
                  </a:lnTo>
                  <a:lnTo>
                    <a:pt x="794" y="213"/>
                  </a:lnTo>
                  <a:lnTo>
                    <a:pt x="794" y="216"/>
                  </a:lnTo>
                  <a:lnTo>
                    <a:pt x="796" y="221"/>
                  </a:lnTo>
                  <a:lnTo>
                    <a:pt x="794" y="224"/>
                  </a:lnTo>
                  <a:lnTo>
                    <a:pt x="794" y="226"/>
                  </a:lnTo>
                  <a:lnTo>
                    <a:pt x="796" y="229"/>
                  </a:lnTo>
                  <a:lnTo>
                    <a:pt x="794" y="244"/>
                  </a:lnTo>
                  <a:lnTo>
                    <a:pt x="791" y="249"/>
                  </a:lnTo>
                  <a:lnTo>
                    <a:pt x="794" y="252"/>
                  </a:lnTo>
                  <a:lnTo>
                    <a:pt x="794" y="257"/>
                  </a:lnTo>
                  <a:lnTo>
                    <a:pt x="796" y="259"/>
                  </a:lnTo>
                  <a:lnTo>
                    <a:pt x="799" y="264"/>
                  </a:lnTo>
                  <a:lnTo>
                    <a:pt x="796" y="267"/>
                  </a:lnTo>
                  <a:lnTo>
                    <a:pt x="799" y="272"/>
                  </a:lnTo>
                  <a:lnTo>
                    <a:pt x="802" y="277"/>
                  </a:lnTo>
                  <a:lnTo>
                    <a:pt x="804" y="277"/>
                  </a:lnTo>
                  <a:lnTo>
                    <a:pt x="809" y="280"/>
                  </a:lnTo>
                  <a:lnTo>
                    <a:pt x="812" y="287"/>
                  </a:lnTo>
                  <a:lnTo>
                    <a:pt x="817" y="285"/>
                  </a:lnTo>
                  <a:lnTo>
                    <a:pt x="819" y="282"/>
                  </a:lnTo>
                  <a:lnTo>
                    <a:pt x="822" y="282"/>
                  </a:lnTo>
                  <a:lnTo>
                    <a:pt x="824" y="285"/>
                  </a:lnTo>
                  <a:lnTo>
                    <a:pt x="827" y="287"/>
                  </a:lnTo>
                  <a:lnTo>
                    <a:pt x="832" y="295"/>
                  </a:lnTo>
                  <a:lnTo>
                    <a:pt x="832" y="297"/>
                  </a:lnTo>
                  <a:lnTo>
                    <a:pt x="835" y="297"/>
                  </a:lnTo>
                  <a:lnTo>
                    <a:pt x="837" y="297"/>
                  </a:lnTo>
                  <a:lnTo>
                    <a:pt x="840" y="300"/>
                  </a:lnTo>
                  <a:lnTo>
                    <a:pt x="840" y="305"/>
                  </a:lnTo>
                  <a:lnTo>
                    <a:pt x="840" y="308"/>
                  </a:lnTo>
                  <a:lnTo>
                    <a:pt x="840" y="313"/>
                  </a:lnTo>
                  <a:lnTo>
                    <a:pt x="837" y="315"/>
                  </a:lnTo>
                  <a:lnTo>
                    <a:pt x="835" y="315"/>
                  </a:lnTo>
                  <a:lnTo>
                    <a:pt x="830" y="313"/>
                  </a:lnTo>
                  <a:lnTo>
                    <a:pt x="824" y="313"/>
                  </a:lnTo>
                  <a:lnTo>
                    <a:pt x="817" y="318"/>
                  </a:lnTo>
                  <a:lnTo>
                    <a:pt x="814" y="320"/>
                  </a:lnTo>
                  <a:lnTo>
                    <a:pt x="809" y="323"/>
                  </a:lnTo>
                  <a:lnTo>
                    <a:pt x="809" y="328"/>
                  </a:lnTo>
                  <a:lnTo>
                    <a:pt x="812" y="331"/>
                  </a:lnTo>
                  <a:lnTo>
                    <a:pt x="817" y="336"/>
                  </a:lnTo>
                  <a:lnTo>
                    <a:pt x="819" y="338"/>
                  </a:lnTo>
                  <a:lnTo>
                    <a:pt x="819" y="341"/>
                  </a:lnTo>
                  <a:lnTo>
                    <a:pt x="817" y="348"/>
                  </a:lnTo>
                  <a:lnTo>
                    <a:pt x="822" y="356"/>
                  </a:lnTo>
                  <a:lnTo>
                    <a:pt x="824" y="361"/>
                  </a:lnTo>
                  <a:lnTo>
                    <a:pt x="827" y="364"/>
                  </a:lnTo>
                  <a:lnTo>
                    <a:pt x="830" y="366"/>
                  </a:lnTo>
                  <a:lnTo>
                    <a:pt x="830" y="369"/>
                  </a:lnTo>
                  <a:lnTo>
                    <a:pt x="830" y="371"/>
                  </a:lnTo>
                  <a:lnTo>
                    <a:pt x="830" y="374"/>
                  </a:lnTo>
                  <a:lnTo>
                    <a:pt x="827" y="379"/>
                  </a:lnTo>
                  <a:lnTo>
                    <a:pt x="822" y="381"/>
                  </a:lnTo>
                  <a:lnTo>
                    <a:pt x="814" y="384"/>
                  </a:lnTo>
                  <a:lnTo>
                    <a:pt x="809" y="384"/>
                  </a:lnTo>
                  <a:lnTo>
                    <a:pt x="807" y="387"/>
                  </a:lnTo>
                  <a:lnTo>
                    <a:pt x="809" y="392"/>
                  </a:lnTo>
                  <a:lnTo>
                    <a:pt x="809" y="397"/>
                  </a:lnTo>
                  <a:lnTo>
                    <a:pt x="804" y="397"/>
                  </a:lnTo>
                  <a:lnTo>
                    <a:pt x="802" y="399"/>
                  </a:lnTo>
                  <a:lnTo>
                    <a:pt x="799" y="404"/>
                  </a:lnTo>
                  <a:lnTo>
                    <a:pt x="796" y="404"/>
                  </a:lnTo>
                  <a:lnTo>
                    <a:pt x="791" y="404"/>
                  </a:lnTo>
                  <a:lnTo>
                    <a:pt x="789" y="407"/>
                  </a:lnTo>
                  <a:lnTo>
                    <a:pt x="789" y="409"/>
                  </a:lnTo>
                  <a:lnTo>
                    <a:pt x="789" y="412"/>
                  </a:lnTo>
                  <a:lnTo>
                    <a:pt x="791" y="415"/>
                  </a:lnTo>
                  <a:lnTo>
                    <a:pt x="794" y="417"/>
                  </a:lnTo>
                  <a:lnTo>
                    <a:pt x="796" y="420"/>
                  </a:lnTo>
                  <a:lnTo>
                    <a:pt x="799" y="430"/>
                  </a:lnTo>
                  <a:lnTo>
                    <a:pt x="799" y="432"/>
                  </a:lnTo>
                  <a:lnTo>
                    <a:pt x="799" y="437"/>
                  </a:lnTo>
                  <a:lnTo>
                    <a:pt x="796" y="443"/>
                  </a:lnTo>
                  <a:lnTo>
                    <a:pt x="796" y="448"/>
                  </a:lnTo>
                  <a:lnTo>
                    <a:pt x="799" y="453"/>
                  </a:lnTo>
                  <a:lnTo>
                    <a:pt x="799" y="455"/>
                  </a:lnTo>
                  <a:lnTo>
                    <a:pt x="796" y="458"/>
                  </a:lnTo>
                  <a:lnTo>
                    <a:pt x="796" y="463"/>
                  </a:lnTo>
                  <a:lnTo>
                    <a:pt x="794" y="468"/>
                  </a:lnTo>
                  <a:lnTo>
                    <a:pt x="796" y="471"/>
                  </a:lnTo>
                  <a:lnTo>
                    <a:pt x="796" y="473"/>
                  </a:lnTo>
                  <a:lnTo>
                    <a:pt x="794" y="478"/>
                  </a:lnTo>
                  <a:lnTo>
                    <a:pt x="794" y="483"/>
                  </a:lnTo>
                  <a:lnTo>
                    <a:pt x="794" y="488"/>
                  </a:lnTo>
                  <a:lnTo>
                    <a:pt x="796" y="496"/>
                  </a:lnTo>
                  <a:lnTo>
                    <a:pt x="799" y="501"/>
                  </a:lnTo>
                  <a:lnTo>
                    <a:pt x="796" y="504"/>
                  </a:lnTo>
                  <a:lnTo>
                    <a:pt x="794" y="504"/>
                  </a:lnTo>
                  <a:lnTo>
                    <a:pt x="789" y="506"/>
                  </a:lnTo>
                  <a:lnTo>
                    <a:pt x="786" y="509"/>
                  </a:lnTo>
                  <a:lnTo>
                    <a:pt x="786" y="514"/>
                  </a:lnTo>
                  <a:lnTo>
                    <a:pt x="789" y="519"/>
                  </a:lnTo>
                  <a:lnTo>
                    <a:pt x="791" y="519"/>
                  </a:lnTo>
                  <a:lnTo>
                    <a:pt x="796" y="521"/>
                  </a:lnTo>
                  <a:lnTo>
                    <a:pt x="799" y="527"/>
                  </a:lnTo>
                  <a:lnTo>
                    <a:pt x="799" y="529"/>
                  </a:lnTo>
                  <a:lnTo>
                    <a:pt x="799" y="532"/>
                  </a:lnTo>
                  <a:lnTo>
                    <a:pt x="799" y="534"/>
                  </a:lnTo>
                  <a:lnTo>
                    <a:pt x="799" y="539"/>
                  </a:lnTo>
                  <a:lnTo>
                    <a:pt x="799" y="547"/>
                  </a:lnTo>
                  <a:lnTo>
                    <a:pt x="802" y="549"/>
                  </a:lnTo>
                  <a:lnTo>
                    <a:pt x="807" y="555"/>
                  </a:lnTo>
                  <a:lnTo>
                    <a:pt x="809" y="557"/>
                  </a:lnTo>
                  <a:lnTo>
                    <a:pt x="809" y="560"/>
                  </a:lnTo>
                  <a:lnTo>
                    <a:pt x="807" y="567"/>
                  </a:lnTo>
                  <a:lnTo>
                    <a:pt x="804" y="572"/>
                  </a:lnTo>
                  <a:lnTo>
                    <a:pt x="802" y="577"/>
                  </a:lnTo>
                  <a:lnTo>
                    <a:pt x="802" y="585"/>
                  </a:lnTo>
                  <a:lnTo>
                    <a:pt x="802" y="590"/>
                  </a:lnTo>
                  <a:lnTo>
                    <a:pt x="799" y="595"/>
                  </a:lnTo>
                  <a:lnTo>
                    <a:pt x="799" y="600"/>
                  </a:lnTo>
                  <a:lnTo>
                    <a:pt x="799" y="603"/>
                  </a:lnTo>
                  <a:lnTo>
                    <a:pt x="802" y="605"/>
                  </a:lnTo>
                  <a:lnTo>
                    <a:pt x="802" y="608"/>
                  </a:lnTo>
                  <a:lnTo>
                    <a:pt x="802" y="611"/>
                  </a:lnTo>
                  <a:lnTo>
                    <a:pt x="802" y="618"/>
                  </a:lnTo>
                  <a:lnTo>
                    <a:pt x="799" y="623"/>
                  </a:lnTo>
                  <a:lnTo>
                    <a:pt x="799" y="628"/>
                  </a:lnTo>
                  <a:lnTo>
                    <a:pt x="799" y="633"/>
                  </a:lnTo>
                  <a:lnTo>
                    <a:pt x="804" y="639"/>
                  </a:lnTo>
                  <a:lnTo>
                    <a:pt x="807" y="639"/>
                  </a:lnTo>
                  <a:lnTo>
                    <a:pt x="812" y="641"/>
                  </a:lnTo>
                  <a:lnTo>
                    <a:pt x="812" y="646"/>
                  </a:lnTo>
                  <a:lnTo>
                    <a:pt x="812" y="649"/>
                  </a:lnTo>
                  <a:lnTo>
                    <a:pt x="812" y="654"/>
                  </a:lnTo>
                  <a:lnTo>
                    <a:pt x="809" y="656"/>
                  </a:lnTo>
                  <a:lnTo>
                    <a:pt x="807" y="659"/>
                  </a:lnTo>
                  <a:lnTo>
                    <a:pt x="802" y="661"/>
                  </a:lnTo>
                  <a:lnTo>
                    <a:pt x="799" y="664"/>
                  </a:lnTo>
                  <a:lnTo>
                    <a:pt x="802" y="669"/>
                  </a:lnTo>
                  <a:lnTo>
                    <a:pt x="802" y="677"/>
                  </a:lnTo>
                  <a:lnTo>
                    <a:pt x="802" y="682"/>
                  </a:lnTo>
                  <a:lnTo>
                    <a:pt x="807" y="684"/>
                  </a:lnTo>
                  <a:lnTo>
                    <a:pt x="809" y="687"/>
                  </a:lnTo>
                  <a:lnTo>
                    <a:pt x="812" y="687"/>
                  </a:lnTo>
                  <a:lnTo>
                    <a:pt x="819" y="687"/>
                  </a:lnTo>
                  <a:lnTo>
                    <a:pt x="824" y="687"/>
                  </a:lnTo>
                  <a:lnTo>
                    <a:pt x="830" y="689"/>
                  </a:lnTo>
                  <a:lnTo>
                    <a:pt x="832" y="695"/>
                  </a:lnTo>
                  <a:lnTo>
                    <a:pt x="835" y="700"/>
                  </a:lnTo>
                  <a:lnTo>
                    <a:pt x="835" y="702"/>
                  </a:lnTo>
                  <a:lnTo>
                    <a:pt x="837" y="712"/>
                  </a:lnTo>
                  <a:lnTo>
                    <a:pt x="837" y="717"/>
                  </a:lnTo>
                  <a:lnTo>
                    <a:pt x="835" y="720"/>
                  </a:lnTo>
                  <a:lnTo>
                    <a:pt x="840" y="725"/>
                  </a:lnTo>
                  <a:lnTo>
                    <a:pt x="840" y="730"/>
                  </a:lnTo>
                  <a:lnTo>
                    <a:pt x="842" y="735"/>
                  </a:lnTo>
                  <a:lnTo>
                    <a:pt x="842" y="740"/>
                  </a:lnTo>
                  <a:lnTo>
                    <a:pt x="840" y="745"/>
                  </a:lnTo>
                  <a:lnTo>
                    <a:pt x="840" y="748"/>
                  </a:lnTo>
                  <a:lnTo>
                    <a:pt x="840" y="751"/>
                  </a:lnTo>
                  <a:lnTo>
                    <a:pt x="845" y="751"/>
                  </a:lnTo>
                  <a:lnTo>
                    <a:pt x="847" y="753"/>
                  </a:lnTo>
                  <a:lnTo>
                    <a:pt x="847" y="756"/>
                  </a:lnTo>
                  <a:lnTo>
                    <a:pt x="847" y="758"/>
                  </a:lnTo>
                  <a:lnTo>
                    <a:pt x="845" y="763"/>
                  </a:lnTo>
                  <a:lnTo>
                    <a:pt x="840" y="766"/>
                  </a:lnTo>
                  <a:lnTo>
                    <a:pt x="840" y="771"/>
                  </a:lnTo>
                  <a:lnTo>
                    <a:pt x="837" y="773"/>
                  </a:lnTo>
                  <a:lnTo>
                    <a:pt x="840" y="778"/>
                  </a:lnTo>
                  <a:lnTo>
                    <a:pt x="842" y="784"/>
                  </a:lnTo>
                  <a:lnTo>
                    <a:pt x="842" y="791"/>
                  </a:lnTo>
                  <a:lnTo>
                    <a:pt x="840" y="796"/>
                  </a:lnTo>
                  <a:lnTo>
                    <a:pt x="840" y="799"/>
                  </a:lnTo>
                  <a:lnTo>
                    <a:pt x="840" y="801"/>
                  </a:lnTo>
                  <a:lnTo>
                    <a:pt x="835" y="809"/>
                  </a:lnTo>
                  <a:lnTo>
                    <a:pt x="832" y="809"/>
                  </a:lnTo>
                  <a:lnTo>
                    <a:pt x="822" y="819"/>
                  </a:lnTo>
                  <a:lnTo>
                    <a:pt x="822" y="822"/>
                  </a:lnTo>
                  <a:lnTo>
                    <a:pt x="824" y="827"/>
                  </a:lnTo>
                  <a:lnTo>
                    <a:pt x="837" y="834"/>
                  </a:lnTo>
                  <a:lnTo>
                    <a:pt x="768" y="885"/>
                  </a:lnTo>
                  <a:lnTo>
                    <a:pt x="768" y="985"/>
                  </a:lnTo>
                  <a:lnTo>
                    <a:pt x="789" y="1094"/>
                  </a:lnTo>
                  <a:lnTo>
                    <a:pt x="789" y="1130"/>
                  </a:lnTo>
                  <a:lnTo>
                    <a:pt x="789" y="1137"/>
                  </a:lnTo>
                  <a:lnTo>
                    <a:pt x="789" y="1140"/>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13">
              <a:extLst>
                <a:ext uri="{FF2B5EF4-FFF2-40B4-BE49-F238E27FC236}">
                  <a16:creationId xmlns:a16="http://schemas.microsoft.com/office/drawing/2014/main" id="{F22F2FC5-1BD1-F067-3BD2-3E7EBCDBDACA}"/>
                </a:ext>
              </a:extLst>
            </p:cNvPr>
            <p:cNvSpPr>
              <a:spLocks/>
            </p:cNvSpPr>
            <p:nvPr/>
          </p:nvSpPr>
          <p:spPr bwMode="auto">
            <a:xfrm>
              <a:off x="2212" y="2176"/>
              <a:ext cx="884" cy="812"/>
            </a:xfrm>
            <a:custGeom>
              <a:avLst/>
              <a:gdLst>
                <a:gd name="T0" fmla="*/ 56 w 884"/>
                <a:gd name="T1" fmla="*/ 702 h 812"/>
                <a:gd name="T2" fmla="*/ 66 w 884"/>
                <a:gd name="T3" fmla="*/ 674 h 812"/>
                <a:gd name="T4" fmla="*/ 36 w 884"/>
                <a:gd name="T5" fmla="*/ 639 h 812"/>
                <a:gd name="T6" fmla="*/ 51 w 884"/>
                <a:gd name="T7" fmla="*/ 590 h 812"/>
                <a:gd name="T8" fmla="*/ 54 w 884"/>
                <a:gd name="T9" fmla="*/ 562 h 812"/>
                <a:gd name="T10" fmla="*/ 46 w 884"/>
                <a:gd name="T11" fmla="*/ 512 h 812"/>
                <a:gd name="T12" fmla="*/ 13 w 884"/>
                <a:gd name="T13" fmla="*/ 481 h 812"/>
                <a:gd name="T14" fmla="*/ 13 w 884"/>
                <a:gd name="T15" fmla="*/ 450 h 812"/>
                <a:gd name="T16" fmla="*/ 16 w 884"/>
                <a:gd name="T17" fmla="*/ 407 h 812"/>
                <a:gd name="T18" fmla="*/ 13 w 884"/>
                <a:gd name="T19" fmla="*/ 356 h 812"/>
                <a:gd name="T20" fmla="*/ 3 w 884"/>
                <a:gd name="T21" fmla="*/ 323 h 812"/>
                <a:gd name="T22" fmla="*/ 8 w 884"/>
                <a:gd name="T23" fmla="*/ 285 h 812"/>
                <a:gd name="T24" fmla="*/ 10 w 884"/>
                <a:gd name="T25" fmla="*/ 237 h 812"/>
                <a:gd name="T26" fmla="*/ 18 w 884"/>
                <a:gd name="T27" fmla="*/ 214 h 812"/>
                <a:gd name="T28" fmla="*/ 44 w 884"/>
                <a:gd name="T29" fmla="*/ 186 h 812"/>
                <a:gd name="T30" fmla="*/ 23 w 884"/>
                <a:gd name="T31" fmla="*/ 145 h 812"/>
                <a:gd name="T32" fmla="*/ 54 w 884"/>
                <a:gd name="T33" fmla="*/ 122 h 812"/>
                <a:gd name="T34" fmla="*/ 31 w 884"/>
                <a:gd name="T35" fmla="*/ 102 h 812"/>
                <a:gd name="T36" fmla="*/ 8 w 884"/>
                <a:gd name="T37" fmla="*/ 69 h 812"/>
                <a:gd name="T38" fmla="*/ 56 w 884"/>
                <a:gd name="T39" fmla="*/ 2 h 812"/>
                <a:gd name="T40" fmla="*/ 120 w 884"/>
                <a:gd name="T41" fmla="*/ 10 h 812"/>
                <a:gd name="T42" fmla="*/ 189 w 884"/>
                <a:gd name="T43" fmla="*/ 15 h 812"/>
                <a:gd name="T44" fmla="*/ 232 w 884"/>
                <a:gd name="T45" fmla="*/ 5 h 812"/>
                <a:gd name="T46" fmla="*/ 280 w 884"/>
                <a:gd name="T47" fmla="*/ 10 h 812"/>
                <a:gd name="T48" fmla="*/ 313 w 884"/>
                <a:gd name="T49" fmla="*/ 33 h 812"/>
                <a:gd name="T50" fmla="*/ 375 w 884"/>
                <a:gd name="T51" fmla="*/ 13 h 812"/>
                <a:gd name="T52" fmla="*/ 420 w 884"/>
                <a:gd name="T53" fmla="*/ 8 h 812"/>
                <a:gd name="T54" fmla="*/ 459 w 884"/>
                <a:gd name="T55" fmla="*/ 48 h 812"/>
                <a:gd name="T56" fmla="*/ 481 w 884"/>
                <a:gd name="T57" fmla="*/ 76 h 812"/>
                <a:gd name="T58" fmla="*/ 530 w 884"/>
                <a:gd name="T59" fmla="*/ 81 h 812"/>
                <a:gd name="T60" fmla="*/ 535 w 884"/>
                <a:gd name="T61" fmla="*/ 58 h 812"/>
                <a:gd name="T62" fmla="*/ 553 w 884"/>
                <a:gd name="T63" fmla="*/ 25 h 812"/>
                <a:gd name="T64" fmla="*/ 652 w 884"/>
                <a:gd name="T65" fmla="*/ 15 h 812"/>
                <a:gd name="T66" fmla="*/ 693 w 884"/>
                <a:gd name="T67" fmla="*/ 30 h 812"/>
                <a:gd name="T68" fmla="*/ 736 w 884"/>
                <a:gd name="T69" fmla="*/ 41 h 812"/>
                <a:gd name="T70" fmla="*/ 728 w 884"/>
                <a:gd name="T71" fmla="*/ 66 h 812"/>
                <a:gd name="T72" fmla="*/ 733 w 884"/>
                <a:gd name="T73" fmla="*/ 84 h 812"/>
                <a:gd name="T74" fmla="*/ 744 w 884"/>
                <a:gd name="T75" fmla="*/ 107 h 812"/>
                <a:gd name="T76" fmla="*/ 746 w 884"/>
                <a:gd name="T77" fmla="*/ 135 h 812"/>
                <a:gd name="T78" fmla="*/ 711 w 884"/>
                <a:gd name="T79" fmla="*/ 158 h 812"/>
                <a:gd name="T80" fmla="*/ 716 w 884"/>
                <a:gd name="T81" fmla="*/ 204 h 812"/>
                <a:gd name="T82" fmla="*/ 733 w 884"/>
                <a:gd name="T83" fmla="*/ 239 h 812"/>
                <a:gd name="T84" fmla="*/ 754 w 884"/>
                <a:gd name="T85" fmla="*/ 277 h 812"/>
                <a:gd name="T86" fmla="*/ 741 w 884"/>
                <a:gd name="T87" fmla="*/ 300 h 812"/>
                <a:gd name="T88" fmla="*/ 779 w 884"/>
                <a:gd name="T89" fmla="*/ 323 h 812"/>
                <a:gd name="T90" fmla="*/ 820 w 884"/>
                <a:gd name="T91" fmla="*/ 336 h 812"/>
                <a:gd name="T92" fmla="*/ 838 w 884"/>
                <a:gd name="T93" fmla="*/ 392 h 812"/>
                <a:gd name="T94" fmla="*/ 840 w 884"/>
                <a:gd name="T95" fmla="*/ 410 h 812"/>
                <a:gd name="T96" fmla="*/ 830 w 884"/>
                <a:gd name="T97" fmla="*/ 456 h 812"/>
                <a:gd name="T98" fmla="*/ 820 w 884"/>
                <a:gd name="T99" fmla="*/ 478 h 812"/>
                <a:gd name="T100" fmla="*/ 840 w 884"/>
                <a:gd name="T101" fmla="*/ 509 h 812"/>
                <a:gd name="T102" fmla="*/ 863 w 884"/>
                <a:gd name="T103" fmla="*/ 537 h 812"/>
                <a:gd name="T104" fmla="*/ 881 w 884"/>
                <a:gd name="T105" fmla="*/ 588 h 812"/>
                <a:gd name="T106" fmla="*/ 548 w 884"/>
                <a:gd name="T107" fmla="*/ 664 h 812"/>
                <a:gd name="T108" fmla="*/ 543 w 884"/>
                <a:gd name="T109" fmla="*/ 697 h 812"/>
                <a:gd name="T110" fmla="*/ 527 w 884"/>
                <a:gd name="T111" fmla="*/ 723 h 812"/>
                <a:gd name="T112" fmla="*/ 515 w 884"/>
                <a:gd name="T113" fmla="*/ 751 h 812"/>
                <a:gd name="T114" fmla="*/ 494 w 884"/>
                <a:gd name="T115" fmla="*/ 771 h 812"/>
                <a:gd name="T116" fmla="*/ 400 w 884"/>
                <a:gd name="T117" fmla="*/ 771 h 812"/>
                <a:gd name="T118" fmla="*/ 336 w 884"/>
                <a:gd name="T119" fmla="*/ 789 h 812"/>
                <a:gd name="T120" fmla="*/ 214 w 884"/>
                <a:gd name="T121" fmla="*/ 812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4" h="812">
                  <a:moveTo>
                    <a:pt x="51" y="710"/>
                  </a:moveTo>
                  <a:lnTo>
                    <a:pt x="49" y="710"/>
                  </a:lnTo>
                  <a:lnTo>
                    <a:pt x="46" y="710"/>
                  </a:lnTo>
                  <a:lnTo>
                    <a:pt x="44" y="707"/>
                  </a:lnTo>
                  <a:lnTo>
                    <a:pt x="44" y="705"/>
                  </a:lnTo>
                  <a:lnTo>
                    <a:pt x="46" y="702"/>
                  </a:lnTo>
                  <a:lnTo>
                    <a:pt x="46" y="700"/>
                  </a:lnTo>
                  <a:lnTo>
                    <a:pt x="49" y="700"/>
                  </a:lnTo>
                  <a:lnTo>
                    <a:pt x="51" y="702"/>
                  </a:lnTo>
                  <a:lnTo>
                    <a:pt x="56" y="702"/>
                  </a:lnTo>
                  <a:lnTo>
                    <a:pt x="59" y="702"/>
                  </a:lnTo>
                  <a:lnTo>
                    <a:pt x="66" y="697"/>
                  </a:lnTo>
                  <a:lnTo>
                    <a:pt x="66" y="695"/>
                  </a:lnTo>
                  <a:lnTo>
                    <a:pt x="69" y="692"/>
                  </a:lnTo>
                  <a:lnTo>
                    <a:pt x="72" y="690"/>
                  </a:lnTo>
                  <a:lnTo>
                    <a:pt x="72" y="687"/>
                  </a:lnTo>
                  <a:lnTo>
                    <a:pt x="72" y="685"/>
                  </a:lnTo>
                  <a:lnTo>
                    <a:pt x="69" y="682"/>
                  </a:lnTo>
                  <a:lnTo>
                    <a:pt x="66" y="679"/>
                  </a:lnTo>
                  <a:lnTo>
                    <a:pt x="66" y="674"/>
                  </a:lnTo>
                  <a:lnTo>
                    <a:pt x="66" y="672"/>
                  </a:lnTo>
                  <a:lnTo>
                    <a:pt x="66" y="669"/>
                  </a:lnTo>
                  <a:lnTo>
                    <a:pt x="64" y="667"/>
                  </a:lnTo>
                  <a:lnTo>
                    <a:pt x="61" y="664"/>
                  </a:lnTo>
                  <a:lnTo>
                    <a:pt x="59" y="657"/>
                  </a:lnTo>
                  <a:lnTo>
                    <a:pt x="56" y="654"/>
                  </a:lnTo>
                  <a:lnTo>
                    <a:pt x="54" y="651"/>
                  </a:lnTo>
                  <a:lnTo>
                    <a:pt x="51" y="651"/>
                  </a:lnTo>
                  <a:lnTo>
                    <a:pt x="38" y="644"/>
                  </a:lnTo>
                  <a:lnTo>
                    <a:pt x="36" y="639"/>
                  </a:lnTo>
                  <a:lnTo>
                    <a:pt x="36" y="636"/>
                  </a:lnTo>
                  <a:lnTo>
                    <a:pt x="46" y="626"/>
                  </a:lnTo>
                  <a:lnTo>
                    <a:pt x="49" y="626"/>
                  </a:lnTo>
                  <a:lnTo>
                    <a:pt x="54" y="618"/>
                  </a:lnTo>
                  <a:lnTo>
                    <a:pt x="54" y="616"/>
                  </a:lnTo>
                  <a:lnTo>
                    <a:pt x="54" y="613"/>
                  </a:lnTo>
                  <a:lnTo>
                    <a:pt x="56" y="608"/>
                  </a:lnTo>
                  <a:lnTo>
                    <a:pt x="56" y="601"/>
                  </a:lnTo>
                  <a:lnTo>
                    <a:pt x="54" y="595"/>
                  </a:lnTo>
                  <a:lnTo>
                    <a:pt x="51" y="590"/>
                  </a:lnTo>
                  <a:lnTo>
                    <a:pt x="54" y="588"/>
                  </a:lnTo>
                  <a:lnTo>
                    <a:pt x="54" y="583"/>
                  </a:lnTo>
                  <a:lnTo>
                    <a:pt x="59" y="580"/>
                  </a:lnTo>
                  <a:lnTo>
                    <a:pt x="61" y="575"/>
                  </a:lnTo>
                  <a:lnTo>
                    <a:pt x="61" y="573"/>
                  </a:lnTo>
                  <a:lnTo>
                    <a:pt x="61" y="570"/>
                  </a:lnTo>
                  <a:lnTo>
                    <a:pt x="59" y="568"/>
                  </a:lnTo>
                  <a:lnTo>
                    <a:pt x="54" y="568"/>
                  </a:lnTo>
                  <a:lnTo>
                    <a:pt x="54" y="565"/>
                  </a:lnTo>
                  <a:lnTo>
                    <a:pt x="54" y="562"/>
                  </a:lnTo>
                  <a:lnTo>
                    <a:pt x="56" y="557"/>
                  </a:lnTo>
                  <a:lnTo>
                    <a:pt x="56" y="552"/>
                  </a:lnTo>
                  <a:lnTo>
                    <a:pt x="54" y="547"/>
                  </a:lnTo>
                  <a:lnTo>
                    <a:pt x="54" y="542"/>
                  </a:lnTo>
                  <a:lnTo>
                    <a:pt x="49" y="537"/>
                  </a:lnTo>
                  <a:lnTo>
                    <a:pt x="51" y="534"/>
                  </a:lnTo>
                  <a:lnTo>
                    <a:pt x="51" y="529"/>
                  </a:lnTo>
                  <a:lnTo>
                    <a:pt x="49" y="519"/>
                  </a:lnTo>
                  <a:lnTo>
                    <a:pt x="49" y="517"/>
                  </a:lnTo>
                  <a:lnTo>
                    <a:pt x="46" y="512"/>
                  </a:lnTo>
                  <a:lnTo>
                    <a:pt x="44" y="506"/>
                  </a:lnTo>
                  <a:lnTo>
                    <a:pt x="38" y="504"/>
                  </a:lnTo>
                  <a:lnTo>
                    <a:pt x="33" y="504"/>
                  </a:lnTo>
                  <a:lnTo>
                    <a:pt x="26" y="504"/>
                  </a:lnTo>
                  <a:lnTo>
                    <a:pt x="23" y="504"/>
                  </a:lnTo>
                  <a:lnTo>
                    <a:pt x="21" y="501"/>
                  </a:lnTo>
                  <a:lnTo>
                    <a:pt x="16" y="499"/>
                  </a:lnTo>
                  <a:lnTo>
                    <a:pt x="16" y="494"/>
                  </a:lnTo>
                  <a:lnTo>
                    <a:pt x="16" y="486"/>
                  </a:lnTo>
                  <a:lnTo>
                    <a:pt x="13" y="481"/>
                  </a:lnTo>
                  <a:lnTo>
                    <a:pt x="16" y="478"/>
                  </a:lnTo>
                  <a:lnTo>
                    <a:pt x="21" y="476"/>
                  </a:lnTo>
                  <a:lnTo>
                    <a:pt x="23" y="473"/>
                  </a:lnTo>
                  <a:lnTo>
                    <a:pt x="26" y="471"/>
                  </a:lnTo>
                  <a:lnTo>
                    <a:pt x="26" y="466"/>
                  </a:lnTo>
                  <a:lnTo>
                    <a:pt x="26" y="463"/>
                  </a:lnTo>
                  <a:lnTo>
                    <a:pt x="26" y="458"/>
                  </a:lnTo>
                  <a:lnTo>
                    <a:pt x="21" y="456"/>
                  </a:lnTo>
                  <a:lnTo>
                    <a:pt x="18" y="456"/>
                  </a:lnTo>
                  <a:lnTo>
                    <a:pt x="13" y="450"/>
                  </a:lnTo>
                  <a:lnTo>
                    <a:pt x="13" y="445"/>
                  </a:lnTo>
                  <a:lnTo>
                    <a:pt x="13" y="440"/>
                  </a:lnTo>
                  <a:lnTo>
                    <a:pt x="16" y="435"/>
                  </a:lnTo>
                  <a:lnTo>
                    <a:pt x="16" y="428"/>
                  </a:lnTo>
                  <a:lnTo>
                    <a:pt x="16" y="425"/>
                  </a:lnTo>
                  <a:lnTo>
                    <a:pt x="16" y="422"/>
                  </a:lnTo>
                  <a:lnTo>
                    <a:pt x="13" y="420"/>
                  </a:lnTo>
                  <a:lnTo>
                    <a:pt x="13" y="417"/>
                  </a:lnTo>
                  <a:lnTo>
                    <a:pt x="13" y="412"/>
                  </a:lnTo>
                  <a:lnTo>
                    <a:pt x="16" y="407"/>
                  </a:lnTo>
                  <a:lnTo>
                    <a:pt x="16" y="402"/>
                  </a:lnTo>
                  <a:lnTo>
                    <a:pt x="16" y="394"/>
                  </a:lnTo>
                  <a:lnTo>
                    <a:pt x="18" y="389"/>
                  </a:lnTo>
                  <a:lnTo>
                    <a:pt x="21" y="384"/>
                  </a:lnTo>
                  <a:lnTo>
                    <a:pt x="23" y="377"/>
                  </a:lnTo>
                  <a:lnTo>
                    <a:pt x="23" y="374"/>
                  </a:lnTo>
                  <a:lnTo>
                    <a:pt x="21" y="372"/>
                  </a:lnTo>
                  <a:lnTo>
                    <a:pt x="16" y="366"/>
                  </a:lnTo>
                  <a:lnTo>
                    <a:pt x="13" y="364"/>
                  </a:lnTo>
                  <a:lnTo>
                    <a:pt x="13" y="356"/>
                  </a:lnTo>
                  <a:lnTo>
                    <a:pt x="13" y="351"/>
                  </a:lnTo>
                  <a:lnTo>
                    <a:pt x="13" y="349"/>
                  </a:lnTo>
                  <a:lnTo>
                    <a:pt x="13" y="346"/>
                  </a:lnTo>
                  <a:lnTo>
                    <a:pt x="13" y="344"/>
                  </a:lnTo>
                  <a:lnTo>
                    <a:pt x="10" y="338"/>
                  </a:lnTo>
                  <a:lnTo>
                    <a:pt x="5" y="336"/>
                  </a:lnTo>
                  <a:lnTo>
                    <a:pt x="3" y="336"/>
                  </a:lnTo>
                  <a:lnTo>
                    <a:pt x="0" y="331"/>
                  </a:lnTo>
                  <a:lnTo>
                    <a:pt x="0" y="326"/>
                  </a:lnTo>
                  <a:lnTo>
                    <a:pt x="3" y="323"/>
                  </a:lnTo>
                  <a:lnTo>
                    <a:pt x="8" y="321"/>
                  </a:lnTo>
                  <a:lnTo>
                    <a:pt x="10" y="321"/>
                  </a:lnTo>
                  <a:lnTo>
                    <a:pt x="13" y="318"/>
                  </a:lnTo>
                  <a:lnTo>
                    <a:pt x="10" y="313"/>
                  </a:lnTo>
                  <a:lnTo>
                    <a:pt x="8" y="305"/>
                  </a:lnTo>
                  <a:lnTo>
                    <a:pt x="8" y="300"/>
                  </a:lnTo>
                  <a:lnTo>
                    <a:pt x="8" y="295"/>
                  </a:lnTo>
                  <a:lnTo>
                    <a:pt x="10" y="290"/>
                  </a:lnTo>
                  <a:lnTo>
                    <a:pt x="10" y="288"/>
                  </a:lnTo>
                  <a:lnTo>
                    <a:pt x="8" y="285"/>
                  </a:lnTo>
                  <a:lnTo>
                    <a:pt x="10" y="280"/>
                  </a:lnTo>
                  <a:lnTo>
                    <a:pt x="10" y="275"/>
                  </a:lnTo>
                  <a:lnTo>
                    <a:pt x="13" y="272"/>
                  </a:lnTo>
                  <a:lnTo>
                    <a:pt x="13" y="270"/>
                  </a:lnTo>
                  <a:lnTo>
                    <a:pt x="10" y="265"/>
                  </a:lnTo>
                  <a:lnTo>
                    <a:pt x="10" y="260"/>
                  </a:lnTo>
                  <a:lnTo>
                    <a:pt x="13" y="254"/>
                  </a:lnTo>
                  <a:lnTo>
                    <a:pt x="13" y="249"/>
                  </a:lnTo>
                  <a:lnTo>
                    <a:pt x="13" y="247"/>
                  </a:lnTo>
                  <a:lnTo>
                    <a:pt x="10" y="237"/>
                  </a:lnTo>
                  <a:lnTo>
                    <a:pt x="8" y="234"/>
                  </a:lnTo>
                  <a:lnTo>
                    <a:pt x="5" y="232"/>
                  </a:lnTo>
                  <a:lnTo>
                    <a:pt x="3" y="229"/>
                  </a:lnTo>
                  <a:lnTo>
                    <a:pt x="3" y="226"/>
                  </a:lnTo>
                  <a:lnTo>
                    <a:pt x="3" y="224"/>
                  </a:lnTo>
                  <a:lnTo>
                    <a:pt x="5" y="221"/>
                  </a:lnTo>
                  <a:lnTo>
                    <a:pt x="10" y="221"/>
                  </a:lnTo>
                  <a:lnTo>
                    <a:pt x="13" y="221"/>
                  </a:lnTo>
                  <a:lnTo>
                    <a:pt x="16" y="216"/>
                  </a:lnTo>
                  <a:lnTo>
                    <a:pt x="18" y="214"/>
                  </a:lnTo>
                  <a:lnTo>
                    <a:pt x="23" y="214"/>
                  </a:lnTo>
                  <a:lnTo>
                    <a:pt x="23" y="209"/>
                  </a:lnTo>
                  <a:lnTo>
                    <a:pt x="21" y="204"/>
                  </a:lnTo>
                  <a:lnTo>
                    <a:pt x="23" y="201"/>
                  </a:lnTo>
                  <a:lnTo>
                    <a:pt x="28" y="201"/>
                  </a:lnTo>
                  <a:lnTo>
                    <a:pt x="36" y="198"/>
                  </a:lnTo>
                  <a:lnTo>
                    <a:pt x="41" y="196"/>
                  </a:lnTo>
                  <a:lnTo>
                    <a:pt x="44" y="191"/>
                  </a:lnTo>
                  <a:lnTo>
                    <a:pt x="44" y="188"/>
                  </a:lnTo>
                  <a:lnTo>
                    <a:pt x="44" y="186"/>
                  </a:lnTo>
                  <a:lnTo>
                    <a:pt x="44" y="183"/>
                  </a:lnTo>
                  <a:lnTo>
                    <a:pt x="41" y="181"/>
                  </a:lnTo>
                  <a:lnTo>
                    <a:pt x="38" y="178"/>
                  </a:lnTo>
                  <a:lnTo>
                    <a:pt x="36" y="173"/>
                  </a:lnTo>
                  <a:lnTo>
                    <a:pt x="31" y="165"/>
                  </a:lnTo>
                  <a:lnTo>
                    <a:pt x="33" y="158"/>
                  </a:lnTo>
                  <a:lnTo>
                    <a:pt x="33" y="155"/>
                  </a:lnTo>
                  <a:lnTo>
                    <a:pt x="31" y="153"/>
                  </a:lnTo>
                  <a:lnTo>
                    <a:pt x="26" y="148"/>
                  </a:lnTo>
                  <a:lnTo>
                    <a:pt x="23" y="145"/>
                  </a:lnTo>
                  <a:lnTo>
                    <a:pt x="23" y="140"/>
                  </a:lnTo>
                  <a:lnTo>
                    <a:pt x="28" y="137"/>
                  </a:lnTo>
                  <a:lnTo>
                    <a:pt x="31" y="135"/>
                  </a:lnTo>
                  <a:lnTo>
                    <a:pt x="38" y="130"/>
                  </a:lnTo>
                  <a:lnTo>
                    <a:pt x="44" y="130"/>
                  </a:lnTo>
                  <a:lnTo>
                    <a:pt x="49" y="132"/>
                  </a:lnTo>
                  <a:lnTo>
                    <a:pt x="51" y="132"/>
                  </a:lnTo>
                  <a:lnTo>
                    <a:pt x="54" y="130"/>
                  </a:lnTo>
                  <a:lnTo>
                    <a:pt x="54" y="125"/>
                  </a:lnTo>
                  <a:lnTo>
                    <a:pt x="54" y="122"/>
                  </a:lnTo>
                  <a:lnTo>
                    <a:pt x="54" y="117"/>
                  </a:lnTo>
                  <a:lnTo>
                    <a:pt x="51" y="114"/>
                  </a:lnTo>
                  <a:lnTo>
                    <a:pt x="49" y="114"/>
                  </a:lnTo>
                  <a:lnTo>
                    <a:pt x="46" y="114"/>
                  </a:lnTo>
                  <a:lnTo>
                    <a:pt x="46" y="112"/>
                  </a:lnTo>
                  <a:lnTo>
                    <a:pt x="41" y="104"/>
                  </a:lnTo>
                  <a:lnTo>
                    <a:pt x="38" y="102"/>
                  </a:lnTo>
                  <a:lnTo>
                    <a:pt x="36" y="99"/>
                  </a:lnTo>
                  <a:lnTo>
                    <a:pt x="33" y="99"/>
                  </a:lnTo>
                  <a:lnTo>
                    <a:pt x="31" y="102"/>
                  </a:lnTo>
                  <a:lnTo>
                    <a:pt x="26" y="104"/>
                  </a:lnTo>
                  <a:lnTo>
                    <a:pt x="23" y="97"/>
                  </a:lnTo>
                  <a:lnTo>
                    <a:pt x="18" y="94"/>
                  </a:lnTo>
                  <a:lnTo>
                    <a:pt x="16" y="94"/>
                  </a:lnTo>
                  <a:lnTo>
                    <a:pt x="13" y="89"/>
                  </a:lnTo>
                  <a:lnTo>
                    <a:pt x="10" y="84"/>
                  </a:lnTo>
                  <a:lnTo>
                    <a:pt x="13" y="81"/>
                  </a:lnTo>
                  <a:lnTo>
                    <a:pt x="10" y="76"/>
                  </a:lnTo>
                  <a:lnTo>
                    <a:pt x="8" y="74"/>
                  </a:lnTo>
                  <a:lnTo>
                    <a:pt x="8" y="69"/>
                  </a:lnTo>
                  <a:lnTo>
                    <a:pt x="5" y="66"/>
                  </a:lnTo>
                  <a:lnTo>
                    <a:pt x="8" y="61"/>
                  </a:lnTo>
                  <a:lnTo>
                    <a:pt x="10" y="61"/>
                  </a:lnTo>
                  <a:lnTo>
                    <a:pt x="21" y="58"/>
                  </a:lnTo>
                  <a:lnTo>
                    <a:pt x="28" y="36"/>
                  </a:lnTo>
                  <a:lnTo>
                    <a:pt x="36" y="15"/>
                  </a:lnTo>
                  <a:lnTo>
                    <a:pt x="38" y="5"/>
                  </a:lnTo>
                  <a:lnTo>
                    <a:pt x="41" y="2"/>
                  </a:lnTo>
                  <a:lnTo>
                    <a:pt x="46" y="8"/>
                  </a:lnTo>
                  <a:lnTo>
                    <a:pt x="56" y="2"/>
                  </a:lnTo>
                  <a:lnTo>
                    <a:pt x="66" y="0"/>
                  </a:lnTo>
                  <a:lnTo>
                    <a:pt x="72" y="2"/>
                  </a:lnTo>
                  <a:lnTo>
                    <a:pt x="77" y="2"/>
                  </a:lnTo>
                  <a:lnTo>
                    <a:pt x="82" y="5"/>
                  </a:lnTo>
                  <a:lnTo>
                    <a:pt x="87" y="8"/>
                  </a:lnTo>
                  <a:lnTo>
                    <a:pt x="100" y="8"/>
                  </a:lnTo>
                  <a:lnTo>
                    <a:pt x="110" y="8"/>
                  </a:lnTo>
                  <a:lnTo>
                    <a:pt x="112" y="5"/>
                  </a:lnTo>
                  <a:lnTo>
                    <a:pt x="117" y="8"/>
                  </a:lnTo>
                  <a:lnTo>
                    <a:pt x="120" y="10"/>
                  </a:lnTo>
                  <a:lnTo>
                    <a:pt x="125" y="5"/>
                  </a:lnTo>
                  <a:lnTo>
                    <a:pt x="135" y="8"/>
                  </a:lnTo>
                  <a:lnTo>
                    <a:pt x="140" y="8"/>
                  </a:lnTo>
                  <a:lnTo>
                    <a:pt x="145" y="8"/>
                  </a:lnTo>
                  <a:lnTo>
                    <a:pt x="156" y="8"/>
                  </a:lnTo>
                  <a:lnTo>
                    <a:pt x="158" y="13"/>
                  </a:lnTo>
                  <a:lnTo>
                    <a:pt x="166" y="10"/>
                  </a:lnTo>
                  <a:lnTo>
                    <a:pt x="176" y="13"/>
                  </a:lnTo>
                  <a:lnTo>
                    <a:pt x="181" y="13"/>
                  </a:lnTo>
                  <a:lnTo>
                    <a:pt x="189" y="15"/>
                  </a:lnTo>
                  <a:lnTo>
                    <a:pt x="199" y="18"/>
                  </a:lnTo>
                  <a:lnTo>
                    <a:pt x="201" y="15"/>
                  </a:lnTo>
                  <a:lnTo>
                    <a:pt x="204" y="15"/>
                  </a:lnTo>
                  <a:lnTo>
                    <a:pt x="207" y="13"/>
                  </a:lnTo>
                  <a:lnTo>
                    <a:pt x="212" y="8"/>
                  </a:lnTo>
                  <a:lnTo>
                    <a:pt x="214" y="5"/>
                  </a:lnTo>
                  <a:lnTo>
                    <a:pt x="217" y="5"/>
                  </a:lnTo>
                  <a:lnTo>
                    <a:pt x="219" y="5"/>
                  </a:lnTo>
                  <a:lnTo>
                    <a:pt x="224" y="5"/>
                  </a:lnTo>
                  <a:lnTo>
                    <a:pt x="232" y="5"/>
                  </a:lnTo>
                  <a:lnTo>
                    <a:pt x="240" y="8"/>
                  </a:lnTo>
                  <a:lnTo>
                    <a:pt x="245" y="8"/>
                  </a:lnTo>
                  <a:lnTo>
                    <a:pt x="245" y="10"/>
                  </a:lnTo>
                  <a:lnTo>
                    <a:pt x="247" y="8"/>
                  </a:lnTo>
                  <a:lnTo>
                    <a:pt x="250" y="8"/>
                  </a:lnTo>
                  <a:lnTo>
                    <a:pt x="255" y="8"/>
                  </a:lnTo>
                  <a:lnTo>
                    <a:pt x="263" y="8"/>
                  </a:lnTo>
                  <a:lnTo>
                    <a:pt x="268" y="10"/>
                  </a:lnTo>
                  <a:lnTo>
                    <a:pt x="275" y="10"/>
                  </a:lnTo>
                  <a:lnTo>
                    <a:pt x="280" y="10"/>
                  </a:lnTo>
                  <a:lnTo>
                    <a:pt x="283" y="15"/>
                  </a:lnTo>
                  <a:lnTo>
                    <a:pt x="285" y="15"/>
                  </a:lnTo>
                  <a:lnTo>
                    <a:pt x="288" y="15"/>
                  </a:lnTo>
                  <a:lnTo>
                    <a:pt x="291" y="18"/>
                  </a:lnTo>
                  <a:lnTo>
                    <a:pt x="293" y="20"/>
                  </a:lnTo>
                  <a:lnTo>
                    <a:pt x="293" y="25"/>
                  </a:lnTo>
                  <a:lnTo>
                    <a:pt x="296" y="28"/>
                  </a:lnTo>
                  <a:lnTo>
                    <a:pt x="296" y="30"/>
                  </a:lnTo>
                  <a:lnTo>
                    <a:pt x="301" y="30"/>
                  </a:lnTo>
                  <a:lnTo>
                    <a:pt x="313" y="33"/>
                  </a:lnTo>
                  <a:lnTo>
                    <a:pt x="326" y="36"/>
                  </a:lnTo>
                  <a:lnTo>
                    <a:pt x="331" y="30"/>
                  </a:lnTo>
                  <a:lnTo>
                    <a:pt x="339" y="25"/>
                  </a:lnTo>
                  <a:lnTo>
                    <a:pt x="347" y="20"/>
                  </a:lnTo>
                  <a:lnTo>
                    <a:pt x="352" y="18"/>
                  </a:lnTo>
                  <a:lnTo>
                    <a:pt x="354" y="18"/>
                  </a:lnTo>
                  <a:lnTo>
                    <a:pt x="357" y="13"/>
                  </a:lnTo>
                  <a:lnTo>
                    <a:pt x="359" y="13"/>
                  </a:lnTo>
                  <a:lnTo>
                    <a:pt x="367" y="13"/>
                  </a:lnTo>
                  <a:lnTo>
                    <a:pt x="375" y="13"/>
                  </a:lnTo>
                  <a:lnTo>
                    <a:pt x="382" y="15"/>
                  </a:lnTo>
                  <a:lnTo>
                    <a:pt x="385" y="18"/>
                  </a:lnTo>
                  <a:lnTo>
                    <a:pt x="387" y="15"/>
                  </a:lnTo>
                  <a:lnTo>
                    <a:pt x="387" y="13"/>
                  </a:lnTo>
                  <a:lnTo>
                    <a:pt x="395" y="10"/>
                  </a:lnTo>
                  <a:lnTo>
                    <a:pt x="397" y="5"/>
                  </a:lnTo>
                  <a:lnTo>
                    <a:pt x="405" y="5"/>
                  </a:lnTo>
                  <a:lnTo>
                    <a:pt x="410" y="8"/>
                  </a:lnTo>
                  <a:lnTo>
                    <a:pt x="415" y="5"/>
                  </a:lnTo>
                  <a:lnTo>
                    <a:pt x="420" y="8"/>
                  </a:lnTo>
                  <a:lnTo>
                    <a:pt x="428" y="15"/>
                  </a:lnTo>
                  <a:lnTo>
                    <a:pt x="433" y="15"/>
                  </a:lnTo>
                  <a:lnTo>
                    <a:pt x="438" y="18"/>
                  </a:lnTo>
                  <a:lnTo>
                    <a:pt x="446" y="15"/>
                  </a:lnTo>
                  <a:lnTo>
                    <a:pt x="446" y="23"/>
                  </a:lnTo>
                  <a:lnTo>
                    <a:pt x="446" y="25"/>
                  </a:lnTo>
                  <a:lnTo>
                    <a:pt x="448" y="30"/>
                  </a:lnTo>
                  <a:lnTo>
                    <a:pt x="453" y="36"/>
                  </a:lnTo>
                  <a:lnTo>
                    <a:pt x="461" y="41"/>
                  </a:lnTo>
                  <a:lnTo>
                    <a:pt x="459" y="48"/>
                  </a:lnTo>
                  <a:lnTo>
                    <a:pt x="459" y="53"/>
                  </a:lnTo>
                  <a:lnTo>
                    <a:pt x="456" y="56"/>
                  </a:lnTo>
                  <a:lnTo>
                    <a:pt x="456" y="58"/>
                  </a:lnTo>
                  <a:lnTo>
                    <a:pt x="459" y="61"/>
                  </a:lnTo>
                  <a:lnTo>
                    <a:pt x="461" y="64"/>
                  </a:lnTo>
                  <a:lnTo>
                    <a:pt x="464" y="64"/>
                  </a:lnTo>
                  <a:lnTo>
                    <a:pt x="469" y="64"/>
                  </a:lnTo>
                  <a:lnTo>
                    <a:pt x="474" y="69"/>
                  </a:lnTo>
                  <a:lnTo>
                    <a:pt x="479" y="74"/>
                  </a:lnTo>
                  <a:lnTo>
                    <a:pt x="481" y="76"/>
                  </a:lnTo>
                  <a:lnTo>
                    <a:pt x="489" y="76"/>
                  </a:lnTo>
                  <a:lnTo>
                    <a:pt x="499" y="79"/>
                  </a:lnTo>
                  <a:lnTo>
                    <a:pt x="507" y="81"/>
                  </a:lnTo>
                  <a:lnTo>
                    <a:pt x="512" y="84"/>
                  </a:lnTo>
                  <a:lnTo>
                    <a:pt x="512" y="86"/>
                  </a:lnTo>
                  <a:lnTo>
                    <a:pt x="522" y="89"/>
                  </a:lnTo>
                  <a:lnTo>
                    <a:pt x="527" y="86"/>
                  </a:lnTo>
                  <a:lnTo>
                    <a:pt x="527" y="84"/>
                  </a:lnTo>
                  <a:lnTo>
                    <a:pt x="527" y="81"/>
                  </a:lnTo>
                  <a:lnTo>
                    <a:pt x="530" y="81"/>
                  </a:lnTo>
                  <a:lnTo>
                    <a:pt x="527" y="79"/>
                  </a:lnTo>
                  <a:lnTo>
                    <a:pt x="530" y="76"/>
                  </a:lnTo>
                  <a:lnTo>
                    <a:pt x="532" y="71"/>
                  </a:lnTo>
                  <a:lnTo>
                    <a:pt x="535" y="69"/>
                  </a:lnTo>
                  <a:lnTo>
                    <a:pt x="537" y="66"/>
                  </a:lnTo>
                  <a:lnTo>
                    <a:pt x="537" y="64"/>
                  </a:lnTo>
                  <a:lnTo>
                    <a:pt x="540" y="64"/>
                  </a:lnTo>
                  <a:lnTo>
                    <a:pt x="540" y="61"/>
                  </a:lnTo>
                  <a:lnTo>
                    <a:pt x="540" y="58"/>
                  </a:lnTo>
                  <a:lnTo>
                    <a:pt x="535" y="58"/>
                  </a:lnTo>
                  <a:lnTo>
                    <a:pt x="535" y="56"/>
                  </a:lnTo>
                  <a:lnTo>
                    <a:pt x="537" y="46"/>
                  </a:lnTo>
                  <a:lnTo>
                    <a:pt x="543" y="48"/>
                  </a:lnTo>
                  <a:lnTo>
                    <a:pt x="545" y="46"/>
                  </a:lnTo>
                  <a:lnTo>
                    <a:pt x="545" y="43"/>
                  </a:lnTo>
                  <a:lnTo>
                    <a:pt x="545" y="41"/>
                  </a:lnTo>
                  <a:lnTo>
                    <a:pt x="548" y="38"/>
                  </a:lnTo>
                  <a:lnTo>
                    <a:pt x="550" y="30"/>
                  </a:lnTo>
                  <a:lnTo>
                    <a:pt x="550" y="28"/>
                  </a:lnTo>
                  <a:lnTo>
                    <a:pt x="553" y="25"/>
                  </a:lnTo>
                  <a:lnTo>
                    <a:pt x="560" y="25"/>
                  </a:lnTo>
                  <a:lnTo>
                    <a:pt x="563" y="25"/>
                  </a:lnTo>
                  <a:lnTo>
                    <a:pt x="565" y="25"/>
                  </a:lnTo>
                  <a:lnTo>
                    <a:pt x="568" y="25"/>
                  </a:lnTo>
                  <a:lnTo>
                    <a:pt x="571" y="28"/>
                  </a:lnTo>
                  <a:lnTo>
                    <a:pt x="581" y="33"/>
                  </a:lnTo>
                  <a:lnTo>
                    <a:pt x="583" y="30"/>
                  </a:lnTo>
                  <a:lnTo>
                    <a:pt x="586" y="30"/>
                  </a:lnTo>
                  <a:lnTo>
                    <a:pt x="634" y="23"/>
                  </a:lnTo>
                  <a:lnTo>
                    <a:pt x="652" y="15"/>
                  </a:lnTo>
                  <a:lnTo>
                    <a:pt x="660" y="20"/>
                  </a:lnTo>
                  <a:lnTo>
                    <a:pt x="660" y="25"/>
                  </a:lnTo>
                  <a:lnTo>
                    <a:pt x="662" y="25"/>
                  </a:lnTo>
                  <a:lnTo>
                    <a:pt x="667" y="25"/>
                  </a:lnTo>
                  <a:lnTo>
                    <a:pt x="675" y="25"/>
                  </a:lnTo>
                  <a:lnTo>
                    <a:pt x="677" y="25"/>
                  </a:lnTo>
                  <a:lnTo>
                    <a:pt x="680" y="25"/>
                  </a:lnTo>
                  <a:lnTo>
                    <a:pt x="685" y="28"/>
                  </a:lnTo>
                  <a:lnTo>
                    <a:pt x="688" y="28"/>
                  </a:lnTo>
                  <a:lnTo>
                    <a:pt x="693" y="30"/>
                  </a:lnTo>
                  <a:lnTo>
                    <a:pt x="695" y="30"/>
                  </a:lnTo>
                  <a:lnTo>
                    <a:pt x="703" y="30"/>
                  </a:lnTo>
                  <a:lnTo>
                    <a:pt x="711" y="33"/>
                  </a:lnTo>
                  <a:lnTo>
                    <a:pt x="713" y="33"/>
                  </a:lnTo>
                  <a:lnTo>
                    <a:pt x="718" y="36"/>
                  </a:lnTo>
                  <a:lnTo>
                    <a:pt x="726" y="36"/>
                  </a:lnTo>
                  <a:lnTo>
                    <a:pt x="728" y="36"/>
                  </a:lnTo>
                  <a:lnTo>
                    <a:pt x="731" y="38"/>
                  </a:lnTo>
                  <a:lnTo>
                    <a:pt x="733" y="41"/>
                  </a:lnTo>
                  <a:lnTo>
                    <a:pt x="736" y="41"/>
                  </a:lnTo>
                  <a:lnTo>
                    <a:pt x="739" y="46"/>
                  </a:lnTo>
                  <a:lnTo>
                    <a:pt x="736" y="46"/>
                  </a:lnTo>
                  <a:lnTo>
                    <a:pt x="736" y="48"/>
                  </a:lnTo>
                  <a:lnTo>
                    <a:pt x="733" y="48"/>
                  </a:lnTo>
                  <a:lnTo>
                    <a:pt x="733" y="51"/>
                  </a:lnTo>
                  <a:lnTo>
                    <a:pt x="733" y="53"/>
                  </a:lnTo>
                  <a:lnTo>
                    <a:pt x="741" y="58"/>
                  </a:lnTo>
                  <a:lnTo>
                    <a:pt x="739" y="64"/>
                  </a:lnTo>
                  <a:lnTo>
                    <a:pt x="731" y="64"/>
                  </a:lnTo>
                  <a:lnTo>
                    <a:pt x="728" y="66"/>
                  </a:lnTo>
                  <a:lnTo>
                    <a:pt x="728" y="71"/>
                  </a:lnTo>
                  <a:lnTo>
                    <a:pt x="731" y="74"/>
                  </a:lnTo>
                  <a:lnTo>
                    <a:pt x="736" y="74"/>
                  </a:lnTo>
                  <a:lnTo>
                    <a:pt x="739" y="74"/>
                  </a:lnTo>
                  <a:lnTo>
                    <a:pt x="741" y="74"/>
                  </a:lnTo>
                  <a:lnTo>
                    <a:pt x="744" y="76"/>
                  </a:lnTo>
                  <a:lnTo>
                    <a:pt x="746" y="79"/>
                  </a:lnTo>
                  <a:lnTo>
                    <a:pt x="744" y="79"/>
                  </a:lnTo>
                  <a:lnTo>
                    <a:pt x="744" y="81"/>
                  </a:lnTo>
                  <a:lnTo>
                    <a:pt x="733" y="84"/>
                  </a:lnTo>
                  <a:lnTo>
                    <a:pt x="733" y="86"/>
                  </a:lnTo>
                  <a:lnTo>
                    <a:pt x="739" y="89"/>
                  </a:lnTo>
                  <a:lnTo>
                    <a:pt x="746" y="94"/>
                  </a:lnTo>
                  <a:lnTo>
                    <a:pt x="749" y="94"/>
                  </a:lnTo>
                  <a:lnTo>
                    <a:pt x="759" y="97"/>
                  </a:lnTo>
                  <a:lnTo>
                    <a:pt x="761" y="99"/>
                  </a:lnTo>
                  <a:lnTo>
                    <a:pt x="761" y="102"/>
                  </a:lnTo>
                  <a:lnTo>
                    <a:pt x="759" y="102"/>
                  </a:lnTo>
                  <a:lnTo>
                    <a:pt x="749" y="107"/>
                  </a:lnTo>
                  <a:lnTo>
                    <a:pt x="744" y="107"/>
                  </a:lnTo>
                  <a:lnTo>
                    <a:pt x="741" y="109"/>
                  </a:lnTo>
                  <a:lnTo>
                    <a:pt x="739" y="109"/>
                  </a:lnTo>
                  <a:lnTo>
                    <a:pt x="728" y="114"/>
                  </a:lnTo>
                  <a:lnTo>
                    <a:pt x="728" y="117"/>
                  </a:lnTo>
                  <a:lnTo>
                    <a:pt x="733" y="125"/>
                  </a:lnTo>
                  <a:lnTo>
                    <a:pt x="736" y="127"/>
                  </a:lnTo>
                  <a:lnTo>
                    <a:pt x="741" y="127"/>
                  </a:lnTo>
                  <a:lnTo>
                    <a:pt x="746" y="130"/>
                  </a:lnTo>
                  <a:lnTo>
                    <a:pt x="746" y="132"/>
                  </a:lnTo>
                  <a:lnTo>
                    <a:pt x="746" y="135"/>
                  </a:lnTo>
                  <a:lnTo>
                    <a:pt x="741" y="135"/>
                  </a:lnTo>
                  <a:lnTo>
                    <a:pt x="736" y="137"/>
                  </a:lnTo>
                  <a:lnTo>
                    <a:pt x="731" y="140"/>
                  </a:lnTo>
                  <a:lnTo>
                    <a:pt x="728" y="142"/>
                  </a:lnTo>
                  <a:lnTo>
                    <a:pt x="726" y="145"/>
                  </a:lnTo>
                  <a:lnTo>
                    <a:pt x="723" y="145"/>
                  </a:lnTo>
                  <a:lnTo>
                    <a:pt x="721" y="148"/>
                  </a:lnTo>
                  <a:lnTo>
                    <a:pt x="721" y="153"/>
                  </a:lnTo>
                  <a:lnTo>
                    <a:pt x="718" y="155"/>
                  </a:lnTo>
                  <a:lnTo>
                    <a:pt x="711" y="158"/>
                  </a:lnTo>
                  <a:lnTo>
                    <a:pt x="708" y="160"/>
                  </a:lnTo>
                  <a:lnTo>
                    <a:pt x="708" y="168"/>
                  </a:lnTo>
                  <a:lnTo>
                    <a:pt x="711" y="170"/>
                  </a:lnTo>
                  <a:lnTo>
                    <a:pt x="713" y="173"/>
                  </a:lnTo>
                  <a:lnTo>
                    <a:pt x="716" y="178"/>
                  </a:lnTo>
                  <a:lnTo>
                    <a:pt x="721" y="181"/>
                  </a:lnTo>
                  <a:lnTo>
                    <a:pt x="721" y="188"/>
                  </a:lnTo>
                  <a:lnTo>
                    <a:pt x="721" y="191"/>
                  </a:lnTo>
                  <a:lnTo>
                    <a:pt x="716" y="196"/>
                  </a:lnTo>
                  <a:lnTo>
                    <a:pt x="716" y="204"/>
                  </a:lnTo>
                  <a:lnTo>
                    <a:pt x="713" y="206"/>
                  </a:lnTo>
                  <a:lnTo>
                    <a:pt x="713" y="209"/>
                  </a:lnTo>
                  <a:lnTo>
                    <a:pt x="713" y="221"/>
                  </a:lnTo>
                  <a:lnTo>
                    <a:pt x="718" y="229"/>
                  </a:lnTo>
                  <a:lnTo>
                    <a:pt x="721" y="229"/>
                  </a:lnTo>
                  <a:lnTo>
                    <a:pt x="726" y="229"/>
                  </a:lnTo>
                  <a:lnTo>
                    <a:pt x="728" y="229"/>
                  </a:lnTo>
                  <a:lnTo>
                    <a:pt x="733" y="232"/>
                  </a:lnTo>
                  <a:lnTo>
                    <a:pt x="736" y="234"/>
                  </a:lnTo>
                  <a:lnTo>
                    <a:pt x="733" y="239"/>
                  </a:lnTo>
                  <a:lnTo>
                    <a:pt x="731" y="242"/>
                  </a:lnTo>
                  <a:lnTo>
                    <a:pt x="718" y="249"/>
                  </a:lnTo>
                  <a:lnTo>
                    <a:pt x="718" y="252"/>
                  </a:lnTo>
                  <a:lnTo>
                    <a:pt x="721" y="252"/>
                  </a:lnTo>
                  <a:lnTo>
                    <a:pt x="728" y="260"/>
                  </a:lnTo>
                  <a:lnTo>
                    <a:pt x="731" y="262"/>
                  </a:lnTo>
                  <a:lnTo>
                    <a:pt x="736" y="265"/>
                  </a:lnTo>
                  <a:lnTo>
                    <a:pt x="741" y="265"/>
                  </a:lnTo>
                  <a:lnTo>
                    <a:pt x="744" y="267"/>
                  </a:lnTo>
                  <a:lnTo>
                    <a:pt x="754" y="277"/>
                  </a:lnTo>
                  <a:lnTo>
                    <a:pt x="754" y="282"/>
                  </a:lnTo>
                  <a:lnTo>
                    <a:pt x="754" y="285"/>
                  </a:lnTo>
                  <a:lnTo>
                    <a:pt x="754" y="288"/>
                  </a:lnTo>
                  <a:lnTo>
                    <a:pt x="754" y="290"/>
                  </a:lnTo>
                  <a:lnTo>
                    <a:pt x="754" y="295"/>
                  </a:lnTo>
                  <a:lnTo>
                    <a:pt x="751" y="298"/>
                  </a:lnTo>
                  <a:lnTo>
                    <a:pt x="746" y="295"/>
                  </a:lnTo>
                  <a:lnTo>
                    <a:pt x="744" y="295"/>
                  </a:lnTo>
                  <a:lnTo>
                    <a:pt x="744" y="298"/>
                  </a:lnTo>
                  <a:lnTo>
                    <a:pt x="741" y="300"/>
                  </a:lnTo>
                  <a:lnTo>
                    <a:pt x="744" y="303"/>
                  </a:lnTo>
                  <a:lnTo>
                    <a:pt x="744" y="305"/>
                  </a:lnTo>
                  <a:lnTo>
                    <a:pt x="754" y="313"/>
                  </a:lnTo>
                  <a:lnTo>
                    <a:pt x="756" y="313"/>
                  </a:lnTo>
                  <a:lnTo>
                    <a:pt x="759" y="316"/>
                  </a:lnTo>
                  <a:lnTo>
                    <a:pt x="769" y="318"/>
                  </a:lnTo>
                  <a:lnTo>
                    <a:pt x="772" y="318"/>
                  </a:lnTo>
                  <a:lnTo>
                    <a:pt x="774" y="321"/>
                  </a:lnTo>
                  <a:lnTo>
                    <a:pt x="777" y="321"/>
                  </a:lnTo>
                  <a:lnTo>
                    <a:pt x="779" y="323"/>
                  </a:lnTo>
                  <a:lnTo>
                    <a:pt x="782" y="328"/>
                  </a:lnTo>
                  <a:lnTo>
                    <a:pt x="779" y="331"/>
                  </a:lnTo>
                  <a:lnTo>
                    <a:pt x="774" y="336"/>
                  </a:lnTo>
                  <a:lnTo>
                    <a:pt x="787" y="346"/>
                  </a:lnTo>
                  <a:lnTo>
                    <a:pt x="792" y="346"/>
                  </a:lnTo>
                  <a:lnTo>
                    <a:pt x="805" y="346"/>
                  </a:lnTo>
                  <a:lnTo>
                    <a:pt x="805" y="344"/>
                  </a:lnTo>
                  <a:lnTo>
                    <a:pt x="810" y="338"/>
                  </a:lnTo>
                  <a:lnTo>
                    <a:pt x="815" y="338"/>
                  </a:lnTo>
                  <a:lnTo>
                    <a:pt x="820" y="336"/>
                  </a:lnTo>
                  <a:lnTo>
                    <a:pt x="830" y="344"/>
                  </a:lnTo>
                  <a:lnTo>
                    <a:pt x="840" y="346"/>
                  </a:lnTo>
                  <a:lnTo>
                    <a:pt x="840" y="349"/>
                  </a:lnTo>
                  <a:lnTo>
                    <a:pt x="838" y="354"/>
                  </a:lnTo>
                  <a:lnTo>
                    <a:pt x="838" y="361"/>
                  </a:lnTo>
                  <a:lnTo>
                    <a:pt x="835" y="361"/>
                  </a:lnTo>
                  <a:lnTo>
                    <a:pt x="833" y="364"/>
                  </a:lnTo>
                  <a:lnTo>
                    <a:pt x="835" y="382"/>
                  </a:lnTo>
                  <a:lnTo>
                    <a:pt x="838" y="389"/>
                  </a:lnTo>
                  <a:lnTo>
                    <a:pt x="838" y="392"/>
                  </a:lnTo>
                  <a:lnTo>
                    <a:pt x="848" y="397"/>
                  </a:lnTo>
                  <a:lnTo>
                    <a:pt x="858" y="400"/>
                  </a:lnTo>
                  <a:lnTo>
                    <a:pt x="858" y="402"/>
                  </a:lnTo>
                  <a:lnTo>
                    <a:pt x="853" y="405"/>
                  </a:lnTo>
                  <a:lnTo>
                    <a:pt x="848" y="402"/>
                  </a:lnTo>
                  <a:lnTo>
                    <a:pt x="845" y="402"/>
                  </a:lnTo>
                  <a:lnTo>
                    <a:pt x="845" y="405"/>
                  </a:lnTo>
                  <a:lnTo>
                    <a:pt x="843" y="407"/>
                  </a:lnTo>
                  <a:lnTo>
                    <a:pt x="840" y="407"/>
                  </a:lnTo>
                  <a:lnTo>
                    <a:pt x="840" y="410"/>
                  </a:lnTo>
                  <a:lnTo>
                    <a:pt x="840" y="412"/>
                  </a:lnTo>
                  <a:lnTo>
                    <a:pt x="838" y="417"/>
                  </a:lnTo>
                  <a:lnTo>
                    <a:pt x="835" y="420"/>
                  </a:lnTo>
                  <a:lnTo>
                    <a:pt x="833" y="425"/>
                  </a:lnTo>
                  <a:lnTo>
                    <a:pt x="833" y="428"/>
                  </a:lnTo>
                  <a:lnTo>
                    <a:pt x="833" y="435"/>
                  </a:lnTo>
                  <a:lnTo>
                    <a:pt x="830" y="438"/>
                  </a:lnTo>
                  <a:lnTo>
                    <a:pt x="830" y="445"/>
                  </a:lnTo>
                  <a:lnTo>
                    <a:pt x="833" y="448"/>
                  </a:lnTo>
                  <a:lnTo>
                    <a:pt x="830" y="456"/>
                  </a:lnTo>
                  <a:lnTo>
                    <a:pt x="830" y="458"/>
                  </a:lnTo>
                  <a:lnTo>
                    <a:pt x="828" y="458"/>
                  </a:lnTo>
                  <a:lnTo>
                    <a:pt x="823" y="461"/>
                  </a:lnTo>
                  <a:lnTo>
                    <a:pt x="820" y="463"/>
                  </a:lnTo>
                  <a:lnTo>
                    <a:pt x="817" y="466"/>
                  </a:lnTo>
                  <a:lnTo>
                    <a:pt x="815" y="468"/>
                  </a:lnTo>
                  <a:lnTo>
                    <a:pt x="817" y="471"/>
                  </a:lnTo>
                  <a:lnTo>
                    <a:pt x="820" y="473"/>
                  </a:lnTo>
                  <a:lnTo>
                    <a:pt x="820" y="476"/>
                  </a:lnTo>
                  <a:lnTo>
                    <a:pt x="820" y="478"/>
                  </a:lnTo>
                  <a:lnTo>
                    <a:pt x="820" y="481"/>
                  </a:lnTo>
                  <a:lnTo>
                    <a:pt x="823" y="486"/>
                  </a:lnTo>
                  <a:lnTo>
                    <a:pt x="825" y="489"/>
                  </a:lnTo>
                  <a:lnTo>
                    <a:pt x="830" y="491"/>
                  </a:lnTo>
                  <a:lnTo>
                    <a:pt x="835" y="491"/>
                  </a:lnTo>
                  <a:lnTo>
                    <a:pt x="838" y="494"/>
                  </a:lnTo>
                  <a:lnTo>
                    <a:pt x="840" y="496"/>
                  </a:lnTo>
                  <a:lnTo>
                    <a:pt x="838" y="501"/>
                  </a:lnTo>
                  <a:lnTo>
                    <a:pt x="838" y="504"/>
                  </a:lnTo>
                  <a:lnTo>
                    <a:pt x="840" y="509"/>
                  </a:lnTo>
                  <a:lnTo>
                    <a:pt x="838" y="514"/>
                  </a:lnTo>
                  <a:lnTo>
                    <a:pt x="840" y="519"/>
                  </a:lnTo>
                  <a:lnTo>
                    <a:pt x="843" y="519"/>
                  </a:lnTo>
                  <a:lnTo>
                    <a:pt x="851" y="522"/>
                  </a:lnTo>
                  <a:lnTo>
                    <a:pt x="851" y="524"/>
                  </a:lnTo>
                  <a:lnTo>
                    <a:pt x="853" y="524"/>
                  </a:lnTo>
                  <a:lnTo>
                    <a:pt x="856" y="527"/>
                  </a:lnTo>
                  <a:lnTo>
                    <a:pt x="863" y="532"/>
                  </a:lnTo>
                  <a:lnTo>
                    <a:pt x="863" y="534"/>
                  </a:lnTo>
                  <a:lnTo>
                    <a:pt x="863" y="537"/>
                  </a:lnTo>
                  <a:lnTo>
                    <a:pt x="866" y="540"/>
                  </a:lnTo>
                  <a:lnTo>
                    <a:pt x="866" y="547"/>
                  </a:lnTo>
                  <a:lnTo>
                    <a:pt x="871" y="555"/>
                  </a:lnTo>
                  <a:lnTo>
                    <a:pt x="871" y="557"/>
                  </a:lnTo>
                  <a:lnTo>
                    <a:pt x="873" y="562"/>
                  </a:lnTo>
                  <a:lnTo>
                    <a:pt x="876" y="568"/>
                  </a:lnTo>
                  <a:lnTo>
                    <a:pt x="881" y="575"/>
                  </a:lnTo>
                  <a:lnTo>
                    <a:pt x="881" y="578"/>
                  </a:lnTo>
                  <a:lnTo>
                    <a:pt x="881" y="580"/>
                  </a:lnTo>
                  <a:lnTo>
                    <a:pt x="881" y="588"/>
                  </a:lnTo>
                  <a:lnTo>
                    <a:pt x="884" y="588"/>
                  </a:lnTo>
                  <a:lnTo>
                    <a:pt x="884" y="590"/>
                  </a:lnTo>
                  <a:lnTo>
                    <a:pt x="884" y="593"/>
                  </a:lnTo>
                  <a:lnTo>
                    <a:pt x="884" y="595"/>
                  </a:lnTo>
                  <a:lnTo>
                    <a:pt x="884" y="598"/>
                  </a:lnTo>
                  <a:lnTo>
                    <a:pt x="881" y="601"/>
                  </a:lnTo>
                  <a:lnTo>
                    <a:pt x="830" y="601"/>
                  </a:lnTo>
                  <a:lnTo>
                    <a:pt x="705" y="682"/>
                  </a:lnTo>
                  <a:lnTo>
                    <a:pt x="606" y="667"/>
                  </a:lnTo>
                  <a:lnTo>
                    <a:pt x="548" y="664"/>
                  </a:lnTo>
                  <a:lnTo>
                    <a:pt x="548" y="667"/>
                  </a:lnTo>
                  <a:lnTo>
                    <a:pt x="548" y="669"/>
                  </a:lnTo>
                  <a:lnTo>
                    <a:pt x="545" y="674"/>
                  </a:lnTo>
                  <a:lnTo>
                    <a:pt x="545" y="677"/>
                  </a:lnTo>
                  <a:lnTo>
                    <a:pt x="545" y="682"/>
                  </a:lnTo>
                  <a:lnTo>
                    <a:pt x="545" y="685"/>
                  </a:lnTo>
                  <a:lnTo>
                    <a:pt x="545" y="687"/>
                  </a:lnTo>
                  <a:lnTo>
                    <a:pt x="543" y="692"/>
                  </a:lnTo>
                  <a:lnTo>
                    <a:pt x="543" y="695"/>
                  </a:lnTo>
                  <a:lnTo>
                    <a:pt x="543" y="697"/>
                  </a:lnTo>
                  <a:lnTo>
                    <a:pt x="543" y="700"/>
                  </a:lnTo>
                  <a:lnTo>
                    <a:pt x="540" y="700"/>
                  </a:lnTo>
                  <a:lnTo>
                    <a:pt x="540" y="705"/>
                  </a:lnTo>
                  <a:lnTo>
                    <a:pt x="540" y="707"/>
                  </a:lnTo>
                  <a:lnTo>
                    <a:pt x="537" y="710"/>
                  </a:lnTo>
                  <a:lnTo>
                    <a:pt x="535" y="710"/>
                  </a:lnTo>
                  <a:lnTo>
                    <a:pt x="532" y="713"/>
                  </a:lnTo>
                  <a:lnTo>
                    <a:pt x="530" y="718"/>
                  </a:lnTo>
                  <a:lnTo>
                    <a:pt x="527" y="720"/>
                  </a:lnTo>
                  <a:lnTo>
                    <a:pt x="527" y="723"/>
                  </a:lnTo>
                  <a:lnTo>
                    <a:pt x="525" y="725"/>
                  </a:lnTo>
                  <a:lnTo>
                    <a:pt x="525" y="730"/>
                  </a:lnTo>
                  <a:lnTo>
                    <a:pt x="522" y="733"/>
                  </a:lnTo>
                  <a:lnTo>
                    <a:pt x="522" y="735"/>
                  </a:lnTo>
                  <a:lnTo>
                    <a:pt x="522" y="738"/>
                  </a:lnTo>
                  <a:lnTo>
                    <a:pt x="522" y="743"/>
                  </a:lnTo>
                  <a:lnTo>
                    <a:pt x="520" y="746"/>
                  </a:lnTo>
                  <a:lnTo>
                    <a:pt x="517" y="748"/>
                  </a:lnTo>
                  <a:lnTo>
                    <a:pt x="515" y="748"/>
                  </a:lnTo>
                  <a:lnTo>
                    <a:pt x="515" y="751"/>
                  </a:lnTo>
                  <a:lnTo>
                    <a:pt x="515" y="756"/>
                  </a:lnTo>
                  <a:lnTo>
                    <a:pt x="515" y="758"/>
                  </a:lnTo>
                  <a:lnTo>
                    <a:pt x="515" y="761"/>
                  </a:lnTo>
                  <a:lnTo>
                    <a:pt x="512" y="763"/>
                  </a:lnTo>
                  <a:lnTo>
                    <a:pt x="512" y="766"/>
                  </a:lnTo>
                  <a:lnTo>
                    <a:pt x="509" y="769"/>
                  </a:lnTo>
                  <a:lnTo>
                    <a:pt x="509" y="774"/>
                  </a:lnTo>
                  <a:lnTo>
                    <a:pt x="502" y="771"/>
                  </a:lnTo>
                  <a:lnTo>
                    <a:pt x="497" y="771"/>
                  </a:lnTo>
                  <a:lnTo>
                    <a:pt x="494" y="771"/>
                  </a:lnTo>
                  <a:lnTo>
                    <a:pt x="492" y="769"/>
                  </a:lnTo>
                  <a:lnTo>
                    <a:pt x="487" y="766"/>
                  </a:lnTo>
                  <a:lnTo>
                    <a:pt x="481" y="763"/>
                  </a:lnTo>
                  <a:lnTo>
                    <a:pt x="479" y="763"/>
                  </a:lnTo>
                  <a:lnTo>
                    <a:pt x="474" y="769"/>
                  </a:lnTo>
                  <a:lnTo>
                    <a:pt x="469" y="771"/>
                  </a:lnTo>
                  <a:lnTo>
                    <a:pt x="466" y="771"/>
                  </a:lnTo>
                  <a:lnTo>
                    <a:pt x="461" y="769"/>
                  </a:lnTo>
                  <a:lnTo>
                    <a:pt x="408" y="763"/>
                  </a:lnTo>
                  <a:lnTo>
                    <a:pt x="400" y="771"/>
                  </a:lnTo>
                  <a:lnTo>
                    <a:pt x="395" y="779"/>
                  </a:lnTo>
                  <a:lnTo>
                    <a:pt x="395" y="781"/>
                  </a:lnTo>
                  <a:lnTo>
                    <a:pt x="382" y="784"/>
                  </a:lnTo>
                  <a:lnTo>
                    <a:pt x="377" y="784"/>
                  </a:lnTo>
                  <a:lnTo>
                    <a:pt x="375" y="786"/>
                  </a:lnTo>
                  <a:lnTo>
                    <a:pt x="352" y="786"/>
                  </a:lnTo>
                  <a:lnTo>
                    <a:pt x="349" y="786"/>
                  </a:lnTo>
                  <a:lnTo>
                    <a:pt x="341" y="789"/>
                  </a:lnTo>
                  <a:lnTo>
                    <a:pt x="339" y="789"/>
                  </a:lnTo>
                  <a:lnTo>
                    <a:pt x="336" y="789"/>
                  </a:lnTo>
                  <a:lnTo>
                    <a:pt x="334" y="791"/>
                  </a:lnTo>
                  <a:lnTo>
                    <a:pt x="329" y="794"/>
                  </a:lnTo>
                  <a:lnTo>
                    <a:pt x="326" y="794"/>
                  </a:lnTo>
                  <a:lnTo>
                    <a:pt x="324" y="797"/>
                  </a:lnTo>
                  <a:lnTo>
                    <a:pt x="319" y="799"/>
                  </a:lnTo>
                  <a:lnTo>
                    <a:pt x="316" y="802"/>
                  </a:lnTo>
                  <a:lnTo>
                    <a:pt x="313" y="802"/>
                  </a:lnTo>
                  <a:lnTo>
                    <a:pt x="303" y="804"/>
                  </a:lnTo>
                  <a:lnTo>
                    <a:pt x="263" y="774"/>
                  </a:lnTo>
                  <a:lnTo>
                    <a:pt x="214" y="812"/>
                  </a:lnTo>
                  <a:lnTo>
                    <a:pt x="184" y="812"/>
                  </a:lnTo>
                  <a:lnTo>
                    <a:pt x="143" y="812"/>
                  </a:lnTo>
                  <a:lnTo>
                    <a:pt x="59" y="723"/>
                  </a:lnTo>
                  <a:lnTo>
                    <a:pt x="54" y="710"/>
                  </a:lnTo>
                  <a:lnTo>
                    <a:pt x="51" y="710"/>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4">
              <a:extLst>
                <a:ext uri="{FF2B5EF4-FFF2-40B4-BE49-F238E27FC236}">
                  <a16:creationId xmlns:a16="http://schemas.microsoft.com/office/drawing/2014/main" id="{DC970CC9-281E-04E1-4EC7-840E63205CCD}"/>
                </a:ext>
              </a:extLst>
            </p:cNvPr>
            <p:cNvSpPr>
              <a:spLocks/>
            </p:cNvSpPr>
            <p:nvPr/>
          </p:nvSpPr>
          <p:spPr bwMode="auto">
            <a:xfrm>
              <a:off x="2281" y="646"/>
              <a:ext cx="1662" cy="1148"/>
            </a:xfrm>
            <a:custGeom>
              <a:avLst/>
              <a:gdLst>
                <a:gd name="T0" fmla="*/ 662 w 1662"/>
                <a:gd name="T1" fmla="*/ 1077 h 1148"/>
                <a:gd name="T2" fmla="*/ 692 w 1662"/>
                <a:gd name="T3" fmla="*/ 1113 h 1148"/>
                <a:gd name="T4" fmla="*/ 682 w 1662"/>
                <a:gd name="T5" fmla="*/ 1148 h 1148"/>
                <a:gd name="T6" fmla="*/ 496 w 1662"/>
                <a:gd name="T7" fmla="*/ 1059 h 1148"/>
                <a:gd name="T8" fmla="*/ 423 w 1662"/>
                <a:gd name="T9" fmla="*/ 955 h 1148"/>
                <a:gd name="T10" fmla="*/ 331 w 1662"/>
                <a:gd name="T11" fmla="*/ 794 h 1148"/>
                <a:gd name="T12" fmla="*/ 244 w 1662"/>
                <a:gd name="T13" fmla="*/ 861 h 1148"/>
                <a:gd name="T14" fmla="*/ 150 w 1662"/>
                <a:gd name="T15" fmla="*/ 861 h 1148"/>
                <a:gd name="T16" fmla="*/ 107 w 1662"/>
                <a:gd name="T17" fmla="*/ 761 h 1148"/>
                <a:gd name="T18" fmla="*/ 89 w 1662"/>
                <a:gd name="T19" fmla="*/ 667 h 1148"/>
                <a:gd name="T20" fmla="*/ 102 w 1662"/>
                <a:gd name="T21" fmla="*/ 563 h 1148"/>
                <a:gd name="T22" fmla="*/ 107 w 1662"/>
                <a:gd name="T23" fmla="*/ 456 h 1148"/>
                <a:gd name="T24" fmla="*/ 18 w 1662"/>
                <a:gd name="T25" fmla="*/ 369 h 1148"/>
                <a:gd name="T26" fmla="*/ 79 w 1662"/>
                <a:gd name="T27" fmla="*/ 313 h 1148"/>
                <a:gd name="T28" fmla="*/ 194 w 1662"/>
                <a:gd name="T29" fmla="*/ 278 h 1148"/>
                <a:gd name="T30" fmla="*/ 158 w 1662"/>
                <a:gd name="T31" fmla="*/ 179 h 1148"/>
                <a:gd name="T32" fmla="*/ 153 w 1662"/>
                <a:gd name="T33" fmla="*/ 105 h 1148"/>
                <a:gd name="T34" fmla="*/ 173 w 1662"/>
                <a:gd name="T35" fmla="*/ 36 h 1148"/>
                <a:gd name="T36" fmla="*/ 244 w 1662"/>
                <a:gd name="T37" fmla="*/ 82 h 1148"/>
                <a:gd name="T38" fmla="*/ 331 w 1662"/>
                <a:gd name="T39" fmla="*/ 16 h 1148"/>
                <a:gd name="T40" fmla="*/ 395 w 1662"/>
                <a:gd name="T41" fmla="*/ 51 h 1148"/>
                <a:gd name="T42" fmla="*/ 369 w 1662"/>
                <a:gd name="T43" fmla="*/ 112 h 1148"/>
                <a:gd name="T44" fmla="*/ 402 w 1662"/>
                <a:gd name="T45" fmla="*/ 140 h 1148"/>
                <a:gd name="T46" fmla="*/ 400 w 1662"/>
                <a:gd name="T47" fmla="*/ 201 h 1148"/>
                <a:gd name="T48" fmla="*/ 397 w 1662"/>
                <a:gd name="T49" fmla="*/ 252 h 1148"/>
                <a:gd name="T50" fmla="*/ 514 w 1662"/>
                <a:gd name="T51" fmla="*/ 240 h 1148"/>
                <a:gd name="T52" fmla="*/ 583 w 1662"/>
                <a:gd name="T53" fmla="*/ 181 h 1148"/>
                <a:gd name="T54" fmla="*/ 687 w 1662"/>
                <a:gd name="T55" fmla="*/ 145 h 1148"/>
                <a:gd name="T56" fmla="*/ 776 w 1662"/>
                <a:gd name="T57" fmla="*/ 189 h 1148"/>
                <a:gd name="T58" fmla="*/ 835 w 1662"/>
                <a:gd name="T59" fmla="*/ 224 h 1148"/>
                <a:gd name="T60" fmla="*/ 896 w 1662"/>
                <a:gd name="T61" fmla="*/ 219 h 1148"/>
                <a:gd name="T62" fmla="*/ 960 w 1662"/>
                <a:gd name="T63" fmla="*/ 240 h 1148"/>
                <a:gd name="T64" fmla="*/ 970 w 1662"/>
                <a:gd name="T65" fmla="*/ 290 h 1148"/>
                <a:gd name="T66" fmla="*/ 993 w 1662"/>
                <a:gd name="T67" fmla="*/ 329 h 1148"/>
                <a:gd name="T68" fmla="*/ 1018 w 1662"/>
                <a:gd name="T69" fmla="*/ 352 h 1148"/>
                <a:gd name="T70" fmla="*/ 1041 w 1662"/>
                <a:gd name="T71" fmla="*/ 402 h 1148"/>
                <a:gd name="T72" fmla="*/ 1067 w 1662"/>
                <a:gd name="T73" fmla="*/ 441 h 1148"/>
                <a:gd name="T74" fmla="*/ 1133 w 1662"/>
                <a:gd name="T75" fmla="*/ 497 h 1148"/>
                <a:gd name="T76" fmla="*/ 1176 w 1662"/>
                <a:gd name="T77" fmla="*/ 548 h 1148"/>
                <a:gd name="T78" fmla="*/ 1230 w 1662"/>
                <a:gd name="T79" fmla="*/ 532 h 1148"/>
                <a:gd name="T80" fmla="*/ 1278 w 1662"/>
                <a:gd name="T81" fmla="*/ 532 h 1148"/>
                <a:gd name="T82" fmla="*/ 1342 w 1662"/>
                <a:gd name="T83" fmla="*/ 596 h 1148"/>
                <a:gd name="T84" fmla="*/ 1438 w 1662"/>
                <a:gd name="T85" fmla="*/ 670 h 1148"/>
                <a:gd name="T86" fmla="*/ 1489 w 1662"/>
                <a:gd name="T87" fmla="*/ 772 h 1148"/>
                <a:gd name="T88" fmla="*/ 1591 w 1662"/>
                <a:gd name="T89" fmla="*/ 833 h 1148"/>
                <a:gd name="T90" fmla="*/ 1619 w 1662"/>
                <a:gd name="T91" fmla="*/ 889 h 1148"/>
                <a:gd name="T92" fmla="*/ 1642 w 1662"/>
                <a:gd name="T93" fmla="*/ 985 h 1148"/>
                <a:gd name="T94" fmla="*/ 1617 w 1662"/>
                <a:gd name="T95" fmla="*/ 1059 h 1148"/>
                <a:gd name="T96" fmla="*/ 1533 w 1662"/>
                <a:gd name="T97" fmla="*/ 1090 h 1148"/>
                <a:gd name="T98" fmla="*/ 1451 w 1662"/>
                <a:gd name="T99" fmla="*/ 1082 h 1148"/>
                <a:gd name="T100" fmla="*/ 1382 w 1662"/>
                <a:gd name="T101" fmla="*/ 1046 h 1148"/>
                <a:gd name="T102" fmla="*/ 1301 w 1662"/>
                <a:gd name="T103" fmla="*/ 967 h 1148"/>
                <a:gd name="T104" fmla="*/ 1072 w 1662"/>
                <a:gd name="T105" fmla="*/ 909 h 1148"/>
                <a:gd name="T106" fmla="*/ 1031 w 1662"/>
                <a:gd name="T107" fmla="*/ 812 h 1148"/>
                <a:gd name="T108" fmla="*/ 970 w 1662"/>
                <a:gd name="T109" fmla="*/ 733 h 1148"/>
                <a:gd name="T110" fmla="*/ 863 w 1662"/>
                <a:gd name="T111" fmla="*/ 705 h 1148"/>
                <a:gd name="T112" fmla="*/ 830 w 1662"/>
                <a:gd name="T113" fmla="*/ 756 h 1148"/>
                <a:gd name="T114" fmla="*/ 799 w 1662"/>
                <a:gd name="T115" fmla="*/ 800 h 1148"/>
                <a:gd name="T116" fmla="*/ 787 w 1662"/>
                <a:gd name="T117" fmla="*/ 858 h 1148"/>
                <a:gd name="T118" fmla="*/ 810 w 1662"/>
                <a:gd name="T119" fmla="*/ 911 h 1148"/>
                <a:gd name="T120" fmla="*/ 779 w 1662"/>
                <a:gd name="T121" fmla="*/ 939 h 1148"/>
                <a:gd name="T122" fmla="*/ 776 w 1662"/>
                <a:gd name="T123" fmla="*/ 980 h 1148"/>
                <a:gd name="T124" fmla="*/ 703 w 1662"/>
                <a:gd name="T125" fmla="*/ 98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2" h="1148">
                  <a:moveTo>
                    <a:pt x="664" y="1034"/>
                  </a:moveTo>
                  <a:lnTo>
                    <a:pt x="662" y="1036"/>
                  </a:lnTo>
                  <a:lnTo>
                    <a:pt x="659" y="1036"/>
                  </a:lnTo>
                  <a:lnTo>
                    <a:pt x="662" y="1039"/>
                  </a:lnTo>
                  <a:lnTo>
                    <a:pt x="664" y="1039"/>
                  </a:lnTo>
                  <a:lnTo>
                    <a:pt x="670" y="1041"/>
                  </a:lnTo>
                  <a:lnTo>
                    <a:pt x="672" y="1044"/>
                  </a:lnTo>
                  <a:lnTo>
                    <a:pt x="675" y="1044"/>
                  </a:lnTo>
                  <a:lnTo>
                    <a:pt x="675" y="1046"/>
                  </a:lnTo>
                  <a:lnTo>
                    <a:pt x="675" y="1049"/>
                  </a:lnTo>
                  <a:lnTo>
                    <a:pt x="672" y="1049"/>
                  </a:lnTo>
                  <a:lnTo>
                    <a:pt x="667" y="1051"/>
                  </a:lnTo>
                  <a:lnTo>
                    <a:pt x="662" y="1049"/>
                  </a:lnTo>
                  <a:lnTo>
                    <a:pt x="659" y="1051"/>
                  </a:lnTo>
                  <a:lnTo>
                    <a:pt x="657" y="1051"/>
                  </a:lnTo>
                  <a:lnTo>
                    <a:pt x="657" y="1054"/>
                  </a:lnTo>
                  <a:lnTo>
                    <a:pt x="659" y="1054"/>
                  </a:lnTo>
                  <a:lnTo>
                    <a:pt x="662" y="1054"/>
                  </a:lnTo>
                  <a:lnTo>
                    <a:pt x="667" y="1057"/>
                  </a:lnTo>
                  <a:lnTo>
                    <a:pt x="670" y="1059"/>
                  </a:lnTo>
                  <a:lnTo>
                    <a:pt x="670" y="1062"/>
                  </a:lnTo>
                  <a:lnTo>
                    <a:pt x="670" y="1064"/>
                  </a:lnTo>
                  <a:lnTo>
                    <a:pt x="667" y="1064"/>
                  </a:lnTo>
                  <a:lnTo>
                    <a:pt x="667" y="1067"/>
                  </a:lnTo>
                  <a:lnTo>
                    <a:pt x="667" y="1069"/>
                  </a:lnTo>
                  <a:lnTo>
                    <a:pt x="667" y="1072"/>
                  </a:lnTo>
                  <a:lnTo>
                    <a:pt x="667" y="1074"/>
                  </a:lnTo>
                  <a:lnTo>
                    <a:pt x="664" y="1077"/>
                  </a:lnTo>
                  <a:lnTo>
                    <a:pt x="662" y="1077"/>
                  </a:lnTo>
                  <a:lnTo>
                    <a:pt x="664" y="1079"/>
                  </a:lnTo>
                  <a:lnTo>
                    <a:pt x="664" y="1082"/>
                  </a:lnTo>
                  <a:lnTo>
                    <a:pt x="664" y="1085"/>
                  </a:lnTo>
                  <a:lnTo>
                    <a:pt x="662" y="1087"/>
                  </a:lnTo>
                  <a:lnTo>
                    <a:pt x="659" y="1087"/>
                  </a:lnTo>
                  <a:lnTo>
                    <a:pt x="657" y="1087"/>
                  </a:lnTo>
                  <a:lnTo>
                    <a:pt x="654" y="1087"/>
                  </a:lnTo>
                  <a:lnTo>
                    <a:pt x="654" y="1090"/>
                  </a:lnTo>
                  <a:lnTo>
                    <a:pt x="654" y="1092"/>
                  </a:lnTo>
                  <a:lnTo>
                    <a:pt x="657" y="1095"/>
                  </a:lnTo>
                  <a:lnTo>
                    <a:pt x="659" y="1097"/>
                  </a:lnTo>
                  <a:lnTo>
                    <a:pt x="659" y="1100"/>
                  </a:lnTo>
                  <a:lnTo>
                    <a:pt x="657" y="1102"/>
                  </a:lnTo>
                  <a:lnTo>
                    <a:pt x="659" y="1105"/>
                  </a:lnTo>
                  <a:lnTo>
                    <a:pt x="662" y="1107"/>
                  </a:lnTo>
                  <a:lnTo>
                    <a:pt x="664" y="1107"/>
                  </a:lnTo>
                  <a:lnTo>
                    <a:pt x="664" y="1110"/>
                  </a:lnTo>
                  <a:lnTo>
                    <a:pt x="667" y="1113"/>
                  </a:lnTo>
                  <a:lnTo>
                    <a:pt x="667" y="1110"/>
                  </a:lnTo>
                  <a:lnTo>
                    <a:pt x="670" y="1107"/>
                  </a:lnTo>
                  <a:lnTo>
                    <a:pt x="672" y="1105"/>
                  </a:lnTo>
                  <a:lnTo>
                    <a:pt x="675" y="1105"/>
                  </a:lnTo>
                  <a:lnTo>
                    <a:pt x="677" y="1102"/>
                  </a:lnTo>
                  <a:lnTo>
                    <a:pt x="680" y="1105"/>
                  </a:lnTo>
                  <a:lnTo>
                    <a:pt x="682" y="1105"/>
                  </a:lnTo>
                  <a:lnTo>
                    <a:pt x="685" y="1105"/>
                  </a:lnTo>
                  <a:lnTo>
                    <a:pt x="690" y="1107"/>
                  </a:lnTo>
                  <a:lnTo>
                    <a:pt x="692" y="1110"/>
                  </a:lnTo>
                  <a:lnTo>
                    <a:pt x="692" y="1113"/>
                  </a:lnTo>
                  <a:lnTo>
                    <a:pt x="695" y="1115"/>
                  </a:lnTo>
                  <a:lnTo>
                    <a:pt x="695" y="1120"/>
                  </a:lnTo>
                  <a:lnTo>
                    <a:pt x="692" y="1120"/>
                  </a:lnTo>
                  <a:lnTo>
                    <a:pt x="690" y="1120"/>
                  </a:lnTo>
                  <a:lnTo>
                    <a:pt x="687" y="1120"/>
                  </a:lnTo>
                  <a:lnTo>
                    <a:pt x="685" y="1120"/>
                  </a:lnTo>
                  <a:lnTo>
                    <a:pt x="685" y="1123"/>
                  </a:lnTo>
                  <a:lnTo>
                    <a:pt x="687" y="1125"/>
                  </a:lnTo>
                  <a:lnTo>
                    <a:pt x="690" y="1128"/>
                  </a:lnTo>
                  <a:lnTo>
                    <a:pt x="690" y="1130"/>
                  </a:lnTo>
                  <a:lnTo>
                    <a:pt x="687" y="1130"/>
                  </a:lnTo>
                  <a:lnTo>
                    <a:pt x="690" y="1133"/>
                  </a:lnTo>
                  <a:lnTo>
                    <a:pt x="692" y="1133"/>
                  </a:lnTo>
                  <a:lnTo>
                    <a:pt x="692" y="1135"/>
                  </a:lnTo>
                  <a:lnTo>
                    <a:pt x="690" y="1138"/>
                  </a:lnTo>
                  <a:lnTo>
                    <a:pt x="687" y="1138"/>
                  </a:lnTo>
                  <a:lnTo>
                    <a:pt x="687" y="1141"/>
                  </a:lnTo>
                  <a:lnTo>
                    <a:pt x="690" y="1141"/>
                  </a:lnTo>
                  <a:lnTo>
                    <a:pt x="692" y="1141"/>
                  </a:lnTo>
                  <a:lnTo>
                    <a:pt x="695" y="1143"/>
                  </a:lnTo>
                  <a:lnTo>
                    <a:pt x="698" y="1143"/>
                  </a:lnTo>
                  <a:lnTo>
                    <a:pt x="698" y="1141"/>
                  </a:lnTo>
                  <a:lnTo>
                    <a:pt x="695" y="1141"/>
                  </a:lnTo>
                  <a:lnTo>
                    <a:pt x="698" y="1141"/>
                  </a:lnTo>
                  <a:lnTo>
                    <a:pt x="700" y="1141"/>
                  </a:lnTo>
                  <a:lnTo>
                    <a:pt x="703" y="1141"/>
                  </a:lnTo>
                  <a:lnTo>
                    <a:pt x="703" y="1148"/>
                  </a:lnTo>
                  <a:lnTo>
                    <a:pt x="690" y="1148"/>
                  </a:lnTo>
                  <a:lnTo>
                    <a:pt x="682" y="1148"/>
                  </a:lnTo>
                  <a:lnTo>
                    <a:pt x="667" y="1146"/>
                  </a:lnTo>
                  <a:lnTo>
                    <a:pt x="654" y="1146"/>
                  </a:lnTo>
                  <a:lnTo>
                    <a:pt x="652" y="1146"/>
                  </a:lnTo>
                  <a:lnTo>
                    <a:pt x="644" y="1143"/>
                  </a:lnTo>
                  <a:lnTo>
                    <a:pt x="634" y="1138"/>
                  </a:lnTo>
                  <a:lnTo>
                    <a:pt x="614" y="1125"/>
                  </a:lnTo>
                  <a:lnTo>
                    <a:pt x="601" y="1120"/>
                  </a:lnTo>
                  <a:lnTo>
                    <a:pt x="591" y="1113"/>
                  </a:lnTo>
                  <a:lnTo>
                    <a:pt x="578" y="1105"/>
                  </a:lnTo>
                  <a:lnTo>
                    <a:pt x="575" y="1105"/>
                  </a:lnTo>
                  <a:lnTo>
                    <a:pt x="563" y="1097"/>
                  </a:lnTo>
                  <a:lnTo>
                    <a:pt x="550" y="1092"/>
                  </a:lnTo>
                  <a:lnTo>
                    <a:pt x="547" y="1090"/>
                  </a:lnTo>
                  <a:lnTo>
                    <a:pt x="545" y="1095"/>
                  </a:lnTo>
                  <a:lnTo>
                    <a:pt x="542" y="1092"/>
                  </a:lnTo>
                  <a:lnTo>
                    <a:pt x="540" y="1092"/>
                  </a:lnTo>
                  <a:lnTo>
                    <a:pt x="537" y="1090"/>
                  </a:lnTo>
                  <a:lnTo>
                    <a:pt x="535" y="1090"/>
                  </a:lnTo>
                  <a:lnTo>
                    <a:pt x="530" y="1090"/>
                  </a:lnTo>
                  <a:lnTo>
                    <a:pt x="527" y="1087"/>
                  </a:lnTo>
                  <a:lnTo>
                    <a:pt x="524" y="1087"/>
                  </a:lnTo>
                  <a:lnTo>
                    <a:pt x="522" y="1087"/>
                  </a:lnTo>
                  <a:lnTo>
                    <a:pt x="504" y="1077"/>
                  </a:lnTo>
                  <a:lnTo>
                    <a:pt x="502" y="1074"/>
                  </a:lnTo>
                  <a:lnTo>
                    <a:pt x="502" y="1072"/>
                  </a:lnTo>
                  <a:lnTo>
                    <a:pt x="502" y="1067"/>
                  </a:lnTo>
                  <a:lnTo>
                    <a:pt x="502" y="1064"/>
                  </a:lnTo>
                  <a:lnTo>
                    <a:pt x="499" y="1062"/>
                  </a:lnTo>
                  <a:lnTo>
                    <a:pt x="496" y="1059"/>
                  </a:lnTo>
                  <a:lnTo>
                    <a:pt x="494" y="1057"/>
                  </a:lnTo>
                  <a:lnTo>
                    <a:pt x="489" y="1046"/>
                  </a:lnTo>
                  <a:lnTo>
                    <a:pt x="471" y="1013"/>
                  </a:lnTo>
                  <a:lnTo>
                    <a:pt x="466" y="1008"/>
                  </a:lnTo>
                  <a:lnTo>
                    <a:pt x="463" y="1008"/>
                  </a:lnTo>
                  <a:lnTo>
                    <a:pt x="463" y="1006"/>
                  </a:lnTo>
                  <a:lnTo>
                    <a:pt x="463" y="1003"/>
                  </a:lnTo>
                  <a:lnTo>
                    <a:pt x="461" y="1003"/>
                  </a:lnTo>
                  <a:lnTo>
                    <a:pt x="458" y="1003"/>
                  </a:lnTo>
                  <a:lnTo>
                    <a:pt x="456" y="1003"/>
                  </a:lnTo>
                  <a:lnTo>
                    <a:pt x="453" y="1003"/>
                  </a:lnTo>
                  <a:lnTo>
                    <a:pt x="451" y="1001"/>
                  </a:lnTo>
                  <a:lnTo>
                    <a:pt x="448" y="998"/>
                  </a:lnTo>
                  <a:lnTo>
                    <a:pt x="448" y="993"/>
                  </a:lnTo>
                  <a:lnTo>
                    <a:pt x="446" y="988"/>
                  </a:lnTo>
                  <a:lnTo>
                    <a:pt x="440" y="985"/>
                  </a:lnTo>
                  <a:lnTo>
                    <a:pt x="435" y="980"/>
                  </a:lnTo>
                  <a:lnTo>
                    <a:pt x="433" y="978"/>
                  </a:lnTo>
                  <a:lnTo>
                    <a:pt x="435" y="975"/>
                  </a:lnTo>
                  <a:lnTo>
                    <a:pt x="433" y="973"/>
                  </a:lnTo>
                  <a:lnTo>
                    <a:pt x="433" y="970"/>
                  </a:lnTo>
                  <a:lnTo>
                    <a:pt x="430" y="967"/>
                  </a:lnTo>
                  <a:lnTo>
                    <a:pt x="430" y="965"/>
                  </a:lnTo>
                  <a:lnTo>
                    <a:pt x="428" y="962"/>
                  </a:lnTo>
                  <a:lnTo>
                    <a:pt x="425" y="962"/>
                  </a:lnTo>
                  <a:lnTo>
                    <a:pt x="425" y="960"/>
                  </a:lnTo>
                  <a:lnTo>
                    <a:pt x="425" y="957"/>
                  </a:lnTo>
                  <a:lnTo>
                    <a:pt x="423" y="957"/>
                  </a:lnTo>
                  <a:lnTo>
                    <a:pt x="423" y="955"/>
                  </a:lnTo>
                  <a:lnTo>
                    <a:pt x="420" y="952"/>
                  </a:lnTo>
                  <a:lnTo>
                    <a:pt x="418" y="950"/>
                  </a:lnTo>
                  <a:lnTo>
                    <a:pt x="415" y="947"/>
                  </a:lnTo>
                  <a:lnTo>
                    <a:pt x="412" y="945"/>
                  </a:lnTo>
                  <a:lnTo>
                    <a:pt x="410" y="942"/>
                  </a:lnTo>
                  <a:lnTo>
                    <a:pt x="405" y="937"/>
                  </a:lnTo>
                  <a:lnTo>
                    <a:pt x="400" y="932"/>
                  </a:lnTo>
                  <a:lnTo>
                    <a:pt x="397" y="932"/>
                  </a:lnTo>
                  <a:lnTo>
                    <a:pt x="392" y="929"/>
                  </a:lnTo>
                  <a:lnTo>
                    <a:pt x="390" y="927"/>
                  </a:lnTo>
                  <a:lnTo>
                    <a:pt x="390" y="922"/>
                  </a:lnTo>
                  <a:lnTo>
                    <a:pt x="390" y="919"/>
                  </a:lnTo>
                  <a:lnTo>
                    <a:pt x="390" y="917"/>
                  </a:lnTo>
                  <a:lnTo>
                    <a:pt x="390" y="914"/>
                  </a:lnTo>
                  <a:lnTo>
                    <a:pt x="374" y="906"/>
                  </a:lnTo>
                  <a:lnTo>
                    <a:pt x="362" y="863"/>
                  </a:lnTo>
                  <a:lnTo>
                    <a:pt x="402" y="828"/>
                  </a:lnTo>
                  <a:lnTo>
                    <a:pt x="367" y="800"/>
                  </a:lnTo>
                  <a:lnTo>
                    <a:pt x="362" y="800"/>
                  </a:lnTo>
                  <a:lnTo>
                    <a:pt x="359" y="800"/>
                  </a:lnTo>
                  <a:lnTo>
                    <a:pt x="356" y="800"/>
                  </a:lnTo>
                  <a:lnTo>
                    <a:pt x="354" y="802"/>
                  </a:lnTo>
                  <a:lnTo>
                    <a:pt x="349" y="800"/>
                  </a:lnTo>
                  <a:lnTo>
                    <a:pt x="346" y="800"/>
                  </a:lnTo>
                  <a:lnTo>
                    <a:pt x="344" y="800"/>
                  </a:lnTo>
                  <a:lnTo>
                    <a:pt x="339" y="800"/>
                  </a:lnTo>
                  <a:lnTo>
                    <a:pt x="336" y="797"/>
                  </a:lnTo>
                  <a:lnTo>
                    <a:pt x="334" y="794"/>
                  </a:lnTo>
                  <a:lnTo>
                    <a:pt x="331" y="794"/>
                  </a:lnTo>
                  <a:lnTo>
                    <a:pt x="328" y="794"/>
                  </a:lnTo>
                  <a:lnTo>
                    <a:pt x="326" y="794"/>
                  </a:lnTo>
                  <a:lnTo>
                    <a:pt x="323" y="794"/>
                  </a:lnTo>
                  <a:lnTo>
                    <a:pt x="321" y="794"/>
                  </a:lnTo>
                  <a:lnTo>
                    <a:pt x="318" y="797"/>
                  </a:lnTo>
                  <a:lnTo>
                    <a:pt x="318" y="800"/>
                  </a:lnTo>
                  <a:lnTo>
                    <a:pt x="318" y="802"/>
                  </a:lnTo>
                  <a:lnTo>
                    <a:pt x="318" y="805"/>
                  </a:lnTo>
                  <a:lnTo>
                    <a:pt x="318" y="807"/>
                  </a:lnTo>
                  <a:lnTo>
                    <a:pt x="318" y="810"/>
                  </a:lnTo>
                  <a:lnTo>
                    <a:pt x="321" y="812"/>
                  </a:lnTo>
                  <a:lnTo>
                    <a:pt x="321" y="815"/>
                  </a:lnTo>
                  <a:lnTo>
                    <a:pt x="303" y="840"/>
                  </a:lnTo>
                  <a:lnTo>
                    <a:pt x="272" y="850"/>
                  </a:lnTo>
                  <a:lnTo>
                    <a:pt x="270" y="853"/>
                  </a:lnTo>
                  <a:lnTo>
                    <a:pt x="265" y="861"/>
                  </a:lnTo>
                  <a:lnTo>
                    <a:pt x="260" y="863"/>
                  </a:lnTo>
                  <a:lnTo>
                    <a:pt x="255" y="868"/>
                  </a:lnTo>
                  <a:lnTo>
                    <a:pt x="255" y="873"/>
                  </a:lnTo>
                  <a:lnTo>
                    <a:pt x="255" y="876"/>
                  </a:lnTo>
                  <a:lnTo>
                    <a:pt x="257" y="878"/>
                  </a:lnTo>
                  <a:lnTo>
                    <a:pt x="257" y="881"/>
                  </a:lnTo>
                  <a:lnTo>
                    <a:pt x="255" y="881"/>
                  </a:lnTo>
                  <a:lnTo>
                    <a:pt x="255" y="878"/>
                  </a:lnTo>
                  <a:lnTo>
                    <a:pt x="252" y="876"/>
                  </a:lnTo>
                  <a:lnTo>
                    <a:pt x="250" y="876"/>
                  </a:lnTo>
                  <a:lnTo>
                    <a:pt x="247" y="873"/>
                  </a:lnTo>
                  <a:lnTo>
                    <a:pt x="244" y="866"/>
                  </a:lnTo>
                  <a:lnTo>
                    <a:pt x="244" y="861"/>
                  </a:lnTo>
                  <a:lnTo>
                    <a:pt x="244" y="858"/>
                  </a:lnTo>
                  <a:lnTo>
                    <a:pt x="239" y="856"/>
                  </a:lnTo>
                  <a:lnTo>
                    <a:pt x="237" y="853"/>
                  </a:lnTo>
                  <a:lnTo>
                    <a:pt x="237" y="850"/>
                  </a:lnTo>
                  <a:lnTo>
                    <a:pt x="232" y="843"/>
                  </a:lnTo>
                  <a:lnTo>
                    <a:pt x="229" y="838"/>
                  </a:lnTo>
                  <a:lnTo>
                    <a:pt x="227" y="835"/>
                  </a:lnTo>
                  <a:lnTo>
                    <a:pt x="227" y="833"/>
                  </a:lnTo>
                  <a:lnTo>
                    <a:pt x="227" y="830"/>
                  </a:lnTo>
                  <a:lnTo>
                    <a:pt x="227" y="825"/>
                  </a:lnTo>
                  <a:lnTo>
                    <a:pt x="199" y="828"/>
                  </a:lnTo>
                  <a:lnTo>
                    <a:pt x="214" y="863"/>
                  </a:lnTo>
                  <a:lnTo>
                    <a:pt x="186" y="861"/>
                  </a:lnTo>
                  <a:lnTo>
                    <a:pt x="186" y="858"/>
                  </a:lnTo>
                  <a:lnTo>
                    <a:pt x="183" y="856"/>
                  </a:lnTo>
                  <a:lnTo>
                    <a:pt x="181" y="856"/>
                  </a:lnTo>
                  <a:lnTo>
                    <a:pt x="178" y="856"/>
                  </a:lnTo>
                  <a:lnTo>
                    <a:pt x="176" y="856"/>
                  </a:lnTo>
                  <a:lnTo>
                    <a:pt x="173" y="858"/>
                  </a:lnTo>
                  <a:lnTo>
                    <a:pt x="171" y="858"/>
                  </a:lnTo>
                  <a:lnTo>
                    <a:pt x="168" y="858"/>
                  </a:lnTo>
                  <a:lnTo>
                    <a:pt x="166" y="856"/>
                  </a:lnTo>
                  <a:lnTo>
                    <a:pt x="163" y="853"/>
                  </a:lnTo>
                  <a:lnTo>
                    <a:pt x="160" y="850"/>
                  </a:lnTo>
                  <a:lnTo>
                    <a:pt x="158" y="853"/>
                  </a:lnTo>
                  <a:lnTo>
                    <a:pt x="155" y="856"/>
                  </a:lnTo>
                  <a:lnTo>
                    <a:pt x="153" y="858"/>
                  </a:lnTo>
                  <a:lnTo>
                    <a:pt x="153" y="861"/>
                  </a:lnTo>
                  <a:lnTo>
                    <a:pt x="150" y="861"/>
                  </a:lnTo>
                  <a:lnTo>
                    <a:pt x="145" y="861"/>
                  </a:lnTo>
                  <a:lnTo>
                    <a:pt x="138" y="861"/>
                  </a:lnTo>
                  <a:lnTo>
                    <a:pt x="138" y="863"/>
                  </a:lnTo>
                  <a:lnTo>
                    <a:pt x="135" y="861"/>
                  </a:lnTo>
                  <a:lnTo>
                    <a:pt x="122" y="848"/>
                  </a:lnTo>
                  <a:lnTo>
                    <a:pt x="122" y="850"/>
                  </a:lnTo>
                  <a:lnTo>
                    <a:pt x="120" y="850"/>
                  </a:lnTo>
                  <a:lnTo>
                    <a:pt x="115" y="850"/>
                  </a:lnTo>
                  <a:lnTo>
                    <a:pt x="99" y="853"/>
                  </a:lnTo>
                  <a:lnTo>
                    <a:pt x="92" y="856"/>
                  </a:lnTo>
                  <a:lnTo>
                    <a:pt x="94" y="853"/>
                  </a:lnTo>
                  <a:lnTo>
                    <a:pt x="97" y="845"/>
                  </a:lnTo>
                  <a:lnTo>
                    <a:pt x="99" y="843"/>
                  </a:lnTo>
                  <a:lnTo>
                    <a:pt x="99" y="838"/>
                  </a:lnTo>
                  <a:lnTo>
                    <a:pt x="99" y="833"/>
                  </a:lnTo>
                  <a:lnTo>
                    <a:pt x="99" y="828"/>
                  </a:lnTo>
                  <a:lnTo>
                    <a:pt x="102" y="822"/>
                  </a:lnTo>
                  <a:lnTo>
                    <a:pt x="102" y="817"/>
                  </a:lnTo>
                  <a:lnTo>
                    <a:pt x="102" y="812"/>
                  </a:lnTo>
                  <a:lnTo>
                    <a:pt x="102" y="807"/>
                  </a:lnTo>
                  <a:lnTo>
                    <a:pt x="102" y="802"/>
                  </a:lnTo>
                  <a:lnTo>
                    <a:pt x="104" y="797"/>
                  </a:lnTo>
                  <a:lnTo>
                    <a:pt x="104" y="792"/>
                  </a:lnTo>
                  <a:lnTo>
                    <a:pt x="104" y="787"/>
                  </a:lnTo>
                  <a:lnTo>
                    <a:pt x="104" y="782"/>
                  </a:lnTo>
                  <a:lnTo>
                    <a:pt x="104" y="774"/>
                  </a:lnTo>
                  <a:lnTo>
                    <a:pt x="107" y="772"/>
                  </a:lnTo>
                  <a:lnTo>
                    <a:pt x="107" y="766"/>
                  </a:lnTo>
                  <a:lnTo>
                    <a:pt x="107" y="761"/>
                  </a:lnTo>
                  <a:lnTo>
                    <a:pt x="104" y="761"/>
                  </a:lnTo>
                  <a:lnTo>
                    <a:pt x="102" y="759"/>
                  </a:lnTo>
                  <a:lnTo>
                    <a:pt x="99" y="759"/>
                  </a:lnTo>
                  <a:lnTo>
                    <a:pt x="97" y="759"/>
                  </a:lnTo>
                  <a:lnTo>
                    <a:pt x="94" y="759"/>
                  </a:lnTo>
                  <a:lnTo>
                    <a:pt x="92" y="759"/>
                  </a:lnTo>
                  <a:lnTo>
                    <a:pt x="89" y="759"/>
                  </a:lnTo>
                  <a:lnTo>
                    <a:pt x="87" y="756"/>
                  </a:lnTo>
                  <a:lnTo>
                    <a:pt x="84" y="754"/>
                  </a:lnTo>
                  <a:lnTo>
                    <a:pt x="87" y="751"/>
                  </a:lnTo>
                  <a:lnTo>
                    <a:pt x="87" y="749"/>
                  </a:lnTo>
                  <a:lnTo>
                    <a:pt x="87" y="746"/>
                  </a:lnTo>
                  <a:lnTo>
                    <a:pt x="87" y="741"/>
                  </a:lnTo>
                  <a:lnTo>
                    <a:pt x="87" y="738"/>
                  </a:lnTo>
                  <a:lnTo>
                    <a:pt x="89" y="736"/>
                  </a:lnTo>
                  <a:lnTo>
                    <a:pt x="84" y="733"/>
                  </a:lnTo>
                  <a:lnTo>
                    <a:pt x="81" y="728"/>
                  </a:lnTo>
                  <a:lnTo>
                    <a:pt x="76" y="726"/>
                  </a:lnTo>
                  <a:lnTo>
                    <a:pt x="74" y="723"/>
                  </a:lnTo>
                  <a:lnTo>
                    <a:pt x="79" y="721"/>
                  </a:lnTo>
                  <a:lnTo>
                    <a:pt x="81" y="716"/>
                  </a:lnTo>
                  <a:lnTo>
                    <a:pt x="84" y="713"/>
                  </a:lnTo>
                  <a:lnTo>
                    <a:pt x="84" y="705"/>
                  </a:lnTo>
                  <a:lnTo>
                    <a:pt x="87" y="698"/>
                  </a:lnTo>
                  <a:lnTo>
                    <a:pt x="87" y="695"/>
                  </a:lnTo>
                  <a:lnTo>
                    <a:pt x="87" y="690"/>
                  </a:lnTo>
                  <a:lnTo>
                    <a:pt x="87" y="685"/>
                  </a:lnTo>
                  <a:lnTo>
                    <a:pt x="89" y="675"/>
                  </a:lnTo>
                  <a:lnTo>
                    <a:pt x="89" y="667"/>
                  </a:lnTo>
                  <a:lnTo>
                    <a:pt x="87" y="647"/>
                  </a:lnTo>
                  <a:lnTo>
                    <a:pt x="107" y="632"/>
                  </a:lnTo>
                  <a:lnTo>
                    <a:pt x="104" y="629"/>
                  </a:lnTo>
                  <a:lnTo>
                    <a:pt x="97" y="621"/>
                  </a:lnTo>
                  <a:lnTo>
                    <a:pt x="94" y="621"/>
                  </a:lnTo>
                  <a:lnTo>
                    <a:pt x="94" y="616"/>
                  </a:lnTo>
                  <a:lnTo>
                    <a:pt x="92" y="616"/>
                  </a:lnTo>
                  <a:lnTo>
                    <a:pt x="89" y="616"/>
                  </a:lnTo>
                  <a:lnTo>
                    <a:pt x="87" y="614"/>
                  </a:lnTo>
                  <a:lnTo>
                    <a:pt x="84" y="611"/>
                  </a:lnTo>
                  <a:lnTo>
                    <a:pt x="84" y="609"/>
                  </a:lnTo>
                  <a:lnTo>
                    <a:pt x="87" y="606"/>
                  </a:lnTo>
                  <a:lnTo>
                    <a:pt x="89" y="604"/>
                  </a:lnTo>
                  <a:lnTo>
                    <a:pt x="89" y="601"/>
                  </a:lnTo>
                  <a:lnTo>
                    <a:pt x="89" y="598"/>
                  </a:lnTo>
                  <a:lnTo>
                    <a:pt x="94" y="598"/>
                  </a:lnTo>
                  <a:lnTo>
                    <a:pt x="97" y="596"/>
                  </a:lnTo>
                  <a:lnTo>
                    <a:pt x="94" y="593"/>
                  </a:lnTo>
                  <a:lnTo>
                    <a:pt x="94" y="588"/>
                  </a:lnTo>
                  <a:lnTo>
                    <a:pt x="92" y="586"/>
                  </a:lnTo>
                  <a:lnTo>
                    <a:pt x="94" y="583"/>
                  </a:lnTo>
                  <a:lnTo>
                    <a:pt x="94" y="578"/>
                  </a:lnTo>
                  <a:lnTo>
                    <a:pt x="94" y="576"/>
                  </a:lnTo>
                  <a:lnTo>
                    <a:pt x="97" y="573"/>
                  </a:lnTo>
                  <a:lnTo>
                    <a:pt x="94" y="570"/>
                  </a:lnTo>
                  <a:lnTo>
                    <a:pt x="94" y="568"/>
                  </a:lnTo>
                  <a:lnTo>
                    <a:pt x="97" y="565"/>
                  </a:lnTo>
                  <a:lnTo>
                    <a:pt x="99" y="563"/>
                  </a:lnTo>
                  <a:lnTo>
                    <a:pt x="102" y="563"/>
                  </a:lnTo>
                  <a:lnTo>
                    <a:pt x="102" y="560"/>
                  </a:lnTo>
                  <a:lnTo>
                    <a:pt x="102" y="558"/>
                  </a:lnTo>
                  <a:lnTo>
                    <a:pt x="102" y="555"/>
                  </a:lnTo>
                  <a:lnTo>
                    <a:pt x="102" y="550"/>
                  </a:lnTo>
                  <a:lnTo>
                    <a:pt x="104" y="548"/>
                  </a:lnTo>
                  <a:lnTo>
                    <a:pt x="110" y="545"/>
                  </a:lnTo>
                  <a:lnTo>
                    <a:pt x="112" y="545"/>
                  </a:lnTo>
                  <a:lnTo>
                    <a:pt x="112" y="542"/>
                  </a:lnTo>
                  <a:lnTo>
                    <a:pt x="110" y="540"/>
                  </a:lnTo>
                  <a:lnTo>
                    <a:pt x="104" y="540"/>
                  </a:lnTo>
                  <a:lnTo>
                    <a:pt x="104" y="537"/>
                  </a:lnTo>
                  <a:lnTo>
                    <a:pt x="104" y="532"/>
                  </a:lnTo>
                  <a:lnTo>
                    <a:pt x="107" y="527"/>
                  </a:lnTo>
                  <a:lnTo>
                    <a:pt x="110" y="525"/>
                  </a:lnTo>
                  <a:lnTo>
                    <a:pt x="110" y="522"/>
                  </a:lnTo>
                  <a:lnTo>
                    <a:pt x="112" y="517"/>
                  </a:lnTo>
                  <a:lnTo>
                    <a:pt x="115" y="514"/>
                  </a:lnTo>
                  <a:lnTo>
                    <a:pt x="112" y="512"/>
                  </a:lnTo>
                  <a:lnTo>
                    <a:pt x="110" y="512"/>
                  </a:lnTo>
                  <a:lnTo>
                    <a:pt x="104" y="507"/>
                  </a:lnTo>
                  <a:lnTo>
                    <a:pt x="102" y="507"/>
                  </a:lnTo>
                  <a:lnTo>
                    <a:pt x="99" y="504"/>
                  </a:lnTo>
                  <a:lnTo>
                    <a:pt x="99" y="499"/>
                  </a:lnTo>
                  <a:lnTo>
                    <a:pt x="102" y="489"/>
                  </a:lnTo>
                  <a:lnTo>
                    <a:pt x="104" y="484"/>
                  </a:lnTo>
                  <a:lnTo>
                    <a:pt x="104" y="476"/>
                  </a:lnTo>
                  <a:lnTo>
                    <a:pt x="104" y="469"/>
                  </a:lnTo>
                  <a:lnTo>
                    <a:pt x="107" y="461"/>
                  </a:lnTo>
                  <a:lnTo>
                    <a:pt x="107" y="456"/>
                  </a:lnTo>
                  <a:lnTo>
                    <a:pt x="104" y="451"/>
                  </a:lnTo>
                  <a:lnTo>
                    <a:pt x="102" y="446"/>
                  </a:lnTo>
                  <a:lnTo>
                    <a:pt x="99" y="441"/>
                  </a:lnTo>
                  <a:lnTo>
                    <a:pt x="97" y="438"/>
                  </a:lnTo>
                  <a:lnTo>
                    <a:pt x="92" y="433"/>
                  </a:lnTo>
                  <a:lnTo>
                    <a:pt x="89" y="430"/>
                  </a:lnTo>
                  <a:lnTo>
                    <a:pt x="87" y="430"/>
                  </a:lnTo>
                  <a:lnTo>
                    <a:pt x="79" y="425"/>
                  </a:lnTo>
                  <a:lnTo>
                    <a:pt x="74" y="420"/>
                  </a:lnTo>
                  <a:lnTo>
                    <a:pt x="69" y="418"/>
                  </a:lnTo>
                  <a:lnTo>
                    <a:pt x="64" y="415"/>
                  </a:lnTo>
                  <a:lnTo>
                    <a:pt x="59" y="413"/>
                  </a:lnTo>
                  <a:lnTo>
                    <a:pt x="53" y="408"/>
                  </a:lnTo>
                  <a:lnTo>
                    <a:pt x="48" y="405"/>
                  </a:lnTo>
                  <a:lnTo>
                    <a:pt x="43" y="405"/>
                  </a:lnTo>
                  <a:lnTo>
                    <a:pt x="41" y="408"/>
                  </a:lnTo>
                  <a:lnTo>
                    <a:pt x="36" y="408"/>
                  </a:lnTo>
                  <a:lnTo>
                    <a:pt x="33" y="408"/>
                  </a:lnTo>
                  <a:lnTo>
                    <a:pt x="23" y="405"/>
                  </a:lnTo>
                  <a:lnTo>
                    <a:pt x="13" y="402"/>
                  </a:lnTo>
                  <a:lnTo>
                    <a:pt x="5" y="402"/>
                  </a:lnTo>
                  <a:lnTo>
                    <a:pt x="0" y="400"/>
                  </a:lnTo>
                  <a:lnTo>
                    <a:pt x="0" y="395"/>
                  </a:lnTo>
                  <a:lnTo>
                    <a:pt x="3" y="392"/>
                  </a:lnTo>
                  <a:lnTo>
                    <a:pt x="5" y="387"/>
                  </a:lnTo>
                  <a:lnTo>
                    <a:pt x="8" y="387"/>
                  </a:lnTo>
                  <a:lnTo>
                    <a:pt x="15" y="374"/>
                  </a:lnTo>
                  <a:lnTo>
                    <a:pt x="15" y="372"/>
                  </a:lnTo>
                  <a:lnTo>
                    <a:pt x="18" y="369"/>
                  </a:lnTo>
                  <a:lnTo>
                    <a:pt x="18" y="367"/>
                  </a:lnTo>
                  <a:lnTo>
                    <a:pt x="18" y="364"/>
                  </a:lnTo>
                  <a:lnTo>
                    <a:pt x="15" y="359"/>
                  </a:lnTo>
                  <a:lnTo>
                    <a:pt x="18" y="357"/>
                  </a:lnTo>
                  <a:lnTo>
                    <a:pt x="18" y="354"/>
                  </a:lnTo>
                  <a:lnTo>
                    <a:pt x="18" y="352"/>
                  </a:lnTo>
                  <a:lnTo>
                    <a:pt x="23" y="346"/>
                  </a:lnTo>
                  <a:lnTo>
                    <a:pt x="25" y="346"/>
                  </a:lnTo>
                  <a:lnTo>
                    <a:pt x="25" y="344"/>
                  </a:lnTo>
                  <a:lnTo>
                    <a:pt x="31" y="339"/>
                  </a:lnTo>
                  <a:lnTo>
                    <a:pt x="31" y="334"/>
                  </a:lnTo>
                  <a:lnTo>
                    <a:pt x="33" y="331"/>
                  </a:lnTo>
                  <a:lnTo>
                    <a:pt x="36" y="329"/>
                  </a:lnTo>
                  <a:lnTo>
                    <a:pt x="38" y="329"/>
                  </a:lnTo>
                  <a:lnTo>
                    <a:pt x="41" y="326"/>
                  </a:lnTo>
                  <a:lnTo>
                    <a:pt x="43" y="324"/>
                  </a:lnTo>
                  <a:lnTo>
                    <a:pt x="43" y="321"/>
                  </a:lnTo>
                  <a:lnTo>
                    <a:pt x="46" y="318"/>
                  </a:lnTo>
                  <a:lnTo>
                    <a:pt x="48" y="321"/>
                  </a:lnTo>
                  <a:lnTo>
                    <a:pt x="53" y="316"/>
                  </a:lnTo>
                  <a:lnTo>
                    <a:pt x="59" y="316"/>
                  </a:lnTo>
                  <a:lnTo>
                    <a:pt x="61" y="316"/>
                  </a:lnTo>
                  <a:lnTo>
                    <a:pt x="64" y="313"/>
                  </a:lnTo>
                  <a:lnTo>
                    <a:pt x="69" y="313"/>
                  </a:lnTo>
                  <a:lnTo>
                    <a:pt x="69" y="311"/>
                  </a:lnTo>
                  <a:lnTo>
                    <a:pt x="71" y="311"/>
                  </a:lnTo>
                  <a:lnTo>
                    <a:pt x="74" y="311"/>
                  </a:lnTo>
                  <a:lnTo>
                    <a:pt x="76" y="313"/>
                  </a:lnTo>
                  <a:lnTo>
                    <a:pt x="79" y="313"/>
                  </a:lnTo>
                  <a:lnTo>
                    <a:pt x="81" y="311"/>
                  </a:lnTo>
                  <a:lnTo>
                    <a:pt x="84" y="313"/>
                  </a:lnTo>
                  <a:lnTo>
                    <a:pt x="89" y="313"/>
                  </a:lnTo>
                  <a:lnTo>
                    <a:pt x="92" y="313"/>
                  </a:lnTo>
                  <a:lnTo>
                    <a:pt x="94" y="313"/>
                  </a:lnTo>
                  <a:lnTo>
                    <a:pt x="97" y="318"/>
                  </a:lnTo>
                  <a:lnTo>
                    <a:pt x="102" y="321"/>
                  </a:lnTo>
                  <a:lnTo>
                    <a:pt x="104" y="326"/>
                  </a:lnTo>
                  <a:lnTo>
                    <a:pt x="107" y="329"/>
                  </a:lnTo>
                  <a:lnTo>
                    <a:pt x="112" y="331"/>
                  </a:lnTo>
                  <a:lnTo>
                    <a:pt x="120" y="331"/>
                  </a:lnTo>
                  <a:lnTo>
                    <a:pt x="130" y="331"/>
                  </a:lnTo>
                  <a:lnTo>
                    <a:pt x="132" y="331"/>
                  </a:lnTo>
                  <a:lnTo>
                    <a:pt x="138" y="329"/>
                  </a:lnTo>
                  <a:lnTo>
                    <a:pt x="143" y="324"/>
                  </a:lnTo>
                  <a:lnTo>
                    <a:pt x="153" y="318"/>
                  </a:lnTo>
                  <a:lnTo>
                    <a:pt x="155" y="316"/>
                  </a:lnTo>
                  <a:lnTo>
                    <a:pt x="163" y="316"/>
                  </a:lnTo>
                  <a:lnTo>
                    <a:pt x="173" y="311"/>
                  </a:lnTo>
                  <a:lnTo>
                    <a:pt x="188" y="306"/>
                  </a:lnTo>
                  <a:lnTo>
                    <a:pt x="199" y="298"/>
                  </a:lnTo>
                  <a:lnTo>
                    <a:pt x="199" y="296"/>
                  </a:lnTo>
                  <a:lnTo>
                    <a:pt x="199" y="293"/>
                  </a:lnTo>
                  <a:lnTo>
                    <a:pt x="196" y="293"/>
                  </a:lnTo>
                  <a:lnTo>
                    <a:pt x="196" y="290"/>
                  </a:lnTo>
                  <a:lnTo>
                    <a:pt x="194" y="288"/>
                  </a:lnTo>
                  <a:lnTo>
                    <a:pt x="194" y="285"/>
                  </a:lnTo>
                  <a:lnTo>
                    <a:pt x="194" y="283"/>
                  </a:lnTo>
                  <a:lnTo>
                    <a:pt x="194" y="278"/>
                  </a:lnTo>
                  <a:lnTo>
                    <a:pt x="194" y="275"/>
                  </a:lnTo>
                  <a:lnTo>
                    <a:pt x="194" y="270"/>
                  </a:lnTo>
                  <a:lnTo>
                    <a:pt x="196" y="268"/>
                  </a:lnTo>
                  <a:lnTo>
                    <a:pt x="194" y="265"/>
                  </a:lnTo>
                  <a:lnTo>
                    <a:pt x="194" y="263"/>
                  </a:lnTo>
                  <a:lnTo>
                    <a:pt x="191" y="263"/>
                  </a:lnTo>
                  <a:lnTo>
                    <a:pt x="188" y="260"/>
                  </a:lnTo>
                  <a:lnTo>
                    <a:pt x="186" y="260"/>
                  </a:lnTo>
                  <a:lnTo>
                    <a:pt x="183" y="260"/>
                  </a:lnTo>
                  <a:lnTo>
                    <a:pt x="181" y="260"/>
                  </a:lnTo>
                  <a:lnTo>
                    <a:pt x="178" y="260"/>
                  </a:lnTo>
                  <a:lnTo>
                    <a:pt x="176" y="257"/>
                  </a:lnTo>
                  <a:lnTo>
                    <a:pt x="176" y="255"/>
                  </a:lnTo>
                  <a:lnTo>
                    <a:pt x="173" y="255"/>
                  </a:lnTo>
                  <a:lnTo>
                    <a:pt x="171" y="250"/>
                  </a:lnTo>
                  <a:lnTo>
                    <a:pt x="171" y="247"/>
                  </a:lnTo>
                  <a:lnTo>
                    <a:pt x="171" y="242"/>
                  </a:lnTo>
                  <a:lnTo>
                    <a:pt x="173" y="240"/>
                  </a:lnTo>
                  <a:lnTo>
                    <a:pt x="171" y="235"/>
                  </a:lnTo>
                  <a:lnTo>
                    <a:pt x="171" y="222"/>
                  </a:lnTo>
                  <a:lnTo>
                    <a:pt x="168" y="219"/>
                  </a:lnTo>
                  <a:lnTo>
                    <a:pt x="166" y="212"/>
                  </a:lnTo>
                  <a:lnTo>
                    <a:pt x="163" y="209"/>
                  </a:lnTo>
                  <a:lnTo>
                    <a:pt x="163" y="204"/>
                  </a:lnTo>
                  <a:lnTo>
                    <a:pt x="160" y="201"/>
                  </a:lnTo>
                  <a:lnTo>
                    <a:pt x="153" y="186"/>
                  </a:lnTo>
                  <a:lnTo>
                    <a:pt x="155" y="184"/>
                  </a:lnTo>
                  <a:lnTo>
                    <a:pt x="155" y="181"/>
                  </a:lnTo>
                  <a:lnTo>
                    <a:pt x="158" y="179"/>
                  </a:lnTo>
                  <a:lnTo>
                    <a:pt x="160" y="176"/>
                  </a:lnTo>
                  <a:lnTo>
                    <a:pt x="163" y="173"/>
                  </a:lnTo>
                  <a:lnTo>
                    <a:pt x="168" y="168"/>
                  </a:lnTo>
                  <a:lnTo>
                    <a:pt x="171" y="163"/>
                  </a:lnTo>
                  <a:lnTo>
                    <a:pt x="171" y="156"/>
                  </a:lnTo>
                  <a:lnTo>
                    <a:pt x="171" y="153"/>
                  </a:lnTo>
                  <a:lnTo>
                    <a:pt x="168" y="153"/>
                  </a:lnTo>
                  <a:lnTo>
                    <a:pt x="163" y="153"/>
                  </a:lnTo>
                  <a:lnTo>
                    <a:pt x="163" y="151"/>
                  </a:lnTo>
                  <a:lnTo>
                    <a:pt x="166" y="151"/>
                  </a:lnTo>
                  <a:lnTo>
                    <a:pt x="166" y="148"/>
                  </a:lnTo>
                  <a:lnTo>
                    <a:pt x="163" y="148"/>
                  </a:lnTo>
                  <a:lnTo>
                    <a:pt x="163" y="145"/>
                  </a:lnTo>
                  <a:lnTo>
                    <a:pt x="160" y="145"/>
                  </a:lnTo>
                  <a:lnTo>
                    <a:pt x="158" y="145"/>
                  </a:lnTo>
                  <a:lnTo>
                    <a:pt x="155" y="148"/>
                  </a:lnTo>
                  <a:lnTo>
                    <a:pt x="153" y="145"/>
                  </a:lnTo>
                  <a:lnTo>
                    <a:pt x="148" y="140"/>
                  </a:lnTo>
                  <a:lnTo>
                    <a:pt x="145" y="140"/>
                  </a:lnTo>
                  <a:lnTo>
                    <a:pt x="145" y="138"/>
                  </a:lnTo>
                  <a:lnTo>
                    <a:pt x="148" y="133"/>
                  </a:lnTo>
                  <a:lnTo>
                    <a:pt x="148" y="130"/>
                  </a:lnTo>
                  <a:lnTo>
                    <a:pt x="145" y="130"/>
                  </a:lnTo>
                  <a:lnTo>
                    <a:pt x="143" y="128"/>
                  </a:lnTo>
                  <a:lnTo>
                    <a:pt x="148" y="120"/>
                  </a:lnTo>
                  <a:lnTo>
                    <a:pt x="145" y="112"/>
                  </a:lnTo>
                  <a:lnTo>
                    <a:pt x="145" y="107"/>
                  </a:lnTo>
                  <a:lnTo>
                    <a:pt x="148" y="107"/>
                  </a:lnTo>
                  <a:lnTo>
                    <a:pt x="153" y="105"/>
                  </a:lnTo>
                  <a:lnTo>
                    <a:pt x="153" y="100"/>
                  </a:lnTo>
                  <a:lnTo>
                    <a:pt x="150" y="97"/>
                  </a:lnTo>
                  <a:lnTo>
                    <a:pt x="150" y="95"/>
                  </a:lnTo>
                  <a:lnTo>
                    <a:pt x="150" y="89"/>
                  </a:lnTo>
                  <a:lnTo>
                    <a:pt x="150" y="87"/>
                  </a:lnTo>
                  <a:lnTo>
                    <a:pt x="150" y="84"/>
                  </a:lnTo>
                  <a:lnTo>
                    <a:pt x="153" y="79"/>
                  </a:lnTo>
                  <a:lnTo>
                    <a:pt x="153" y="74"/>
                  </a:lnTo>
                  <a:lnTo>
                    <a:pt x="150" y="74"/>
                  </a:lnTo>
                  <a:lnTo>
                    <a:pt x="148" y="72"/>
                  </a:lnTo>
                  <a:lnTo>
                    <a:pt x="148" y="69"/>
                  </a:lnTo>
                  <a:lnTo>
                    <a:pt x="148" y="67"/>
                  </a:lnTo>
                  <a:lnTo>
                    <a:pt x="150" y="64"/>
                  </a:lnTo>
                  <a:lnTo>
                    <a:pt x="150" y="61"/>
                  </a:lnTo>
                  <a:lnTo>
                    <a:pt x="150" y="59"/>
                  </a:lnTo>
                  <a:lnTo>
                    <a:pt x="150" y="56"/>
                  </a:lnTo>
                  <a:lnTo>
                    <a:pt x="153" y="56"/>
                  </a:lnTo>
                  <a:lnTo>
                    <a:pt x="158" y="54"/>
                  </a:lnTo>
                  <a:lnTo>
                    <a:pt x="160" y="54"/>
                  </a:lnTo>
                  <a:lnTo>
                    <a:pt x="163" y="51"/>
                  </a:lnTo>
                  <a:lnTo>
                    <a:pt x="160" y="49"/>
                  </a:lnTo>
                  <a:lnTo>
                    <a:pt x="158" y="49"/>
                  </a:lnTo>
                  <a:lnTo>
                    <a:pt x="158" y="46"/>
                  </a:lnTo>
                  <a:lnTo>
                    <a:pt x="160" y="41"/>
                  </a:lnTo>
                  <a:lnTo>
                    <a:pt x="163" y="36"/>
                  </a:lnTo>
                  <a:lnTo>
                    <a:pt x="166" y="33"/>
                  </a:lnTo>
                  <a:lnTo>
                    <a:pt x="168" y="33"/>
                  </a:lnTo>
                  <a:lnTo>
                    <a:pt x="171" y="36"/>
                  </a:lnTo>
                  <a:lnTo>
                    <a:pt x="173" y="36"/>
                  </a:lnTo>
                  <a:lnTo>
                    <a:pt x="176" y="36"/>
                  </a:lnTo>
                  <a:lnTo>
                    <a:pt x="178" y="39"/>
                  </a:lnTo>
                  <a:lnTo>
                    <a:pt x="178" y="41"/>
                  </a:lnTo>
                  <a:lnTo>
                    <a:pt x="181" y="46"/>
                  </a:lnTo>
                  <a:lnTo>
                    <a:pt x="181" y="51"/>
                  </a:lnTo>
                  <a:lnTo>
                    <a:pt x="183" y="54"/>
                  </a:lnTo>
                  <a:lnTo>
                    <a:pt x="186" y="56"/>
                  </a:lnTo>
                  <a:lnTo>
                    <a:pt x="188" y="59"/>
                  </a:lnTo>
                  <a:lnTo>
                    <a:pt x="191" y="59"/>
                  </a:lnTo>
                  <a:lnTo>
                    <a:pt x="194" y="61"/>
                  </a:lnTo>
                  <a:lnTo>
                    <a:pt x="201" y="61"/>
                  </a:lnTo>
                  <a:lnTo>
                    <a:pt x="204" y="64"/>
                  </a:lnTo>
                  <a:lnTo>
                    <a:pt x="206" y="64"/>
                  </a:lnTo>
                  <a:lnTo>
                    <a:pt x="209" y="67"/>
                  </a:lnTo>
                  <a:lnTo>
                    <a:pt x="209" y="69"/>
                  </a:lnTo>
                  <a:lnTo>
                    <a:pt x="211" y="69"/>
                  </a:lnTo>
                  <a:lnTo>
                    <a:pt x="214" y="72"/>
                  </a:lnTo>
                  <a:lnTo>
                    <a:pt x="214" y="74"/>
                  </a:lnTo>
                  <a:lnTo>
                    <a:pt x="216" y="77"/>
                  </a:lnTo>
                  <a:lnTo>
                    <a:pt x="219" y="77"/>
                  </a:lnTo>
                  <a:lnTo>
                    <a:pt x="219" y="79"/>
                  </a:lnTo>
                  <a:lnTo>
                    <a:pt x="224" y="79"/>
                  </a:lnTo>
                  <a:lnTo>
                    <a:pt x="227" y="82"/>
                  </a:lnTo>
                  <a:lnTo>
                    <a:pt x="232" y="84"/>
                  </a:lnTo>
                  <a:lnTo>
                    <a:pt x="237" y="84"/>
                  </a:lnTo>
                  <a:lnTo>
                    <a:pt x="239" y="84"/>
                  </a:lnTo>
                  <a:lnTo>
                    <a:pt x="239" y="82"/>
                  </a:lnTo>
                  <a:lnTo>
                    <a:pt x="242" y="82"/>
                  </a:lnTo>
                  <a:lnTo>
                    <a:pt x="244" y="82"/>
                  </a:lnTo>
                  <a:lnTo>
                    <a:pt x="252" y="87"/>
                  </a:lnTo>
                  <a:lnTo>
                    <a:pt x="257" y="87"/>
                  </a:lnTo>
                  <a:lnTo>
                    <a:pt x="257" y="89"/>
                  </a:lnTo>
                  <a:lnTo>
                    <a:pt x="260" y="89"/>
                  </a:lnTo>
                  <a:lnTo>
                    <a:pt x="262" y="89"/>
                  </a:lnTo>
                  <a:lnTo>
                    <a:pt x="270" y="89"/>
                  </a:lnTo>
                  <a:lnTo>
                    <a:pt x="270" y="87"/>
                  </a:lnTo>
                  <a:lnTo>
                    <a:pt x="275" y="84"/>
                  </a:lnTo>
                  <a:lnTo>
                    <a:pt x="283" y="77"/>
                  </a:lnTo>
                  <a:lnTo>
                    <a:pt x="290" y="72"/>
                  </a:lnTo>
                  <a:lnTo>
                    <a:pt x="293" y="67"/>
                  </a:lnTo>
                  <a:lnTo>
                    <a:pt x="293" y="64"/>
                  </a:lnTo>
                  <a:lnTo>
                    <a:pt x="290" y="61"/>
                  </a:lnTo>
                  <a:lnTo>
                    <a:pt x="288" y="59"/>
                  </a:lnTo>
                  <a:lnTo>
                    <a:pt x="280" y="59"/>
                  </a:lnTo>
                  <a:lnTo>
                    <a:pt x="280" y="31"/>
                  </a:lnTo>
                  <a:lnTo>
                    <a:pt x="283" y="21"/>
                  </a:lnTo>
                  <a:lnTo>
                    <a:pt x="283" y="18"/>
                  </a:lnTo>
                  <a:lnTo>
                    <a:pt x="290" y="13"/>
                  </a:lnTo>
                  <a:lnTo>
                    <a:pt x="293" y="13"/>
                  </a:lnTo>
                  <a:lnTo>
                    <a:pt x="295" y="13"/>
                  </a:lnTo>
                  <a:lnTo>
                    <a:pt x="298" y="13"/>
                  </a:lnTo>
                  <a:lnTo>
                    <a:pt x="300" y="13"/>
                  </a:lnTo>
                  <a:lnTo>
                    <a:pt x="303" y="13"/>
                  </a:lnTo>
                  <a:lnTo>
                    <a:pt x="308" y="13"/>
                  </a:lnTo>
                  <a:lnTo>
                    <a:pt x="313" y="13"/>
                  </a:lnTo>
                  <a:lnTo>
                    <a:pt x="316" y="16"/>
                  </a:lnTo>
                  <a:lnTo>
                    <a:pt x="318" y="21"/>
                  </a:lnTo>
                  <a:lnTo>
                    <a:pt x="331" y="16"/>
                  </a:lnTo>
                  <a:lnTo>
                    <a:pt x="334" y="16"/>
                  </a:lnTo>
                  <a:lnTo>
                    <a:pt x="339" y="11"/>
                  </a:lnTo>
                  <a:lnTo>
                    <a:pt x="349" y="8"/>
                  </a:lnTo>
                  <a:lnTo>
                    <a:pt x="354" y="5"/>
                  </a:lnTo>
                  <a:lnTo>
                    <a:pt x="356" y="3"/>
                  </a:lnTo>
                  <a:lnTo>
                    <a:pt x="359" y="3"/>
                  </a:lnTo>
                  <a:lnTo>
                    <a:pt x="362" y="3"/>
                  </a:lnTo>
                  <a:lnTo>
                    <a:pt x="367" y="0"/>
                  </a:lnTo>
                  <a:lnTo>
                    <a:pt x="369" y="0"/>
                  </a:lnTo>
                  <a:lnTo>
                    <a:pt x="372" y="0"/>
                  </a:lnTo>
                  <a:lnTo>
                    <a:pt x="374" y="3"/>
                  </a:lnTo>
                  <a:lnTo>
                    <a:pt x="377" y="3"/>
                  </a:lnTo>
                  <a:lnTo>
                    <a:pt x="387" y="5"/>
                  </a:lnTo>
                  <a:lnTo>
                    <a:pt x="390" y="8"/>
                  </a:lnTo>
                  <a:lnTo>
                    <a:pt x="387" y="13"/>
                  </a:lnTo>
                  <a:lnTo>
                    <a:pt x="382" y="16"/>
                  </a:lnTo>
                  <a:lnTo>
                    <a:pt x="382" y="18"/>
                  </a:lnTo>
                  <a:lnTo>
                    <a:pt x="379" y="18"/>
                  </a:lnTo>
                  <a:lnTo>
                    <a:pt x="382" y="26"/>
                  </a:lnTo>
                  <a:lnTo>
                    <a:pt x="382" y="28"/>
                  </a:lnTo>
                  <a:lnTo>
                    <a:pt x="377" y="33"/>
                  </a:lnTo>
                  <a:lnTo>
                    <a:pt x="377" y="36"/>
                  </a:lnTo>
                  <a:lnTo>
                    <a:pt x="379" y="41"/>
                  </a:lnTo>
                  <a:lnTo>
                    <a:pt x="382" y="41"/>
                  </a:lnTo>
                  <a:lnTo>
                    <a:pt x="384" y="41"/>
                  </a:lnTo>
                  <a:lnTo>
                    <a:pt x="387" y="44"/>
                  </a:lnTo>
                  <a:lnTo>
                    <a:pt x="390" y="46"/>
                  </a:lnTo>
                  <a:lnTo>
                    <a:pt x="395" y="49"/>
                  </a:lnTo>
                  <a:lnTo>
                    <a:pt x="395" y="51"/>
                  </a:lnTo>
                  <a:lnTo>
                    <a:pt x="397" y="51"/>
                  </a:lnTo>
                  <a:lnTo>
                    <a:pt x="400" y="51"/>
                  </a:lnTo>
                  <a:lnTo>
                    <a:pt x="402" y="51"/>
                  </a:lnTo>
                  <a:lnTo>
                    <a:pt x="402" y="54"/>
                  </a:lnTo>
                  <a:lnTo>
                    <a:pt x="400" y="56"/>
                  </a:lnTo>
                  <a:lnTo>
                    <a:pt x="397" y="59"/>
                  </a:lnTo>
                  <a:lnTo>
                    <a:pt x="395" y="61"/>
                  </a:lnTo>
                  <a:lnTo>
                    <a:pt x="387" y="59"/>
                  </a:lnTo>
                  <a:lnTo>
                    <a:pt x="387" y="61"/>
                  </a:lnTo>
                  <a:lnTo>
                    <a:pt x="384" y="61"/>
                  </a:lnTo>
                  <a:lnTo>
                    <a:pt x="384" y="64"/>
                  </a:lnTo>
                  <a:lnTo>
                    <a:pt x="382" y="67"/>
                  </a:lnTo>
                  <a:lnTo>
                    <a:pt x="384" y="72"/>
                  </a:lnTo>
                  <a:lnTo>
                    <a:pt x="387" y="72"/>
                  </a:lnTo>
                  <a:lnTo>
                    <a:pt x="390" y="72"/>
                  </a:lnTo>
                  <a:lnTo>
                    <a:pt x="392" y="74"/>
                  </a:lnTo>
                  <a:lnTo>
                    <a:pt x="387" y="77"/>
                  </a:lnTo>
                  <a:lnTo>
                    <a:pt x="387" y="79"/>
                  </a:lnTo>
                  <a:lnTo>
                    <a:pt x="390" y="79"/>
                  </a:lnTo>
                  <a:lnTo>
                    <a:pt x="390" y="84"/>
                  </a:lnTo>
                  <a:lnTo>
                    <a:pt x="390" y="87"/>
                  </a:lnTo>
                  <a:lnTo>
                    <a:pt x="382" y="95"/>
                  </a:lnTo>
                  <a:lnTo>
                    <a:pt x="379" y="95"/>
                  </a:lnTo>
                  <a:lnTo>
                    <a:pt x="377" y="97"/>
                  </a:lnTo>
                  <a:lnTo>
                    <a:pt x="374" y="97"/>
                  </a:lnTo>
                  <a:lnTo>
                    <a:pt x="374" y="100"/>
                  </a:lnTo>
                  <a:lnTo>
                    <a:pt x="372" y="100"/>
                  </a:lnTo>
                  <a:lnTo>
                    <a:pt x="369" y="110"/>
                  </a:lnTo>
                  <a:lnTo>
                    <a:pt x="369" y="112"/>
                  </a:lnTo>
                  <a:lnTo>
                    <a:pt x="372" y="112"/>
                  </a:lnTo>
                  <a:lnTo>
                    <a:pt x="372" y="115"/>
                  </a:lnTo>
                  <a:lnTo>
                    <a:pt x="374" y="115"/>
                  </a:lnTo>
                  <a:lnTo>
                    <a:pt x="377" y="115"/>
                  </a:lnTo>
                  <a:lnTo>
                    <a:pt x="379" y="115"/>
                  </a:lnTo>
                  <a:lnTo>
                    <a:pt x="382" y="112"/>
                  </a:lnTo>
                  <a:lnTo>
                    <a:pt x="384" y="110"/>
                  </a:lnTo>
                  <a:lnTo>
                    <a:pt x="387" y="110"/>
                  </a:lnTo>
                  <a:lnTo>
                    <a:pt x="387" y="112"/>
                  </a:lnTo>
                  <a:lnTo>
                    <a:pt x="390" y="112"/>
                  </a:lnTo>
                  <a:lnTo>
                    <a:pt x="390" y="115"/>
                  </a:lnTo>
                  <a:lnTo>
                    <a:pt x="392" y="117"/>
                  </a:lnTo>
                  <a:lnTo>
                    <a:pt x="392" y="120"/>
                  </a:lnTo>
                  <a:lnTo>
                    <a:pt x="392" y="123"/>
                  </a:lnTo>
                  <a:lnTo>
                    <a:pt x="395" y="125"/>
                  </a:lnTo>
                  <a:lnTo>
                    <a:pt x="397" y="125"/>
                  </a:lnTo>
                  <a:lnTo>
                    <a:pt x="400" y="125"/>
                  </a:lnTo>
                  <a:lnTo>
                    <a:pt x="407" y="125"/>
                  </a:lnTo>
                  <a:lnTo>
                    <a:pt x="410" y="125"/>
                  </a:lnTo>
                  <a:lnTo>
                    <a:pt x="412" y="125"/>
                  </a:lnTo>
                  <a:lnTo>
                    <a:pt x="412" y="128"/>
                  </a:lnTo>
                  <a:lnTo>
                    <a:pt x="415" y="130"/>
                  </a:lnTo>
                  <a:lnTo>
                    <a:pt x="412" y="133"/>
                  </a:lnTo>
                  <a:lnTo>
                    <a:pt x="410" y="135"/>
                  </a:lnTo>
                  <a:lnTo>
                    <a:pt x="407" y="135"/>
                  </a:lnTo>
                  <a:lnTo>
                    <a:pt x="407" y="138"/>
                  </a:lnTo>
                  <a:lnTo>
                    <a:pt x="405" y="138"/>
                  </a:lnTo>
                  <a:lnTo>
                    <a:pt x="405" y="140"/>
                  </a:lnTo>
                  <a:lnTo>
                    <a:pt x="402" y="140"/>
                  </a:lnTo>
                  <a:lnTo>
                    <a:pt x="402" y="143"/>
                  </a:lnTo>
                  <a:lnTo>
                    <a:pt x="400" y="143"/>
                  </a:lnTo>
                  <a:lnTo>
                    <a:pt x="402" y="148"/>
                  </a:lnTo>
                  <a:lnTo>
                    <a:pt x="402" y="153"/>
                  </a:lnTo>
                  <a:lnTo>
                    <a:pt x="405" y="156"/>
                  </a:lnTo>
                  <a:lnTo>
                    <a:pt x="412" y="161"/>
                  </a:lnTo>
                  <a:lnTo>
                    <a:pt x="415" y="163"/>
                  </a:lnTo>
                  <a:lnTo>
                    <a:pt x="415" y="166"/>
                  </a:lnTo>
                  <a:lnTo>
                    <a:pt x="415" y="168"/>
                  </a:lnTo>
                  <a:lnTo>
                    <a:pt x="412" y="171"/>
                  </a:lnTo>
                  <a:lnTo>
                    <a:pt x="410" y="171"/>
                  </a:lnTo>
                  <a:lnTo>
                    <a:pt x="407" y="168"/>
                  </a:lnTo>
                  <a:lnTo>
                    <a:pt x="405" y="171"/>
                  </a:lnTo>
                  <a:lnTo>
                    <a:pt x="405" y="173"/>
                  </a:lnTo>
                  <a:lnTo>
                    <a:pt x="402" y="176"/>
                  </a:lnTo>
                  <a:lnTo>
                    <a:pt x="402" y="179"/>
                  </a:lnTo>
                  <a:lnTo>
                    <a:pt x="402" y="181"/>
                  </a:lnTo>
                  <a:lnTo>
                    <a:pt x="400" y="181"/>
                  </a:lnTo>
                  <a:lnTo>
                    <a:pt x="402" y="184"/>
                  </a:lnTo>
                  <a:lnTo>
                    <a:pt x="402" y="186"/>
                  </a:lnTo>
                  <a:lnTo>
                    <a:pt x="405" y="191"/>
                  </a:lnTo>
                  <a:lnTo>
                    <a:pt x="410" y="191"/>
                  </a:lnTo>
                  <a:lnTo>
                    <a:pt x="412" y="194"/>
                  </a:lnTo>
                  <a:lnTo>
                    <a:pt x="415" y="194"/>
                  </a:lnTo>
                  <a:lnTo>
                    <a:pt x="412" y="196"/>
                  </a:lnTo>
                  <a:lnTo>
                    <a:pt x="410" y="196"/>
                  </a:lnTo>
                  <a:lnTo>
                    <a:pt x="405" y="201"/>
                  </a:lnTo>
                  <a:lnTo>
                    <a:pt x="402" y="201"/>
                  </a:lnTo>
                  <a:lnTo>
                    <a:pt x="400" y="201"/>
                  </a:lnTo>
                  <a:lnTo>
                    <a:pt x="400" y="204"/>
                  </a:lnTo>
                  <a:lnTo>
                    <a:pt x="397" y="209"/>
                  </a:lnTo>
                  <a:lnTo>
                    <a:pt x="397" y="212"/>
                  </a:lnTo>
                  <a:lnTo>
                    <a:pt x="400" y="214"/>
                  </a:lnTo>
                  <a:lnTo>
                    <a:pt x="402" y="217"/>
                  </a:lnTo>
                  <a:lnTo>
                    <a:pt x="405" y="217"/>
                  </a:lnTo>
                  <a:lnTo>
                    <a:pt x="402" y="219"/>
                  </a:lnTo>
                  <a:lnTo>
                    <a:pt x="400" y="222"/>
                  </a:lnTo>
                  <a:lnTo>
                    <a:pt x="400" y="224"/>
                  </a:lnTo>
                  <a:lnTo>
                    <a:pt x="400" y="227"/>
                  </a:lnTo>
                  <a:lnTo>
                    <a:pt x="397" y="227"/>
                  </a:lnTo>
                  <a:lnTo>
                    <a:pt x="395" y="224"/>
                  </a:lnTo>
                  <a:lnTo>
                    <a:pt x="395" y="222"/>
                  </a:lnTo>
                  <a:lnTo>
                    <a:pt x="390" y="219"/>
                  </a:lnTo>
                  <a:lnTo>
                    <a:pt x="387" y="222"/>
                  </a:lnTo>
                  <a:lnTo>
                    <a:pt x="384" y="222"/>
                  </a:lnTo>
                  <a:lnTo>
                    <a:pt x="382" y="222"/>
                  </a:lnTo>
                  <a:lnTo>
                    <a:pt x="382" y="224"/>
                  </a:lnTo>
                  <a:lnTo>
                    <a:pt x="379" y="224"/>
                  </a:lnTo>
                  <a:lnTo>
                    <a:pt x="377" y="227"/>
                  </a:lnTo>
                  <a:lnTo>
                    <a:pt x="377" y="229"/>
                  </a:lnTo>
                  <a:lnTo>
                    <a:pt x="379" y="232"/>
                  </a:lnTo>
                  <a:lnTo>
                    <a:pt x="382" y="237"/>
                  </a:lnTo>
                  <a:lnTo>
                    <a:pt x="384" y="247"/>
                  </a:lnTo>
                  <a:lnTo>
                    <a:pt x="384" y="250"/>
                  </a:lnTo>
                  <a:lnTo>
                    <a:pt x="387" y="250"/>
                  </a:lnTo>
                  <a:lnTo>
                    <a:pt x="395" y="250"/>
                  </a:lnTo>
                  <a:lnTo>
                    <a:pt x="397" y="250"/>
                  </a:lnTo>
                  <a:lnTo>
                    <a:pt x="397" y="252"/>
                  </a:lnTo>
                  <a:lnTo>
                    <a:pt x="400" y="252"/>
                  </a:lnTo>
                  <a:lnTo>
                    <a:pt x="400" y="260"/>
                  </a:lnTo>
                  <a:lnTo>
                    <a:pt x="400" y="263"/>
                  </a:lnTo>
                  <a:lnTo>
                    <a:pt x="405" y="265"/>
                  </a:lnTo>
                  <a:lnTo>
                    <a:pt x="410" y="268"/>
                  </a:lnTo>
                  <a:lnTo>
                    <a:pt x="412" y="268"/>
                  </a:lnTo>
                  <a:lnTo>
                    <a:pt x="415" y="268"/>
                  </a:lnTo>
                  <a:lnTo>
                    <a:pt x="418" y="268"/>
                  </a:lnTo>
                  <a:lnTo>
                    <a:pt x="423" y="270"/>
                  </a:lnTo>
                  <a:lnTo>
                    <a:pt x="430" y="275"/>
                  </a:lnTo>
                  <a:lnTo>
                    <a:pt x="438" y="278"/>
                  </a:lnTo>
                  <a:lnTo>
                    <a:pt x="448" y="280"/>
                  </a:lnTo>
                  <a:lnTo>
                    <a:pt x="456" y="280"/>
                  </a:lnTo>
                  <a:lnTo>
                    <a:pt x="458" y="280"/>
                  </a:lnTo>
                  <a:lnTo>
                    <a:pt x="468" y="278"/>
                  </a:lnTo>
                  <a:lnTo>
                    <a:pt x="474" y="278"/>
                  </a:lnTo>
                  <a:lnTo>
                    <a:pt x="476" y="280"/>
                  </a:lnTo>
                  <a:lnTo>
                    <a:pt x="479" y="280"/>
                  </a:lnTo>
                  <a:lnTo>
                    <a:pt x="489" y="280"/>
                  </a:lnTo>
                  <a:lnTo>
                    <a:pt x="494" y="278"/>
                  </a:lnTo>
                  <a:lnTo>
                    <a:pt x="499" y="275"/>
                  </a:lnTo>
                  <a:lnTo>
                    <a:pt x="502" y="273"/>
                  </a:lnTo>
                  <a:lnTo>
                    <a:pt x="502" y="270"/>
                  </a:lnTo>
                  <a:lnTo>
                    <a:pt x="507" y="270"/>
                  </a:lnTo>
                  <a:lnTo>
                    <a:pt x="507" y="265"/>
                  </a:lnTo>
                  <a:lnTo>
                    <a:pt x="509" y="260"/>
                  </a:lnTo>
                  <a:lnTo>
                    <a:pt x="512" y="252"/>
                  </a:lnTo>
                  <a:lnTo>
                    <a:pt x="514" y="247"/>
                  </a:lnTo>
                  <a:lnTo>
                    <a:pt x="514" y="240"/>
                  </a:lnTo>
                  <a:lnTo>
                    <a:pt x="517" y="240"/>
                  </a:lnTo>
                  <a:lnTo>
                    <a:pt x="519" y="240"/>
                  </a:lnTo>
                  <a:lnTo>
                    <a:pt x="522" y="240"/>
                  </a:lnTo>
                  <a:lnTo>
                    <a:pt x="532" y="237"/>
                  </a:lnTo>
                  <a:lnTo>
                    <a:pt x="540" y="240"/>
                  </a:lnTo>
                  <a:lnTo>
                    <a:pt x="547" y="240"/>
                  </a:lnTo>
                  <a:lnTo>
                    <a:pt x="547" y="237"/>
                  </a:lnTo>
                  <a:lnTo>
                    <a:pt x="550" y="237"/>
                  </a:lnTo>
                  <a:lnTo>
                    <a:pt x="547" y="227"/>
                  </a:lnTo>
                  <a:lnTo>
                    <a:pt x="547" y="224"/>
                  </a:lnTo>
                  <a:lnTo>
                    <a:pt x="547" y="222"/>
                  </a:lnTo>
                  <a:lnTo>
                    <a:pt x="547" y="219"/>
                  </a:lnTo>
                  <a:lnTo>
                    <a:pt x="550" y="217"/>
                  </a:lnTo>
                  <a:lnTo>
                    <a:pt x="552" y="217"/>
                  </a:lnTo>
                  <a:lnTo>
                    <a:pt x="555" y="214"/>
                  </a:lnTo>
                  <a:lnTo>
                    <a:pt x="555" y="209"/>
                  </a:lnTo>
                  <a:lnTo>
                    <a:pt x="555" y="207"/>
                  </a:lnTo>
                  <a:lnTo>
                    <a:pt x="555" y="204"/>
                  </a:lnTo>
                  <a:lnTo>
                    <a:pt x="560" y="196"/>
                  </a:lnTo>
                  <a:lnTo>
                    <a:pt x="558" y="191"/>
                  </a:lnTo>
                  <a:lnTo>
                    <a:pt x="560" y="189"/>
                  </a:lnTo>
                  <a:lnTo>
                    <a:pt x="563" y="189"/>
                  </a:lnTo>
                  <a:lnTo>
                    <a:pt x="565" y="186"/>
                  </a:lnTo>
                  <a:lnTo>
                    <a:pt x="568" y="186"/>
                  </a:lnTo>
                  <a:lnTo>
                    <a:pt x="570" y="186"/>
                  </a:lnTo>
                  <a:lnTo>
                    <a:pt x="573" y="186"/>
                  </a:lnTo>
                  <a:lnTo>
                    <a:pt x="575" y="186"/>
                  </a:lnTo>
                  <a:lnTo>
                    <a:pt x="580" y="184"/>
                  </a:lnTo>
                  <a:lnTo>
                    <a:pt x="583" y="181"/>
                  </a:lnTo>
                  <a:lnTo>
                    <a:pt x="586" y="181"/>
                  </a:lnTo>
                  <a:lnTo>
                    <a:pt x="591" y="176"/>
                  </a:lnTo>
                  <a:lnTo>
                    <a:pt x="591" y="173"/>
                  </a:lnTo>
                  <a:lnTo>
                    <a:pt x="591" y="168"/>
                  </a:lnTo>
                  <a:lnTo>
                    <a:pt x="593" y="166"/>
                  </a:lnTo>
                  <a:lnTo>
                    <a:pt x="598" y="163"/>
                  </a:lnTo>
                  <a:lnTo>
                    <a:pt x="601" y="163"/>
                  </a:lnTo>
                  <a:lnTo>
                    <a:pt x="603" y="163"/>
                  </a:lnTo>
                  <a:lnTo>
                    <a:pt x="603" y="161"/>
                  </a:lnTo>
                  <a:lnTo>
                    <a:pt x="606" y="161"/>
                  </a:lnTo>
                  <a:lnTo>
                    <a:pt x="611" y="158"/>
                  </a:lnTo>
                  <a:lnTo>
                    <a:pt x="614" y="156"/>
                  </a:lnTo>
                  <a:lnTo>
                    <a:pt x="616" y="156"/>
                  </a:lnTo>
                  <a:lnTo>
                    <a:pt x="619" y="156"/>
                  </a:lnTo>
                  <a:lnTo>
                    <a:pt x="621" y="156"/>
                  </a:lnTo>
                  <a:lnTo>
                    <a:pt x="626" y="158"/>
                  </a:lnTo>
                  <a:lnTo>
                    <a:pt x="629" y="158"/>
                  </a:lnTo>
                  <a:lnTo>
                    <a:pt x="631" y="158"/>
                  </a:lnTo>
                  <a:lnTo>
                    <a:pt x="634" y="158"/>
                  </a:lnTo>
                  <a:lnTo>
                    <a:pt x="636" y="158"/>
                  </a:lnTo>
                  <a:lnTo>
                    <a:pt x="636" y="156"/>
                  </a:lnTo>
                  <a:lnTo>
                    <a:pt x="639" y="156"/>
                  </a:lnTo>
                  <a:lnTo>
                    <a:pt x="652" y="153"/>
                  </a:lnTo>
                  <a:lnTo>
                    <a:pt x="657" y="153"/>
                  </a:lnTo>
                  <a:lnTo>
                    <a:pt x="667" y="143"/>
                  </a:lnTo>
                  <a:lnTo>
                    <a:pt x="670" y="143"/>
                  </a:lnTo>
                  <a:lnTo>
                    <a:pt x="672" y="143"/>
                  </a:lnTo>
                  <a:lnTo>
                    <a:pt x="682" y="145"/>
                  </a:lnTo>
                  <a:lnTo>
                    <a:pt x="687" y="145"/>
                  </a:lnTo>
                  <a:lnTo>
                    <a:pt x="690" y="145"/>
                  </a:lnTo>
                  <a:lnTo>
                    <a:pt x="695" y="148"/>
                  </a:lnTo>
                  <a:lnTo>
                    <a:pt x="703" y="148"/>
                  </a:lnTo>
                  <a:lnTo>
                    <a:pt x="710" y="148"/>
                  </a:lnTo>
                  <a:lnTo>
                    <a:pt x="715" y="148"/>
                  </a:lnTo>
                  <a:lnTo>
                    <a:pt x="720" y="143"/>
                  </a:lnTo>
                  <a:lnTo>
                    <a:pt x="726" y="140"/>
                  </a:lnTo>
                  <a:lnTo>
                    <a:pt x="728" y="143"/>
                  </a:lnTo>
                  <a:lnTo>
                    <a:pt x="731" y="143"/>
                  </a:lnTo>
                  <a:lnTo>
                    <a:pt x="731" y="145"/>
                  </a:lnTo>
                  <a:lnTo>
                    <a:pt x="733" y="148"/>
                  </a:lnTo>
                  <a:lnTo>
                    <a:pt x="738" y="151"/>
                  </a:lnTo>
                  <a:lnTo>
                    <a:pt x="741" y="153"/>
                  </a:lnTo>
                  <a:lnTo>
                    <a:pt x="743" y="156"/>
                  </a:lnTo>
                  <a:lnTo>
                    <a:pt x="746" y="156"/>
                  </a:lnTo>
                  <a:lnTo>
                    <a:pt x="748" y="158"/>
                  </a:lnTo>
                  <a:lnTo>
                    <a:pt x="751" y="158"/>
                  </a:lnTo>
                  <a:lnTo>
                    <a:pt x="754" y="161"/>
                  </a:lnTo>
                  <a:lnTo>
                    <a:pt x="754" y="163"/>
                  </a:lnTo>
                  <a:lnTo>
                    <a:pt x="756" y="163"/>
                  </a:lnTo>
                  <a:lnTo>
                    <a:pt x="756" y="166"/>
                  </a:lnTo>
                  <a:lnTo>
                    <a:pt x="756" y="168"/>
                  </a:lnTo>
                  <a:lnTo>
                    <a:pt x="761" y="171"/>
                  </a:lnTo>
                  <a:lnTo>
                    <a:pt x="769" y="184"/>
                  </a:lnTo>
                  <a:lnTo>
                    <a:pt x="766" y="186"/>
                  </a:lnTo>
                  <a:lnTo>
                    <a:pt x="769" y="186"/>
                  </a:lnTo>
                  <a:lnTo>
                    <a:pt x="771" y="189"/>
                  </a:lnTo>
                  <a:lnTo>
                    <a:pt x="774" y="189"/>
                  </a:lnTo>
                  <a:lnTo>
                    <a:pt x="776" y="189"/>
                  </a:lnTo>
                  <a:lnTo>
                    <a:pt x="779" y="189"/>
                  </a:lnTo>
                  <a:lnTo>
                    <a:pt x="776" y="191"/>
                  </a:lnTo>
                  <a:lnTo>
                    <a:pt x="779" y="194"/>
                  </a:lnTo>
                  <a:lnTo>
                    <a:pt x="779" y="196"/>
                  </a:lnTo>
                  <a:lnTo>
                    <a:pt x="779" y="199"/>
                  </a:lnTo>
                  <a:lnTo>
                    <a:pt x="776" y="201"/>
                  </a:lnTo>
                  <a:lnTo>
                    <a:pt x="779" y="204"/>
                  </a:lnTo>
                  <a:lnTo>
                    <a:pt x="782" y="207"/>
                  </a:lnTo>
                  <a:lnTo>
                    <a:pt x="787" y="207"/>
                  </a:lnTo>
                  <a:lnTo>
                    <a:pt x="789" y="209"/>
                  </a:lnTo>
                  <a:lnTo>
                    <a:pt x="789" y="212"/>
                  </a:lnTo>
                  <a:lnTo>
                    <a:pt x="792" y="214"/>
                  </a:lnTo>
                  <a:lnTo>
                    <a:pt x="792" y="217"/>
                  </a:lnTo>
                  <a:lnTo>
                    <a:pt x="794" y="217"/>
                  </a:lnTo>
                  <a:lnTo>
                    <a:pt x="797" y="217"/>
                  </a:lnTo>
                  <a:lnTo>
                    <a:pt x="799" y="217"/>
                  </a:lnTo>
                  <a:lnTo>
                    <a:pt x="802" y="219"/>
                  </a:lnTo>
                  <a:lnTo>
                    <a:pt x="802" y="224"/>
                  </a:lnTo>
                  <a:lnTo>
                    <a:pt x="804" y="224"/>
                  </a:lnTo>
                  <a:lnTo>
                    <a:pt x="807" y="227"/>
                  </a:lnTo>
                  <a:lnTo>
                    <a:pt x="810" y="229"/>
                  </a:lnTo>
                  <a:lnTo>
                    <a:pt x="815" y="229"/>
                  </a:lnTo>
                  <a:lnTo>
                    <a:pt x="817" y="232"/>
                  </a:lnTo>
                  <a:lnTo>
                    <a:pt x="820" y="232"/>
                  </a:lnTo>
                  <a:lnTo>
                    <a:pt x="822" y="229"/>
                  </a:lnTo>
                  <a:lnTo>
                    <a:pt x="827" y="235"/>
                  </a:lnTo>
                  <a:lnTo>
                    <a:pt x="830" y="235"/>
                  </a:lnTo>
                  <a:lnTo>
                    <a:pt x="832" y="235"/>
                  </a:lnTo>
                  <a:lnTo>
                    <a:pt x="835" y="224"/>
                  </a:lnTo>
                  <a:lnTo>
                    <a:pt x="838" y="224"/>
                  </a:lnTo>
                  <a:lnTo>
                    <a:pt x="840" y="224"/>
                  </a:lnTo>
                  <a:lnTo>
                    <a:pt x="838" y="227"/>
                  </a:lnTo>
                  <a:lnTo>
                    <a:pt x="840" y="227"/>
                  </a:lnTo>
                  <a:lnTo>
                    <a:pt x="843" y="227"/>
                  </a:lnTo>
                  <a:lnTo>
                    <a:pt x="848" y="232"/>
                  </a:lnTo>
                  <a:lnTo>
                    <a:pt x="850" y="232"/>
                  </a:lnTo>
                  <a:lnTo>
                    <a:pt x="850" y="229"/>
                  </a:lnTo>
                  <a:lnTo>
                    <a:pt x="855" y="227"/>
                  </a:lnTo>
                  <a:lnTo>
                    <a:pt x="858" y="227"/>
                  </a:lnTo>
                  <a:lnTo>
                    <a:pt x="860" y="224"/>
                  </a:lnTo>
                  <a:lnTo>
                    <a:pt x="863" y="224"/>
                  </a:lnTo>
                  <a:lnTo>
                    <a:pt x="866" y="224"/>
                  </a:lnTo>
                  <a:lnTo>
                    <a:pt x="866" y="222"/>
                  </a:lnTo>
                  <a:lnTo>
                    <a:pt x="863" y="222"/>
                  </a:lnTo>
                  <a:lnTo>
                    <a:pt x="863" y="219"/>
                  </a:lnTo>
                  <a:lnTo>
                    <a:pt x="866" y="217"/>
                  </a:lnTo>
                  <a:lnTo>
                    <a:pt x="868" y="217"/>
                  </a:lnTo>
                  <a:lnTo>
                    <a:pt x="871" y="222"/>
                  </a:lnTo>
                  <a:lnTo>
                    <a:pt x="873" y="222"/>
                  </a:lnTo>
                  <a:lnTo>
                    <a:pt x="876" y="222"/>
                  </a:lnTo>
                  <a:lnTo>
                    <a:pt x="876" y="219"/>
                  </a:lnTo>
                  <a:lnTo>
                    <a:pt x="878" y="219"/>
                  </a:lnTo>
                  <a:lnTo>
                    <a:pt x="881" y="219"/>
                  </a:lnTo>
                  <a:lnTo>
                    <a:pt x="883" y="222"/>
                  </a:lnTo>
                  <a:lnTo>
                    <a:pt x="888" y="222"/>
                  </a:lnTo>
                  <a:lnTo>
                    <a:pt x="891" y="219"/>
                  </a:lnTo>
                  <a:lnTo>
                    <a:pt x="894" y="219"/>
                  </a:lnTo>
                  <a:lnTo>
                    <a:pt x="896" y="219"/>
                  </a:lnTo>
                  <a:lnTo>
                    <a:pt x="901" y="219"/>
                  </a:lnTo>
                  <a:lnTo>
                    <a:pt x="906" y="222"/>
                  </a:lnTo>
                  <a:lnTo>
                    <a:pt x="914" y="217"/>
                  </a:lnTo>
                  <a:lnTo>
                    <a:pt x="916" y="219"/>
                  </a:lnTo>
                  <a:lnTo>
                    <a:pt x="914" y="219"/>
                  </a:lnTo>
                  <a:lnTo>
                    <a:pt x="914" y="222"/>
                  </a:lnTo>
                  <a:lnTo>
                    <a:pt x="914" y="224"/>
                  </a:lnTo>
                  <a:lnTo>
                    <a:pt x="919" y="224"/>
                  </a:lnTo>
                  <a:lnTo>
                    <a:pt x="922" y="227"/>
                  </a:lnTo>
                  <a:lnTo>
                    <a:pt x="924" y="229"/>
                  </a:lnTo>
                  <a:lnTo>
                    <a:pt x="924" y="232"/>
                  </a:lnTo>
                  <a:lnTo>
                    <a:pt x="924" y="235"/>
                  </a:lnTo>
                  <a:lnTo>
                    <a:pt x="932" y="232"/>
                  </a:lnTo>
                  <a:lnTo>
                    <a:pt x="934" y="235"/>
                  </a:lnTo>
                  <a:lnTo>
                    <a:pt x="937" y="235"/>
                  </a:lnTo>
                  <a:lnTo>
                    <a:pt x="939" y="237"/>
                  </a:lnTo>
                  <a:lnTo>
                    <a:pt x="944" y="235"/>
                  </a:lnTo>
                  <a:lnTo>
                    <a:pt x="947" y="232"/>
                  </a:lnTo>
                  <a:lnTo>
                    <a:pt x="952" y="227"/>
                  </a:lnTo>
                  <a:lnTo>
                    <a:pt x="955" y="227"/>
                  </a:lnTo>
                  <a:lnTo>
                    <a:pt x="955" y="224"/>
                  </a:lnTo>
                  <a:lnTo>
                    <a:pt x="957" y="229"/>
                  </a:lnTo>
                  <a:lnTo>
                    <a:pt x="962" y="224"/>
                  </a:lnTo>
                  <a:lnTo>
                    <a:pt x="965" y="224"/>
                  </a:lnTo>
                  <a:lnTo>
                    <a:pt x="962" y="232"/>
                  </a:lnTo>
                  <a:lnTo>
                    <a:pt x="962" y="235"/>
                  </a:lnTo>
                  <a:lnTo>
                    <a:pt x="960" y="235"/>
                  </a:lnTo>
                  <a:lnTo>
                    <a:pt x="960" y="237"/>
                  </a:lnTo>
                  <a:lnTo>
                    <a:pt x="960" y="240"/>
                  </a:lnTo>
                  <a:lnTo>
                    <a:pt x="967" y="240"/>
                  </a:lnTo>
                  <a:lnTo>
                    <a:pt x="970" y="242"/>
                  </a:lnTo>
                  <a:lnTo>
                    <a:pt x="970" y="245"/>
                  </a:lnTo>
                  <a:lnTo>
                    <a:pt x="967" y="247"/>
                  </a:lnTo>
                  <a:lnTo>
                    <a:pt x="962" y="250"/>
                  </a:lnTo>
                  <a:lnTo>
                    <a:pt x="960" y="250"/>
                  </a:lnTo>
                  <a:lnTo>
                    <a:pt x="960" y="255"/>
                  </a:lnTo>
                  <a:lnTo>
                    <a:pt x="960" y="257"/>
                  </a:lnTo>
                  <a:lnTo>
                    <a:pt x="962" y="260"/>
                  </a:lnTo>
                  <a:lnTo>
                    <a:pt x="967" y="260"/>
                  </a:lnTo>
                  <a:lnTo>
                    <a:pt x="965" y="265"/>
                  </a:lnTo>
                  <a:lnTo>
                    <a:pt x="962" y="268"/>
                  </a:lnTo>
                  <a:lnTo>
                    <a:pt x="960" y="275"/>
                  </a:lnTo>
                  <a:lnTo>
                    <a:pt x="957" y="275"/>
                  </a:lnTo>
                  <a:lnTo>
                    <a:pt x="970" y="270"/>
                  </a:lnTo>
                  <a:lnTo>
                    <a:pt x="972" y="268"/>
                  </a:lnTo>
                  <a:lnTo>
                    <a:pt x="972" y="265"/>
                  </a:lnTo>
                  <a:lnTo>
                    <a:pt x="975" y="270"/>
                  </a:lnTo>
                  <a:lnTo>
                    <a:pt x="978" y="273"/>
                  </a:lnTo>
                  <a:lnTo>
                    <a:pt x="978" y="275"/>
                  </a:lnTo>
                  <a:lnTo>
                    <a:pt x="975" y="278"/>
                  </a:lnTo>
                  <a:lnTo>
                    <a:pt x="975" y="280"/>
                  </a:lnTo>
                  <a:lnTo>
                    <a:pt x="970" y="285"/>
                  </a:lnTo>
                  <a:lnTo>
                    <a:pt x="965" y="288"/>
                  </a:lnTo>
                  <a:lnTo>
                    <a:pt x="962" y="288"/>
                  </a:lnTo>
                  <a:lnTo>
                    <a:pt x="962" y="290"/>
                  </a:lnTo>
                  <a:lnTo>
                    <a:pt x="965" y="293"/>
                  </a:lnTo>
                  <a:lnTo>
                    <a:pt x="967" y="293"/>
                  </a:lnTo>
                  <a:lnTo>
                    <a:pt x="970" y="290"/>
                  </a:lnTo>
                  <a:lnTo>
                    <a:pt x="972" y="290"/>
                  </a:lnTo>
                  <a:lnTo>
                    <a:pt x="983" y="288"/>
                  </a:lnTo>
                  <a:lnTo>
                    <a:pt x="985" y="290"/>
                  </a:lnTo>
                  <a:lnTo>
                    <a:pt x="983" y="293"/>
                  </a:lnTo>
                  <a:lnTo>
                    <a:pt x="983" y="296"/>
                  </a:lnTo>
                  <a:lnTo>
                    <a:pt x="983" y="298"/>
                  </a:lnTo>
                  <a:lnTo>
                    <a:pt x="980" y="301"/>
                  </a:lnTo>
                  <a:lnTo>
                    <a:pt x="980" y="303"/>
                  </a:lnTo>
                  <a:lnTo>
                    <a:pt x="980" y="308"/>
                  </a:lnTo>
                  <a:lnTo>
                    <a:pt x="980" y="311"/>
                  </a:lnTo>
                  <a:lnTo>
                    <a:pt x="983" y="311"/>
                  </a:lnTo>
                  <a:lnTo>
                    <a:pt x="988" y="313"/>
                  </a:lnTo>
                  <a:lnTo>
                    <a:pt x="998" y="316"/>
                  </a:lnTo>
                  <a:lnTo>
                    <a:pt x="1000" y="318"/>
                  </a:lnTo>
                  <a:lnTo>
                    <a:pt x="998" y="321"/>
                  </a:lnTo>
                  <a:lnTo>
                    <a:pt x="995" y="321"/>
                  </a:lnTo>
                  <a:lnTo>
                    <a:pt x="993" y="324"/>
                  </a:lnTo>
                  <a:lnTo>
                    <a:pt x="990" y="324"/>
                  </a:lnTo>
                  <a:lnTo>
                    <a:pt x="990" y="321"/>
                  </a:lnTo>
                  <a:lnTo>
                    <a:pt x="988" y="318"/>
                  </a:lnTo>
                  <a:lnTo>
                    <a:pt x="985" y="321"/>
                  </a:lnTo>
                  <a:lnTo>
                    <a:pt x="983" y="318"/>
                  </a:lnTo>
                  <a:lnTo>
                    <a:pt x="980" y="324"/>
                  </a:lnTo>
                  <a:lnTo>
                    <a:pt x="980" y="329"/>
                  </a:lnTo>
                  <a:lnTo>
                    <a:pt x="983" y="329"/>
                  </a:lnTo>
                  <a:lnTo>
                    <a:pt x="985" y="329"/>
                  </a:lnTo>
                  <a:lnTo>
                    <a:pt x="988" y="329"/>
                  </a:lnTo>
                  <a:lnTo>
                    <a:pt x="990" y="329"/>
                  </a:lnTo>
                  <a:lnTo>
                    <a:pt x="993" y="329"/>
                  </a:lnTo>
                  <a:lnTo>
                    <a:pt x="995" y="329"/>
                  </a:lnTo>
                  <a:lnTo>
                    <a:pt x="998" y="329"/>
                  </a:lnTo>
                  <a:lnTo>
                    <a:pt x="998" y="331"/>
                  </a:lnTo>
                  <a:lnTo>
                    <a:pt x="995" y="331"/>
                  </a:lnTo>
                  <a:lnTo>
                    <a:pt x="990" y="336"/>
                  </a:lnTo>
                  <a:lnTo>
                    <a:pt x="990" y="339"/>
                  </a:lnTo>
                  <a:lnTo>
                    <a:pt x="988" y="339"/>
                  </a:lnTo>
                  <a:lnTo>
                    <a:pt x="990" y="341"/>
                  </a:lnTo>
                  <a:lnTo>
                    <a:pt x="993" y="341"/>
                  </a:lnTo>
                  <a:lnTo>
                    <a:pt x="995" y="341"/>
                  </a:lnTo>
                  <a:lnTo>
                    <a:pt x="998" y="341"/>
                  </a:lnTo>
                  <a:lnTo>
                    <a:pt x="1000" y="339"/>
                  </a:lnTo>
                  <a:lnTo>
                    <a:pt x="1003" y="336"/>
                  </a:lnTo>
                  <a:lnTo>
                    <a:pt x="1006" y="336"/>
                  </a:lnTo>
                  <a:lnTo>
                    <a:pt x="1008" y="334"/>
                  </a:lnTo>
                  <a:lnTo>
                    <a:pt x="1011" y="331"/>
                  </a:lnTo>
                  <a:lnTo>
                    <a:pt x="1013" y="331"/>
                  </a:lnTo>
                  <a:lnTo>
                    <a:pt x="1016" y="331"/>
                  </a:lnTo>
                  <a:lnTo>
                    <a:pt x="1018" y="329"/>
                  </a:lnTo>
                  <a:lnTo>
                    <a:pt x="1021" y="331"/>
                  </a:lnTo>
                  <a:lnTo>
                    <a:pt x="1018" y="334"/>
                  </a:lnTo>
                  <a:lnTo>
                    <a:pt x="1016" y="341"/>
                  </a:lnTo>
                  <a:lnTo>
                    <a:pt x="1013" y="344"/>
                  </a:lnTo>
                  <a:lnTo>
                    <a:pt x="1011" y="344"/>
                  </a:lnTo>
                  <a:lnTo>
                    <a:pt x="1011" y="346"/>
                  </a:lnTo>
                  <a:lnTo>
                    <a:pt x="1013" y="349"/>
                  </a:lnTo>
                  <a:lnTo>
                    <a:pt x="1013" y="352"/>
                  </a:lnTo>
                  <a:lnTo>
                    <a:pt x="1016" y="352"/>
                  </a:lnTo>
                  <a:lnTo>
                    <a:pt x="1018" y="352"/>
                  </a:lnTo>
                  <a:lnTo>
                    <a:pt x="1021" y="349"/>
                  </a:lnTo>
                  <a:lnTo>
                    <a:pt x="1023" y="352"/>
                  </a:lnTo>
                  <a:lnTo>
                    <a:pt x="1026" y="352"/>
                  </a:lnTo>
                  <a:lnTo>
                    <a:pt x="1026" y="354"/>
                  </a:lnTo>
                  <a:lnTo>
                    <a:pt x="1028" y="357"/>
                  </a:lnTo>
                  <a:lnTo>
                    <a:pt x="1031" y="359"/>
                  </a:lnTo>
                  <a:lnTo>
                    <a:pt x="1031" y="362"/>
                  </a:lnTo>
                  <a:lnTo>
                    <a:pt x="1034" y="362"/>
                  </a:lnTo>
                  <a:lnTo>
                    <a:pt x="1039" y="362"/>
                  </a:lnTo>
                  <a:lnTo>
                    <a:pt x="1039" y="364"/>
                  </a:lnTo>
                  <a:lnTo>
                    <a:pt x="1039" y="367"/>
                  </a:lnTo>
                  <a:lnTo>
                    <a:pt x="1039" y="369"/>
                  </a:lnTo>
                  <a:lnTo>
                    <a:pt x="1044" y="372"/>
                  </a:lnTo>
                  <a:lnTo>
                    <a:pt x="1041" y="374"/>
                  </a:lnTo>
                  <a:lnTo>
                    <a:pt x="1039" y="377"/>
                  </a:lnTo>
                  <a:lnTo>
                    <a:pt x="1041" y="380"/>
                  </a:lnTo>
                  <a:lnTo>
                    <a:pt x="1041" y="382"/>
                  </a:lnTo>
                  <a:lnTo>
                    <a:pt x="1036" y="380"/>
                  </a:lnTo>
                  <a:lnTo>
                    <a:pt x="1031" y="377"/>
                  </a:lnTo>
                  <a:lnTo>
                    <a:pt x="1028" y="380"/>
                  </a:lnTo>
                  <a:lnTo>
                    <a:pt x="1028" y="382"/>
                  </a:lnTo>
                  <a:lnTo>
                    <a:pt x="1028" y="385"/>
                  </a:lnTo>
                  <a:lnTo>
                    <a:pt x="1028" y="387"/>
                  </a:lnTo>
                  <a:lnTo>
                    <a:pt x="1028" y="392"/>
                  </a:lnTo>
                  <a:lnTo>
                    <a:pt x="1031" y="395"/>
                  </a:lnTo>
                  <a:lnTo>
                    <a:pt x="1036" y="397"/>
                  </a:lnTo>
                  <a:lnTo>
                    <a:pt x="1041" y="397"/>
                  </a:lnTo>
                  <a:lnTo>
                    <a:pt x="1041" y="400"/>
                  </a:lnTo>
                  <a:lnTo>
                    <a:pt x="1041" y="402"/>
                  </a:lnTo>
                  <a:lnTo>
                    <a:pt x="1041" y="405"/>
                  </a:lnTo>
                  <a:lnTo>
                    <a:pt x="1044" y="405"/>
                  </a:lnTo>
                  <a:lnTo>
                    <a:pt x="1049" y="408"/>
                  </a:lnTo>
                  <a:lnTo>
                    <a:pt x="1051" y="410"/>
                  </a:lnTo>
                  <a:lnTo>
                    <a:pt x="1049" y="410"/>
                  </a:lnTo>
                  <a:lnTo>
                    <a:pt x="1049" y="413"/>
                  </a:lnTo>
                  <a:lnTo>
                    <a:pt x="1044" y="413"/>
                  </a:lnTo>
                  <a:lnTo>
                    <a:pt x="1041" y="415"/>
                  </a:lnTo>
                  <a:lnTo>
                    <a:pt x="1041" y="418"/>
                  </a:lnTo>
                  <a:lnTo>
                    <a:pt x="1044" y="420"/>
                  </a:lnTo>
                  <a:lnTo>
                    <a:pt x="1044" y="423"/>
                  </a:lnTo>
                  <a:lnTo>
                    <a:pt x="1044" y="425"/>
                  </a:lnTo>
                  <a:lnTo>
                    <a:pt x="1041" y="428"/>
                  </a:lnTo>
                  <a:lnTo>
                    <a:pt x="1041" y="430"/>
                  </a:lnTo>
                  <a:lnTo>
                    <a:pt x="1036" y="430"/>
                  </a:lnTo>
                  <a:lnTo>
                    <a:pt x="1036" y="433"/>
                  </a:lnTo>
                  <a:lnTo>
                    <a:pt x="1039" y="436"/>
                  </a:lnTo>
                  <a:lnTo>
                    <a:pt x="1039" y="438"/>
                  </a:lnTo>
                  <a:lnTo>
                    <a:pt x="1039" y="441"/>
                  </a:lnTo>
                  <a:lnTo>
                    <a:pt x="1044" y="443"/>
                  </a:lnTo>
                  <a:lnTo>
                    <a:pt x="1046" y="446"/>
                  </a:lnTo>
                  <a:lnTo>
                    <a:pt x="1054" y="448"/>
                  </a:lnTo>
                  <a:lnTo>
                    <a:pt x="1056" y="451"/>
                  </a:lnTo>
                  <a:lnTo>
                    <a:pt x="1059" y="448"/>
                  </a:lnTo>
                  <a:lnTo>
                    <a:pt x="1059" y="446"/>
                  </a:lnTo>
                  <a:lnTo>
                    <a:pt x="1059" y="443"/>
                  </a:lnTo>
                  <a:lnTo>
                    <a:pt x="1062" y="443"/>
                  </a:lnTo>
                  <a:lnTo>
                    <a:pt x="1064" y="441"/>
                  </a:lnTo>
                  <a:lnTo>
                    <a:pt x="1067" y="441"/>
                  </a:lnTo>
                  <a:lnTo>
                    <a:pt x="1072" y="443"/>
                  </a:lnTo>
                  <a:lnTo>
                    <a:pt x="1077" y="448"/>
                  </a:lnTo>
                  <a:lnTo>
                    <a:pt x="1082" y="448"/>
                  </a:lnTo>
                  <a:lnTo>
                    <a:pt x="1084" y="448"/>
                  </a:lnTo>
                  <a:lnTo>
                    <a:pt x="1084" y="451"/>
                  </a:lnTo>
                  <a:lnTo>
                    <a:pt x="1092" y="451"/>
                  </a:lnTo>
                  <a:lnTo>
                    <a:pt x="1097" y="456"/>
                  </a:lnTo>
                  <a:lnTo>
                    <a:pt x="1100" y="456"/>
                  </a:lnTo>
                  <a:lnTo>
                    <a:pt x="1102" y="453"/>
                  </a:lnTo>
                  <a:lnTo>
                    <a:pt x="1110" y="456"/>
                  </a:lnTo>
                  <a:lnTo>
                    <a:pt x="1112" y="456"/>
                  </a:lnTo>
                  <a:lnTo>
                    <a:pt x="1112" y="458"/>
                  </a:lnTo>
                  <a:lnTo>
                    <a:pt x="1112" y="461"/>
                  </a:lnTo>
                  <a:lnTo>
                    <a:pt x="1115" y="464"/>
                  </a:lnTo>
                  <a:lnTo>
                    <a:pt x="1118" y="466"/>
                  </a:lnTo>
                  <a:lnTo>
                    <a:pt x="1120" y="466"/>
                  </a:lnTo>
                  <a:lnTo>
                    <a:pt x="1123" y="466"/>
                  </a:lnTo>
                  <a:lnTo>
                    <a:pt x="1125" y="466"/>
                  </a:lnTo>
                  <a:lnTo>
                    <a:pt x="1130" y="471"/>
                  </a:lnTo>
                  <a:lnTo>
                    <a:pt x="1133" y="471"/>
                  </a:lnTo>
                  <a:lnTo>
                    <a:pt x="1133" y="474"/>
                  </a:lnTo>
                  <a:lnTo>
                    <a:pt x="1130" y="476"/>
                  </a:lnTo>
                  <a:lnTo>
                    <a:pt x="1130" y="479"/>
                  </a:lnTo>
                  <a:lnTo>
                    <a:pt x="1130" y="481"/>
                  </a:lnTo>
                  <a:lnTo>
                    <a:pt x="1128" y="489"/>
                  </a:lnTo>
                  <a:lnTo>
                    <a:pt x="1130" y="489"/>
                  </a:lnTo>
                  <a:lnTo>
                    <a:pt x="1130" y="492"/>
                  </a:lnTo>
                  <a:lnTo>
                    <a:pt x="1133" y="494"/>
                  </a:lnTo>
                  <a:lnTo>
                    <a:pt x="1133" y="497"/>
                  </a:lnTo>
                  <a:lnTo>
                    <a:pt x="1128" y="497"/>
                  </a:lnTo>
                  <a:lnTo>
                    <a:pt x="1123" y="497"/>
                  </a:lnTo>
                  <a:lnTo>
                    <a:pt x="1118" y="497"/>
                  </a:lnTo>
                  <a:lnTo>
                    <a:pt x="1123" y="504"/>
                  </a:lnTo>
                  <a:lnTo>
                    <a:pt x="1125" y="504"/>
                  </a:lnTo>
                  <a:lnTo>
                    <a:pt x="1128" y="504"/>
                  </a:lnTo>
                  <a:lnTo>
                    <a:pt x="1128" y="507"/>
                  </a:lnTo>
                  <a:lnTo>
                    <a:pt x="1128" y="512"/>
                  </a:lnTo>
                  <a:lnTo>
                    <a:pt x="1130" y="512"/>
                  </a:lnTo>
                  <a:lnTo>
                    <a:pt x="1133" y="512"/>
                  </a:lnTo>
                  <a:lnTo>
                    <a:pt x="1135" y="512"/>
                  </a:lnTo>
                  <a:lnTo>
                    <a:pt x="1135" y="520"/>
                  </a:lnTo>
                  <a:lnTo>
                    <a:pt x="1138" y="522"/>
                  </a:lnTo>
                  <a:lnTo>
                    <a:pt x="1143" y="522"/>
                  </a:lnTo>
                  <a:lnTo>
                    <a:pt x="1143" y="520"/>
                  </a:lnTo>
                  <a:lnTo>
                    <a:pt x="1140" y="514"/>
                  </a:lnTo>
                  <a:lnTo>
                    <a:pt x="1143" y="512"/>
                  </a:lnTo>
                  <a:lnTo>
                    <a:pt x="1148" y="512"/>
                  </a:lnTo>
                  <a:lnTo>
                    <a:pt x="1153" y="514"/>
                  </a:lnTo>
                  <a:lnTo>
                    <a:pt x="1156" y="514"/>
                  </a:lnTo>
                  <a:lnTo>
                    <a:pt x="1158" y="514"/>
                  </a:lnTo>
                  <a:lnTo>
                    <a:pt x="1161" y="517"/>
                  </a:lnTo>
                  <a:lnTo>
                    <a:pt x="1158" y="520"/>
                  </a:lnTo>
                  <a:lnTo>
                    <a:pt x="1161" y="522"/>
                  </a:lnTo>
                  <a:lnTo>
                    <a:pt x="1166" y="525"/>
                  </a:lnTo>
                  <a:lnTo>
                    <a:pt x="1166" y="530"/>
                  </a:lnTo>
                  <a:lnTo>
                    <a:pt x="1168" y="532"/>
                  </a:lnTo>
                  <a:lnTo>
                    <a:pt x="1174" y="545"/>
                  </a:lnTo>
                  <a:lnTo>
                    <a:pt x="1176" y="548"/>
                  </a:lnTo>
                  <a:lnTo>
                    <a:pt x="1179" y="548"/>
                  </a:lnTo>
                  <a:lnTo>
                    <a:pt x="1181" y="548"/>
                  </a:lnTo>
                  <a:lnTo>
                    <a:pt x="1181" y="550"/>
                  </a:lnTo>
                  <a:lnTo>
                    <a:pt x="1181" y="553"/>
                  </a:lnTo>
                  <a:lnTo>
                    <a:pt x="1184" y="553"/>
                  </a:lnTo>
                  <a:lnTo>
                    <a:pt x="1186" y="553"/>
                  </a:lnTo>
                  <a:lnTo>
                    <a:pt x="1189" y="553"/>
                  </a:lnTo>
                  <a:lnTo>
                    <a:pt x="1191" y="550"/>
                  </a:lnTo>
                  <a:lnTo>
                    <a:pt x="1191" y="548"/>
                  </a:lnTo>
                  <a:lnTo>
                    <a:pt x="1191" y="545"/>
                  </a:lnTo>
                  <a:lnTo>
                    <a:pt x="1196" y="548"/>
                  </a:lnTo>
                  <a:lnTo>
                    <a:pt x="1202" y="542"/>
                  </a:lnTo>
                  <a:lnTo>
                    <a:pt x="1202" y="540"/>
                  </a:lnTo>
                  <a:lnTo>
                    <a:pt x="1199" y="537"/>
                  </a:lnTo>
                  <a:lnTo>
                    <a:pt x="1202" y="537"/>
                  </a:lnTo>
                  <a:lnTo>
                    <a:pt x="1202" y="535"/>
                  </a:lnTo>
                  <a:lnTo>
                    <a:pt x="1204" y="532"/>
                  </a:lnTo>
                  <a:lnTo>
                    <a:pt x="1207" y="532"/>
                  </a:lnTo>
                  <a:lnTo>
                    <a:pt x="1209" y="537"/>
                  </a:lnTo>
                  <a:lnTo>
                    <a:pt x="1212" y="537"/>
                  </a:lnTo>
                  <a:lnTo>
                    <a:pt x="1214" y="540"/>
                  </a:lnTo>
                  <a:lnTo>
                    <a:pt x="1217" y="540"/>
                  </a:lnTo>
                  <a:lnTo>
                    <a:pt x="1219" y="535"/>
                  </a:lnTo>
                  <a:lnTo>
                    <a:pt x="1222" y="535"/>
                  </a:lnTo>
                  <a:lnTo>
                    <a:pt x="1222" y="530"/>
                  </a:lnTo>
                  <a:lnTo>
                    <a:pt x="1225" y="530"/>
                  </a:lnTo>
                  <a:lnTo>
                    <a:pt x="1225" y="532"/>
                  </a:lnTo>
                  <a:lnTo>
                    <a:pt x="1227" y="532"/>
                  </a:lnTo>
                  <a:lnTo>
                    <a:pt x="1230" y="532"/>
                  </a:lnTo>
                  <a:lnTo>
                    <a:pt x="1232" y="535"/>
                  </a:lnTo>
                  <a:lnTo>
                    <a:pt x="1232" y="537"/>
                  </a:lnTo>
                  <a:lnTo>
                    <a:pt x="1235" y="537"/>
                  </a:lnTo>
                  <a:lnTo>
                    <a:pt x="1235" y="540"/>
                  </a:lnTo>
                  <a:lnTo>
                    <a:pt x="1237" y="540"/>
                  </a:lnTo>
                  <a:lnTo>
                    <a:pt x="1237" y="542"/>
                  </a:lnTo>
                  <a:lnTo>
                    <a:pt x="1237" y="545"/>
                  </a:lnTo>
                  <a:lnTo>
                    <a:pt x="1240" y="545"/>
                  </a:lnTo>
                  <a:lnTo>
                    <a:pt x="1240" y="548"/>
                  </a:lnTo>
                  <a:lnTo>
                    <a:pt x="1242" y="548"/>
                  </a:lnTo>
                  <a:lnTo>
                    <a:pt x="1247" y="548"/>
                  </a:lnTo>
                  <a:lnTo>
                    <a:pt x="1250" y="545"/>
                  </a:lnTo>
                  <a:lnTo>
                    <a:pt x="1255" y="540"/>
                  </a:lnTo>
                  <a:lnTo>
                    <a:pt x="1260" y="535"/>
                  </a:lnTo>
                  <a:lnTo>
                    <a:pt x="1260" y="532"/>
                  </a:lnTo>
                  <a:lnTo>
                    <a:pt x="1260" y="530"/>
                  </a:lnTo>
                  <a:lnTo>
                    <a:pt x="1255" y="527"/>
                  </a:lnTo>
                  <a:lnTo>
                    <a:pt x="1253" y="525"/>
                  </a:lnTo>
                  <a:lnTo>
                    <a:pt x="1253" y="522"/>
                  </a:lnTo>
                  <a:lnTo>
                    <a:pt x="1253" y="520"/>
                  </a:lnTo>
                  <a:lnTo>
                    <a:pt x="1255" y="517"/>
                  </a:lnTo>
                  <a:lnTo>
                    <a:pt x="1270" y="517"/>
                  </a:lnTo>
                  <a:lnTo>
                    <a:pt x="1273" y="517"/>
                  </a:lnTo>
                  <a:lnTo>
                    <a:pt x="1278" y="520"/>
                  </a:lnTo>
                  <a:lnTo>
                    <a:pt x="1281" y="520"/>
                  </a:lnTo>
                  <a:lnTo>
                    <a:pt x="1281" y="525"/>
                  </a:lnTo>
                  <a:lnTo>
                    <a:pt x="1281" y="527"/>
                  </a:lnTo>
                  <a:lnTo>
                    <a:pt x="1281" y="530"/>
                  </a:lnTo>
                  <a:lnTo>
                    <a:pt x="1278" y="532"/>
                  </a:lnTo>
                  <a:lnTo>
                    <a:pt x="1273" y="537"/>
                  </a:lnTo>
                  <a:lnTo>
                    <a:pt x="1273" y="542"/>
                  </a:lnTo>
                  <a:lnTo>
                    <a:pt x="1270" y="548"/>
                  </a:lnTo>
                  <a:lnTo>
                    <a:pt x="1273" y="550"/>
                  </a:lnTo>
                  <a:lnTo>
                    <a:pt x="1273" y="555"/>
                  </a:lnTo>
                  <a:lnTo>
                    <a:pt x="1273" y="558"/>
                  </a:lnTo>
                  <a:lnTo>
                    <a:pt x="1273" y="563"/>
                  </a:lnTo>
                  <a:lnTo>
                    <a:pt x="1275" y="563"/>
                  </a:lnTo>
                  <a:lnTo>
                    <a:pt x="1278" y="568"/>
                  </a:lnTo>
                  <a:lnTo>
                    <a:pt x="1281" y="568"/>
                  </a:lnTo>
                  <a:lnTo>
                    <a:pt x="1283" y="568"/>
                  </a:lnTo>
                  <a:lnTo>
                    <a:pt x="1288" y="565"/>
                  </a:lnTo>
                  <a:lnTo>
                    <a:pt x="1296" y="565"/>
                  </a:lnTo>
                  <a:lnTo>
                    <a:pt x="1301" y="565"/>
                  </a:lnTo>
                  <a:lnTo>
                    <a:pt x="1306" y="565"/>
                  </a:lnTo>
                  <a:lnTo>
                    <a:pt x="1309" y="563"/>
                  </a:lnTo>
                  <a:lnTo>
                    <a:pt x="1316" y="560"/>
                  </a:lnTo>
                  <a:lnTo>
                    <a:pt x="1319" y="560"/>
                  </a:lnTo>
                  <a:lnTo>
                    <a:pt x="1321" y="563"/>
                  </a:lnTo>
                  <a:lnTo>
                    <a:pt x="1324" y="563"/>
                  </a:lnTo>
                  <a:lnTo>
                    <a:pt x="1324" y="565"/>
                  </a:lnTo>
                  <a:lnTo>
                    <a:pt x="1326" y="565"/>
                  </a:lnTo>
                  <a:lnTo>
                    <a:pt x="1326" y="568"/>
                  </a:lnTo>
                  <a:lnTo>
                    <a:pt x="1331" y="583"/>
                  </a:lnTo>
                  <a:lnTo>
                    <a:pt x="1331" y="586"/>
                  </a:lnTo>
                  <a:lnTo>
                    <a:pt x="1334" y="591"/>
                  </a:lnTo>
                  <a:lnTo>
                    <a:pt x="1339" y="593"/>
                  </a:lnTo>
                  <a:lnTo>
                    <a:pt x="1339" y="596"/>
                  </a:lnTo>
                  <a:lnTo>
                    <a:pt x="1342" y="596"/>
                  </a:lnTo>
                  <a:lnTo>
                    <a:pt x="1347" y="596"/>
                  </a:lnTo>
                  <a:lnTo>
                    <a:pt x="1349" y="596"/>
                  </a:lnTo>
                  <a:lnTo>
                    <a:pt x="1352" y="591"/>
                  </a:lnTo>
                  <a:lnTo>
                    <a:pt x="1349" y="588"/>
                  </a:lnTo>
                  <a:lnTo>
                    <a:pt x="1349" y="586"/>
                  </a:lnTo>
                  <a:lnTo>
                    <a:pt x="1352" y="583"/>
                  </a:lnTo>
                  <a:lnTo>
                    <a:pt x="1352" y="581"/>
                  </a:lnTo>
                  <a:lnTo>
                    <a:pt x="1354" y="581"/>
                  </a:lnTo>
                  <a:lnTo>
                    <a:pt x="1357" y="581"/>
                  </a:lnTo>
                  <a:lnTo>
                    <a:pt x="1362" y="581"/>
                  </a:lnTo>
                  <a:lnTo>
                    <a:pt x="1370" y="586"/>
                  </a:lnTo>
                  <a:lnTo>
                    <a:pt x="1377" y="593"/>
                  </a:lnTo>
                  <a:lnTo>
                    <a:pt x="1382" y="588"/>
                  </a:lnTo>
                  <a:lnTo>
                    <a:pt x="1393" y="604"/>
                  </a:lnTo>
                  <a:lnTo>
                    <a:pt x="1395" y="609"/>
                  </a:lnTo>
                  <a:lnTo>
                    <a:pt x="1400" y="614"/>
                  </a:lnTo>
                  <a:lnTo>
                    <a:pt x="1403" y="619"/>
                  </a:lnTo>
                  <a:lnTo>
                    <a:pt x="1410" y="621"/>
                  </a:lnTo>
                  <a:lnTo>
                    <a:pt x="1415" y="626"/>
                  </a:lnTo>
                  <a:lnTo>
                    <a:pt x="1418" y="634"/>
                  </a:lnTo>
                  <a:lnTo>
                    <a:pt x="1415" y="639"/>
                  </a:lnTo>
                  <a:lnTo>
                    <a:pt x="1415" y="644"/>
                  </a:lnTo>
                  <a:lnTo>
                    <a:pt x="1415" y="649"/>
                  </a:lnTo>
                  <a:lnTo>
                    <a:pt x="1418" y="652"/>
                  </a:lnTo>
                  <a:lnTo>
                    <a:pt x="1421" y="657"/>
                  </a:lnTo>
                  <a:lnTo>
                    <a:pt x="1423" y="660"/>
                  </a:lnTo>
                  <a:lnTo>
                    <a:pt x="1428" y="662"/>
                  </a:lnTo>
                  <a:lnTo>
                    <a:pt x="1433" y="667"/>
                  </a:lnTo>
                  <a:lnTo>
                    <a:pt x="1438" y="670"/>
                  </a:lnTo>
                  <a:lnTo>
                    <a:pt x="1443" y="675"/>
                  </a:lnTo>
                  <a:lnTo>
                    <a:pt x="1441" y="677"/>
                  </a:lnTo>
                  <a:lnTo>
                    <a:pt x="1441" y="682"/>
                  </a:lnTo>
                  <a:lnTo>
                    <a:pt x="1441" y="688"/>
                  </a:lnTo>
                  <a:lnTo>
                    <a:pt x="1438" y="693"/>
                  </a:lnTo>
                  <a:lnTo>
                    <a:pt x="1441" y="695"/>
                  </a:lnTo>
                  <a:lnTo>
                    <a:pt x="1446" y="698"/>
                  </a:lnTo>
                  <a:lnTo>
                    <a:pt x="1451" y="700"/>
                  </a:lnTo>
                  <a:lnTo>
                    <a:pt x="1449" y="705"/>
                  </a:lnTo>
                  <a:lnTo>
                    <a:pt x="1446" y="710"/>
                  </a:lnTo>
                  <a:lnTo>
                    <a:pt x="1446" y="716"/>
                  </a:lnTo>
                  <a:lnTo>
                    <a:pt x="1443" y="721"/>
                  </a:lnTo>
                  <a:lnTo>
                    <a:pt x="1441" y="726"/>
                  </a:lnTo>
                  <a:lnTo>
                    <a:pt x="1436" y="728"/>
                  </a:lnTo>
                  <a:lnTo>
                    <a:pt x="1436" y="731"/>
                  </a:lnTo>
                  <a:lnTo>
                    <a:pt x="1451" y="751"/>
                  </a:lnTo>
                  <a:lnTo>
                    <a:pt x="1454" y="761"/>
                  </a:lnTo>
                  <a:lnTo>
                    <a:pt x="1451" y="764"/>
                  </a:lnTo>
                  <a:lnTo>
                    <a:pt x="1443" y="766"/>
                  </a:lnTo>
                  <a:lnTo>
                    <a:pt x="1441" y="772"/>
                  </a:lnTo>
                  <a:lnTo>
                    <a:pt x="1443" y="777"/>
                  </a:lnTo>
                  <a:lnTo>
                    <a:pt x="1451" y="782"/>
                  </a:lnTo>
                  <a:lnTo>
                    <a:pt x="1456" y="787"/>
                  </a:lnTo>
                  <a:lnTo>
                    <a:pt x="1459" y="782"/>
                  </a:lnTo>
                  <a:lnTo>
                    <a:pt x="1464" y="777"/>
                  </a:lnTo>
                  <a:lnTo>
                    <a:pt x="1471" y="774"/>
                  </a:lnTo>
                  <a:lnTo>
                    <a:pt x="1474" y="769"/>
                  </a:lnTo>
                  <a:lnTo>
                    <a:pt x="1479" y="769"/>
                  </a:lnTo>
                  <a:lnTo>
                    <a:pt x="1489" y="772"/>
                  </a:lnTo>
                  <a:lnTo>
                    <a:pt x="1492" y="772"/>
                  </a:lnTo>
                  <a:lnTo>
                    <a:pt x="1497" y="772"/>
                  </a:lnTo>
                  <a:lnTo>
                    <a:pt x="1502" y="772"/>
                  </a:lnTo>
                  <a:lnTo>
                    <a:pt x="1505" y="777"/>
                  </a:lnTo>
                  <a:lnTo>
                    <a:pt x="1510" y="779"/>
                  </a:lnTo>
                  <a:lnTo>
                    <a:pt x="1515" y="782"/>
                  </a:lnTo>
                  <a:lnTo>
                    <a:pt x="1517" y="787"/>
                  </a:lnTo>
                  <a:lnTo>
                    <a:pt x="1520" y="789"/>
                  </a:lnTo>
                  <a:lnTo>
                    <a:pt x="1525" y="794"/>
                  </a:lnTo>
                  <a:lnTo>
                    <a:pt x="1527" y="792"/>
                  </a:lnTo>
                  <a:lnTo>
                    <a:pt x="1535" y="792"/>
                  </a:lnTo>
                  <a:lnTo>
                    <a:pt x="1538" y="794"/>
                  </a:lnTo>
                  <a:lnTo>
                    <a:pt x="1540" y="797"/>
                  </a:lnTo>
                  <a:lnTo>
                    <a:pt x="1545" y="797"/>
                  </a:lnTo>
                  <a:lnTo>
                    <a:pt x="1550" y="797"/>
                  </a:lnTo>
                  <a:lnTo>
                    <a:pt x="1558" y="797"/>
                  </a:lnTo>
                  <a:lnTo>
                    <a:pt x="1566" y="797"/>
                  </a:lnTo>
                  <a:lnTo>
                    <a:pt x="1566" y="802"/>
                  </a:lnTo>
                  <a:lnTo>
                    <a:pt x="1571" y="807"/>
                  </a:lnTo>
                  <a:lnTo>
                    <a:pt x="1573" y="812"/>
                  </a:lnTo>
                  <a:lnTo>
                    <a:pt x="1578" y="815"/>
                  </a:lnTo>
                  <a:lnTo>
                    <a:pt x="1583" y="815"/>
                  </a:lnTo>
                  <a:lnTo>
                    <a:pt x="1591" y="815"/>
                  </a:lnTo>
                  <a:lnTo>
                    <a:pt x="1599" y="812"/>
                  </a:lnTo>
                  <a:lnTo>
                    <a:pt x="1604" y="815"/>
                  </a:lnTo>
                  <a:lnTo>
                    <a:pt x="1601" y="817"/>
                  </a:lnTo>
                  <a:lnTo>
                    <a:pt x="1596" y="822"/>
                  </a:lnTo>
                  <a:lnTo>
                    <a:pt x="1591" y="828"/>
                  </a:lnTo>
                  <a:lnTo>
                    <a:pt x="1591" y="833"/>
                  </a:lnTo>
                  <a:lnTo>
                    <a:pt x="1591" y="840"/>
                  </a:lnTo>
                  <a:lnTo>
                    <a:pt x="1594" y="845"/>
                  </a:lnTo>
                  <a:lnTo>
                    <a:pt x="1601" y="848"/>
                  </a:lnTo>
                  <a:lnTo>
                    <a:pt x="1606" y="845"/>
                  </a:lnTo>
                  <a:lnTo>
                    <a:pt x="1609" y="845"/>
                  </a:lnTo>
                  <a:lnTo>
                    <a:pt x="1609" y="840"/>
                  </a:lnTo>
                  <a:lnTo>
                    <a:pt x="1611" y="840"/>
                  </a:lnTo>
                  <a:lnTo>
                    <a:pt x="1614" y="840"/>
                  </a:lnTo>
                  <a:lnTo>
                    <a:pt x="1619" y="840"/>
                  </a:lnTo>
                  <a:lnTo>
                    <a:pt x="1624" y="843"/>
                  </a:lnTo>
                  <a:lnTo>
                    <a:pt x="1622" y="848"/>
                  </a:lnTo>
                  <a:lnTo>
                    <a:pt x="1624" y="856"/>
                  </a:lnTo>
                  <a:lnTo>
                    <a:pt x="1624" y="861"/>
                  </a:lnTo>
                  <a:lnTo>
                    <a:pt x="1622" y="866"/>
                  </a:lnTo>
                  <a:lnTo>
                    <a:pt x="1619" y="866"/>
                  </a:lnTo>
                  <a:lnTo>
                    <a:pt x="1614" y="863"/>
                  </a:lnTo>
                  <a:lnTo>
                    <a:pt x="1611" y="858"/>
                  </a:lnTo>
                  <a:lnTo>
                    <a:pt x="1606" y="853"/>
                  </a:lnTo>
                  <a:lnTo>
                    <a:pt x="1601" y="856"/>
                  </a:lnTo>
                  <a:lnTo>
                    <a:pt x="1601" y="863"/>
                  </a:lnTo>
                  <a:lnTo>
                    <a:pt x="1604" y="868"/>
                  </a:lnTo>
                  <a:lnTo>
                    <a:pt x="1599" y="871"/>
                  </a:lnTo>
                  <a:lnTo>
                    <a:pt x="1594" y="873"/>
                  </a:lnTo>
                  <a:lnTo>
                    <a:pt x="1601" y="876"/>
                  </a:lnTo>
                  <a:lnTo>
                    <a:pt x="1604" y="876"/>
                  </a:lnTo>
                  <a:lnTo>
                    <a:pt x="1606" y="876"/>
                  </a:lnTo>
                  <a:lnTo>
                    <a:pt x="1611" y="881"/>
                  </a:lnTo>
                  <a:lnTo>
                    <a:pt x="1614" y="881"/>
                  </a:lnTo>
                  <a:lnTo>
                    <a:pt x="1619" y="889"/>
                  </a:lnTo>
                  <a:lnTo>
                    <a:pt x="1622" y="889"/>
                  </a:lnTo>
                  <a:lnTo>
                    <a:pt x="1632" y="889"/>
                  </a:lnTo>
                  <a:lnTo>
                    <a:pt x="1639" y="894"/>
                  </a:lnTo>
                  <a:lnTo>
                    <a:pt x="1645" y="896"/>
                  </a:lnTo>
                  <a:lnTo>
                    <a:pt x="1647" y="899"/>
                  </a:lnTo>
                  <a:lnTo>
                    <a:pt x="1650" y="904"/>
                  </a:lnTo>
                  <a:lnTo>
                    <a:pt x="1645" y="909"/>
                  </a:lnTo>
                  <a:lnTo>
                    <a:pt x="1637" y="914"/>
                  </a:lnTo>
                  <a:lnTo>
                    <a:pt x="1632" y="917"/>
                  </a:lnTo>
                  <a:lnTo>
                    <a:pt x="1627" y="917"/>
                  </a:lnTo>
                  <a:lnTo>
                    <a:pt x="1622" y="919"/>
                  </a:lnTo>
                  <a:lnTo>
                    <a:pt x="1617" y="927"/>
                  </a:lnTo>
                  <a:lnTo>
                    <a:pt x="1611" y="929"/>
                  </a:lnTo>
                  <a:lnTo>
                    <a:pt x="1601" y="927"/>
                  </a:lnTo>
                  <a:lnTo>
                    <a:pt x="1599" y="927"/>
                  </a:lnTo>
                  <a:lnTo>
                    <a:pt x="1604" y="934"/>
                  </a:lnTo>
                  <a:lnTo>
                    <a:pt x="1604" y="939"/>
                  </a:lnTo>
                  <a:lnTo>
                    <a:pt x="1606" y="945"/>
                  </a:lnTo>
                  <a:lnTo>
                    <a:pt x="1614" y="947"/>
                  </a:lnTo>
                  <a:lnTo>
                    <a:pt x="1622" y="950"/>
                  </a:lnTo>
                  <a:lnTo>
                    <a:pt x="1627" y="955"/>
                  </a:lnTo>
                  <a:lnTo>
                    <a:pt x="1627" y="962"/>
                  </a:lnTo>
                  <a:lnTo>
                    <a:pt x="1627" y="965"/>
                  </a:lnTo>
                  <a:lnTo>
                    <a:pt x="1632" y="967"/>
                  </a:lnTo>
                  <a:lnTo>
                    <a:pt x="1637" y="970"/>
                  </a:lnTo>
                  <a:lnTo>
                    <a:pt x="1639" y="975"/>
                  </a:lnTo>
                  <a:lnTo>
                    <a:pt x="1645" y="980"/>
                  </a:lnTo>
                  <a:lnTo>
                    <a:pt x="1647" y="983"/>
                  </a:lnTo>
                  <a:lnTo>
                    <a:pt x="1642" y="985"/>
                  </a:lnTo>
                  <a:lnTo>
                    <a:pt x="1637" y="985"/>
                  </a:lnTo>
                  <a:lnTo>
                    <a:pt x="1634" y="988"/>
                  </a:lnTo>
                  <a:lnTo>
                    <a:pt x="1637" y="993"/>
                  </a:lnTo>
                  <a:lnTo>
                    <a:pt x="1639" y="990"/>
                  </a:lnTo>
                  <a:lnTo>
                    <a:pt x="1645" y="990"/>
                  </a:lnTo>
                  <a:lnTo>
                    <a:pt x="1647" y="993"/>
                  </a:lnTo>
                  <a:lnTo>
                    <a:pt x="1652" y="998"/>
                  </a:lnTo>
                  <a:lnTo>
                    <a:pt x="1655" y="1003"/>
                  </a:lnTo>
                  <a:lnTo>
                    <a:pt x="1657" y="1008"/>
                  </a:lnTo>
                  <a:lnTo>
                    <a:pt x="1660" y="1016"/>
                  </a:lnTo>
                  <a:lnTo>
                    <a:pt x="1662" y="1018"/>
                  </a:lnTo>
                  <a:lnTo>
                    <a:pt x="1660" y="1026"/>
                  </a:lnTo>
                  <a:lnTo>
                    <a:pt x="1655" y="1029"/>
                  </a:lnTo>
                  <a:lnTo>
                    <a:pt x="1650" y="1029"/>
                  </a:lnTo>
                  <a:lnTo>
                    <a:pt x="1647" y="1026"/>
                  </a:lnTo>
                  <a:lnTo>
                    <a:pt x="1647" y="1021"/>
                  </a:lnTo>
                  <a:lnTo>
                    <a:pt x="1642" y="1021"/>
                  </a:lnTo>
                  <a:lnTo>
                    <a:pt x="1637" y="1021"/>
                  </a:lnTo>
                  <a:lnTo>
                    <a:pt x="1637" y="1029"/>
                  </a:lnTo>
                  <a:lnTo>
                    <a:pt x="1639" y="1031"/>
                  </a:lnTo>
                  <a:lnTo>
                    <a:pt x="1639" y="1036"/>
                  </a:lnTo>
                  <a:lnTo>
                    <a:pt x="1637" y="1041"/>
                  </a:lnTo>
                  <a:lnTo>
                    <a:pt x="1632" y="1044"/>
                  </a:lnTo>
                  <a:lnTo>
                    <a:pt x="1627" y="1049"/>
                  </a:lnTo>
                  <a:lnTo>
                    <a:pt x="1622" y="1049"/>
                  </a:lnTo>
                  <a:lnTo>
                    <a:pt x="1619" y="1046"/>
                  </a:lnTo>
                  <a:lnTo>
                    <a:pt x="1611" y="1049"/>
                  </a:lnTo>
                  <a:lnTo>
                    <a:pt x="1614" y="1057"/>
                  </a:lnTo>
                  <a:lnTo>
                    <a:pt x="1617" y="1059"/>
                  </a:lnTo>
                  <a:lnTo>
                    <a:pt x="1619" y="1059"/>
                  </a:lnTo>
                  <a:lnTo>
                    <a:pt x="1622" y="1062"/>
                  </a:lnTo>
                  <a:lnTo>
                    <a:pt x="1624" y="1067"/>
                  </a:lnTo>
                  <a:lnTo>
                    <a:pt x="1617" y="1067"/>
                  </a:lnTo>
                  <a:lnTo>
                    <a:pt x="1611" y="1067"/>
                  </a:lnTo>
                  <a:lnTo>
                    <a:pt x="1604" y="1067"/>
                  </a:lnTo>
                  <a:lnTo>
                    <a:pt x="1601" y="1069"/>
                  </a:lnTo>
                  <a:lnTo>
                    <a:pt x="1596" y="1072"/>
                  </a:lnTo>
                  <a:lnTo>
                    <a:pt x="1594" y="1072"/>
                  </a:lnTo>
                  <a:lnTo>
                    <a:pt x="1589" y="1072"/>
                  </a:lnTo>
                  <a:lnTo>
                    <a:pt x="1583" y="1074"/>
                  </a:lnTo>
                  <a:lnTo>
                    <a:pt x="1581" y="1079"/>
                  </a:lnTo>
                  <a:lnTo>
                    <a:pt x="1581" y="1087"/>
                  </a:lnTo>
                  <a:lnTo>
                    <a:pt x="1581" y="1090"/>
                  </a:lnTo>
                  <a:lnTo>
                    <a:pt x="1581" y="1095"/>
                  </a:lnTo>
                  <a:lnTo>
                    <a:pt x="1578" y="1097"/>
                  </a:lnTo>
                  <a:lnTo>
                    <a:pt x="1576" y="1097"/>
                  </a:lnTo>
                  <a:lnTo>
                    <a:pt x="1571" y="1102"/>
                  </a:lnTo>
                  <a:lnTo>
                    <a:pt x="1566" y="1102"/>
                  </a:lnTo>
                  <a:lnTo>
                    <a:pt x="1561" y="1102"/>
                  </a:lnTo>
                  <a:lnTo>
                    <a:pt x="1558" y="1100"/>
                  </a:lnTo>
                  <a:lnTo>
                    <a:pt x="1553" y="1100"/>
                  </a:lnTo>
                  <a:lnTo>
                    <a:pt x="1553" y="1097"/>
                  </a:lnTo>
                  <a:lnTo>
                    <a:pt x="1553" y="1095"/>
                  </a:lnTo>
                  <a:lnTo>
                    <a:pt x="1550" y="1095"/>
                  </a:lnTo>
                  <a:lnTo>
                    <a:pt x="1550" y="1092"/>
                  </a:lnTo>
                  <a:lnTo>
                    <a:pt x="1545" y="1095"/>
                  </a:lnTo>
                  <a:lnTo>
                    <a:pt x="1540" y="1092"/>
                  </a:lnTo>
                  <a:lnTo>
                    <a:pt x="1533" y="1090"/>
                  </a:lnTo>
                  <a:lnTo>
                    <a:pt x="1527" y="1087"/>
                  </a:lnTo>
                  <a:lnTo>
                    <a:pt x="1525" y="1090"/>
                  </a:lnTo>
                  <a:lnTo>
                    <a:pt x="1520" y="1092"/>
                  </a:lnTo>
                  <a:lnTo>
                    <a:pt x="1517" y="1092"/>
                  </a:lnTo>
                  <a:lnTo>
                    <a:pt x="1515" y="1090"/>
                  </a:lnTo>
                  <a:lnTo>
                    <a:pt x="1512" y="1092"/>
                  </a:lnTo>
                  <a:lnTo>
                    <a:pt x="1507" y="1085"/>
                  </a:lnTo>
                  <a:lnTo>
                    <a:pt x="1505" y="1085"/>
                  </a:lnTo>
                  <a:lnTo>
                    <a:pt x="1505" y="1087"/>
                  </a:lnTo>
                  <a:lnTo>
                    <a:pt x="1505" y="1092"/>
                  </a:lnTo>
                  <a:lnTo>
                    <a:pt x="1502" y="1090"/>
                  </a:lnTo>
                  <a:lnTo>
                    <a:pt x="1499" y="1090"/>
                  </a:lnTo>
                  <a:lnTo>
                    <a:pt x="1497" y="1090"/>
                  </a:lnTo>
                  <a:lnTo>
                    <a:pt x="1497" y="1092"/>
                  </a:lnTo>
                  <a:lnTo>
                    <a:pt x="1489" y="1090"/>
                  </a:lnTo>
                  <a:lnTo>
                    <a:pt x="1489" y="1092"/>
                  </a:lnTo>
                  <a:lnTo>
                    <a:pt x="1487" y="1092"/>
                  </a:lnTo>
                  <a:lnTo>
                    <a:pt x="1479" y="1092"/>
                  </a:lnTo>
                  <a:lnTo>
                    <a:pt x="1477" y="1092"/>
                  </a:lnTo>
                  <a:lnTo>
                    <a:pt x="1471" y="1090"/>
                  </a:lnTo>
                  <a:lnTo>
                    <a:pt x="1469" y="1087"/>
                  </a:lnTo>
                  <a:lnTo>
                    <a:pt x="1464" y="1085"/>
                  </a:lnTo>
                  <a:lnTo>
                    <a:pt x="1461" y="1085"/>
                  </a:lnTo>
                  <a:lnTo>
                    <a:pt x="1459" y="1087"/>
                  </a:lnTo>
                  <a:lnTo>
                    <a:pt x="1459" y="1092"/>
                  </a:lnTo>
                  <a:lnTo>
                    <a:pt x="1456" y="1090"/>
                  </a:lnTo>
                  <a:lnTo>
                    <a:pt x="1454" y="1087"/>
                  </a:lnTo>
                  <a:lnTo>
                    <a:pt x="1456" y="1085"/>
                  </a:lnTo>
                  <a:lnTo>
                    <a:pt x="1451" y="1082"/>
                  </a:lnTo>
                  <a:lnTo>
                    <a:pt x="1443" y="1077"/>
                  </a:lnTo>
                  <a:lnTo>
                    <a:pt x="1438" y="1079"/>
                  </a:lnTo>
                  <a:lnTo>
                    <a:pt x="1441" y="1082"/>
                  </a:lnTo>
                  <a:lnTo>
                    <a:pt x="1438" y="1085"/>
                  </a:lnTo>
                  <a:lnTo>
                    <a:pt x="1436" y="1087"/>
                  </a:lnTo>
                  <a:lnTo>
                    <a:pt x="1433" y="1090"/>
                  </a:lnTo>
                  <a:lnTo>
                    <a:pt x="1428" y="1087"/>
                  </a:lnTo>
                  <a:lnTo>
                    <a:pt x="1428" y="1085"/>
                  </a:lnTo>
                  <a:lnTo>
                    <a:pt x="1423" y="1082"/>
                  </a:lnTo>
                  <a:lnTo>
                    <a:pt x="1421" y="1079"/>
                  </a:lnTo>
                  <a:lnTo>
                    <a:pt x="1415" y="1077"/>
                  </a:lnTo>
                  <a:lnTo>
                    <a:pt x="1415" y="1074"/>
                  </a:lnTo>
                  <a:lnTo>
                    <a:pt x="1410" y="1072"/>
                  </a:lnTo>
                  <a:lnTo>
                    <a:pt x="1408" y="1069"/>
                  </a:lnTo>
                  <a:lnTo>
                    <a:pt x="1408" y="1064"/>
                  </a:lnTo>
                  <a:lnTo>
                    <a:pt x="1408" y="1062"/>
                  </a:lnTo>
                  <a:lnTo>
                    <a:pt x="1405" y="1062"/>
                  </a:lnTo>
                  <a:lnTo>
                    <a:pt x="1403" y="1059"/>
                  </a:lnTo>
                  <a:lnTo>
                    <a:pt x="1400" y="1057"/>
                  </a:lnTo>
                  <a:lnTo>
                    <a:pt x="1400" y="1054"/>
                  </a:lnTo>
                  <a:lnTo>
                    <a:pt x="1403" y="1054"/>
                  </a:lnTo>
                  <a:lnTo>
                    <a:pt x="1398" y="1049"/>
                  </a:lnTo>
                  <a:lnTo>
                    <a:pt x="1398" y="1046"/>
                  </a:lnTo>
                  <a:lnTo>
                    <a:pt x="1398" y="1041"/>
                  </a:lnTo>
                  <a:lnTo>
                    <a:pt x="1395" y="1041"/>
                  </a:lnTo>
                  <a:lnTo>
                    <a:pt x="1393" y="1044"/>
                  </a:lnTo>
                  <a:lnTo>
                    <a:pt x="1390" y="1041"/>
                  </a:lnTo>
                  <a:lnTo>
                    <a:pt x="1387" y="1044"/>
                  </a:lnTo>
                  <a:lnTo>
                    <a:pt x="1382" y="1046"/>
                  </a:lnTo>
                  <a:lnTo>
                    <a:pt x="1380" y="1046"/>
                  </a:lnTo>
                  <a:lnTo>
                    <a:pt x="1375" y="1046"/>
                  </a:lnTo>
                  <a:lnTo>
                    <a:pt x="1372" y="1046"/>
                  </a:lnTo>
                  <a:lnTo>
                    <a:pt x="1367" y="1051"/>
                  </a:lnTo>
                  <a:lnTo>
                    <a:pt x="1365" y="1051"/>
                  </a:lnTo>
                  <a:lnTo>
                    <a:pt x="1362" y="1051"/>
                  </a:lnTo>
                  <a:lnTo>
                    <a:pt x="1359" y="1049"/>
                  </a:lnTo>
                  <a:lnTo>
                    <a:pt x="1349" y="1026"/>
                  </a:lnTo>
                  <a:lnTo>
                    <a:pt x="1347" y="1018"/>
                  </a:lnTo>
                  <a:lnTo>
                    <a:pt x="1347" y="1013"/>
                  </a:lnTo>
                  <a:lnTo>
                    <a:pt x="1344" y="1008"/>
                  </a:lnTo>
                  <a:lnTo>
                    <a:pt x="1347" y="1003"/>
                  </a:lnTo>
                  <a:lnTo>
                    <a:pt x="1347" y="1001"/>
                  </a:lnTo>
                  <a:lnTo>
                    <a:pt x="1347" y="998"/>
                  </a:lnTo>
                  <a:lnTo>
                    <a:pt x="1342" y="995"/>
                  </a:lnTo>
                  <a:lnTo>
                    <a:pt x="1339" y="988"/>
                  </a:lnTo>
                  <a:lnTo>
                    <a:pt x="1337" y="985"/>
                  </a:lnTo>
                  <a:lnTo>
                    <a:pt x="1334" y="983"/>
                  </a:lnTo>
                  <a:lnTo>
                    <a:pt x="1331" y="978"/>
                  </a:lnTo>
                  <a:lnTo>
                    <a:pt x="1326" y="983"/>
                  </a:lnTo>
                  <a:lnTo>
                    <a:pt x="1324" y="983"/>
                  </a:lnTo>
                  <a:lnTo>
                    <a:pt x="1321" y="980"/>
                  </a:lnTo>
                  <a:lnTo>
                    <a:pt x="1319" y="978"/>
                  </a:lnTo>
                  <a:lnTo>
                    <a:pt x="1319" y="975"/>
                  </a:lnTo>
                  <a:lnTo>
                    <a:pt x="1314" y="973"/>
                  </a:lnTo>
                  <a:lnTo>
                    <a:pt x="1311" y="970"/>
                  </a:lnTo>
                  <a:lnTo>
                    <a:pt x="1306" y="970"/>
                  </a:lnTo>
                  <a:lnTo>
                    <a:pt x="1303" y="965"/>
                  </a:lnTo>
                  <a:lnTo>
                    <a:pt x="1301" y="967"/>
                  </a:lnTo>
                  <a:lnTo>
                    <a:pt x="1298" y="965"/>
                  </a:lnTo>
                  <a:lnTo>
                    <a:pt x="1296" y="967"/>
                  </a:lnTo>
                  <a:lnTo>
                    <a:pt x="1288" y="970"/>
                  </a:lnTo>
                  <a:lnTo>
                    <a:pt x="1286" y="967"/>
                  </a:lnTo>
                  <a:lnTo>
                    <a:pt x="1283" y="962"/>
                  </a:lnTo>
                  <a:lnTo>
                    <a:pt x="1281" y="960"/>
                  </a:lnTo>
                  <a:lnTo>
                    <a:pt x="1278" y="952"/>
                  </a:lnTo>
                  <a:lnTo>
                    <a:pt x="1273" y="955"/>
                  </a:lnTo>
                  <a:lnTo>
                    <a:pt x="1265" y="955"/>
                  </a:lnTo>
                  <a:lnTo>
                    <a:pt x="1263" y="952"/>
                  </a:lnTo>
                  <a:lnTo>
                    <a:pt x="1258" y="952"/>
                  </a:lnTo>
                  <a:lnTo>
                    <a:pt x="1255" y="947"/>
                  </a:lnTo>
                  <a:lnTo>
                    <a:pt x="1253" y="947"/>
                  </a:lnTo>
                  <a:lnTo>
                    <a:pt x="1247" y="952"/>
                  </a:lnTo>
                  <a:lnTo>
                    <a:pt x="1046" y="947"/>
                  </a:lnTo>
                  <a:lnTo>
                    <a:pt x="1044" y="945"/>
                  </a:lnTo>
                  <a:lnTo>
                    <a:pt x="1044" y="939"/>
                  </a:lnTo>
                  <a:lnTo>
                    <a:pt x="1041" y="937"/>
                  </a:lnTo>
                  <a:lnTo>
                    <a:pt x="1046" y="932"/>
                  </a:lnTo>
                  <a:lnTo>
                    <a:pt x="1049" y="932"/>
                  </a:lnTo>
                  <a:lnTo>
                    <a:pt x="1051" y="937"/>
                  </a:lnTo>
                  <a:lnTo>
                    <a:pt x="1054" y="932"/>
                  </a:lnTo>
                  <a:lnTo>
                    <a:pt x="1059" y="929"/>
                  </a:lnTo>
                  <a:lnTo>
                    <a:pt x="1062" y="924"/>
                  </a:lnTo>
                  <a:lnTo>
                    <a:pt x="1064" y="924"/>
                  </a:lnTo>
                  <a:lnTo>
                    <a:pt x="1067" y="922"/>
                  </a:lnTo>
                  <a:lnTo>
                    <a:pt x="1067" y="917"/>
                  </a:lnTo>
                  <a:lnTo>
                    <a:pt x="1069" y="914"/>
                  </a:lnTo>
                  <a:lnTo>
                    <a:pt x="1072" y="909"/>
                  </a:lnTo>
                  <a:lnTo>
                    <a:pt x="1069" y="909"/>
                  </a:lnTo>
                  <a:lnTo>
                    <a:pt x="1072" y="901"/>
                  </a:lnTo>
                  <a:lnTo>
                    <a:pt x="1072" y="896"/>
                  </a:lnTo>
                  <a:lnTo>
                    <a:pt x="1072" y="891"/>
                  </a:lnTo>
                  <a:lnTo>
                    <a:pt x="1072" y="886"/>
                  </a:lnTo>
                  <a:lnTo>
                    <a:pt x="1077" y="884"/>
                  </a:lnTo>
                  <a:lnTo>
                    <a:pt x="1077" y="878"/>
                  </a:lnTo>
                  <a:lnTo>
                    <a:pt x="1079" y="868"/>
                  </a:lnTo>
                  <a:lnTo>
                    <a:pt x="1082" y="856"/>
                  </a:lnTo>
                  <a:lnTo>
                    <a:pt x="1082" y="848"/>
                  </a:lnTo>
                  <a:lnTo>
                    <a:pt x="1079" y="843"/>
                  </a:lnTo>
                  <a:lnTo>
                    <a:pt x="1079" y="840"/>
                  </a:lnTo>
                  <a:lnTo>
                    <a:pt x="1077" y="840"/>
                  </a:lnTo>
                  <a:lnTo>
                    <a:pt x="1074" y="843"/>
                  </a:lnTo>
                  <a:lnTo>
                    <a:pt x="1072" y="843"/>
                  </a:lnTo>
                  <a:lnTo>
                    <a:pt x="1067" y="840"/>
                  </a:lnTo>
                  <a:lnTo>
                    <a:pt x="1064" y="838"/>
                  </a:lnTo>
                  <a:lnTo>
                    <a:pt x="1062" y="840"/>
                  </a:lnTo>
                  <a:lnTo>
                    <a:pt x="1059" y="838"/>
                  </a:lnTo>
                  <a:lnTo>
                    <a:pt x="1054" y="835"/>
                  </a:lnTo>
                  <a:lnTo>
                    <a:pt x="1049" y="835"/>
                  </a:lnTo>
                  <a:lnTo>
                    <a:pt x="1046" y="830"/>
                  </a:lnTo>
                  <a:lnTo>
                    <a:pt x="1046" y="825"/>
                  </a:lnTo>
                  <a:lnTo>
                    <a:pt x="1044" y="825"/>
                  </a:lnTo>
                  <a:lnTo>
                    <a:pt x="1041" y="822"/>
                  </a:lnTo>
                  <a:lnTo>
                    <a:pt x="1036" y="820"/>
                  </a:lnTo>
                  <a:lnTo>
                    <a:pt x="1031" y="817"/>
                  </a:lnTo>
                  <a:lnTo>
                    <a:pt x="1031" y="815"/>
                  </a:lnTo>
                  <a:lnTo>
                    <a:pt x="1031" y="812"/>
                  </a:lnTo>
                  <a:lnTo>
                    <a:pt x="1034" y="810"/>
                  </a:lnTo>
                  <a:lnTo>
                    <a:pt x="1034" y="807"/>
                  </a:lnTo>
                  <a:lnTo>
                    <a:pt x="1031" y="802"/>
                  </a:lnTo>
                  <a:lnTo>
                    <a:pt x="1028" y="797"/>
                  </a:lnTo>
                  <a:lnTo>
                    <a:pt x="1023" y="792"/>
                  </a:lnTo>
                  <a:lnTo>
                    <a:pt x="1018" y="789"/>
                  </a:lnTo>
                  <a:lnTo>
                    <a:pt x="1013" y="787"/>
                  </a:lnTo>
                  <a:lnTo>
                    <a:pt x="1016" y="782"/>
                  </a:lnTo>
                  <a:lnTo>
                    <a:pt x="1016" y="777"/>
                  </a:lnTo>
                  <a:lnTo>
                    <a:pt x="1016" y="772"/>
                  </a:lnTo>
                  <a:lnTo>
                    <a:pt x="1016" y="769"/>
                  </a:lnTo>
                  <a:lnTo>
                    <a:pt x="1016" y="764"/>
                  </a:lnTo>
                  <a:lnTo>
                    <a:pt x="1016" y="759"/>
                  </a:lnTo>
                  <a:lnTo>
                    <a:pt x="1016" y="756"/>
                  </a:lnTo>
                  <a:lnTo>
                    <a:pt x="1016" y="754"/>
                  </a:lnTo>
                  <a:lnTo>
                    <a:pt x="1013" y="749"/>
                  </a:lnTo>
                  <a:lnTo>
                    <a:pt x="1011" y="746"/>
                  </a:lnTo>
                  <a:lnTo>
                    <a:pt x="1011" y="744"/>
                  </a:lnTo>
                  <a:lnTo>
                    <a:pt x="1011" y="738"/>
                  </a:lnTo>
                  <a:lnTo>
                    <a:pt x="1006" y="733"/>
                  </a:lnTo>
                  <a:lnTo>
                    <a:pt x="1000" y="731"/>
                  </a:lnTo>
                  <a:lnTo>
                    <a:pt x="998" y="728"/>
                  </a:lnTo>
                  <a:lnTo>
                    <a:pt x="995" y="726"/>
                  </a:lnTo>
                  <a:lnTo>
                    <a:pt x="990" y="728"/>
                  </a:lnTo>
                  <a:lnTo>
                    <a:pt x="985" y="731"/>
                  </a:lnTo>
                  <a:lnTo>
                    <a:pt x="983" y="731"/>
                  </a:lnTo>
                  <a:lnTo>
                    <a:pt x="980" y="731"/>
                  </a:lnTo>
                  <a:lnTo>
                    <a:pt x="975" y="731"/>
                  </a:lnTo>
                  <a:lnTo>
                    <a:pt x="970" y="733"/>
                  </a:lnTo>
                  <a:lnTo>
                    <a:pt x="962" y="733"/>
                  </a:lnTo>
                  <a:lnTo>
                    <a:pt x="955" y="733"/>
                  </a:lnTo>
                  <a:lnTo>
                    <a:pt x="947" y="728"/>
                  </a:lnTo>
                  <a:lnTo>
                    <a:pt x="944" y="726"/>
                  </a:lnTo>
                  <a:lnTo>
                    <a:pt x="939" y="723"/>
                  </a:lnTo>
                  <a:lnTo>
                    <a:pt x="934" y="723"/>
                  </a:lnTo>
                  <a:lnTo>
                    <a:pt x="927" y="721"/>
                  </a:lnTo>
                  <a:lnTo>
                    <a:pt x="922" y="718"/>
                  </a:lnTo>
                  <a:lnTo>
                    <a:pt x="924" y="713"/>
                  </a:lnTo>
                  <a:lnTo>
                    <a:pt x="924" y="710"/>
                  </a:lnTo>
                  <a:lnTo>
                    <a:pt x="924" y="703"/>
                  </a:lnTo>
                  <a:lnTo>
                    <a:pt x="922" y="698"/>
                  </a:lnTo>
                  <a:lnTo>
                    <a:pt x="922" y="693"/>
                  </a:lnTo>
                  <a:lnTo>
                    <a:pt x="922" y="688"/>
                  </a:lnTo>
                  <a:lnTo>
                    <a:pt x="919" y="685"/>
                  </a:lnTo>
                  <a:lnTo>
                    <a:pt x="916" y="685"/>
                  </a:lnTo>
                  <a:lnTo>
                    <a:pt x="916" y="690"/>
                  </a:lnTo>
                  <a:lnTo>
                    <a:pt x="914" y="693"/>
                  </a:lnTo>
                  <a:lnTo>
                    <a:pt x="909" y="693"/>
                  </a:lnTo>
                  <a:lnTo>
                    <a:pt x="904" y="695"/>
                  </a:lnTo>
                  <a:lnTo>
                    <a:pt x="899" y="695"/>
                  </a:lnTo>
                  <a:lnTo>
                    <a:pt x="894" y="700"/>
                  </a:lnTo>
                  <a:lnTo>
                    <a:pt x="888" y="700"/>
                  </a:lnTo>
                  <a:lnTo>
                    <a:pt x="886" y="700"/>
                  </a:lnTo>
                  <a:lnTo>
                    <a:pt x="881" y="700"/>
                  </a:lnTo>
                  <a:lnTo>
                    <a:pt x="876" y="700"/>
                  </a:lnTo>
                  <a:lnTo>
                    <a:pt x="871" y="703"/>
                  </a:lnTo>
                  <a:lnTo>
                    <a:pt x="866" y="705"/>
                  </a:lnTo>
                  <a:lnTo>
                    <a:pt x="863" y="705"/>
                  </a:lnTo>
                  <a:lnTo>
                    <a:pt x="855" y="703"/>
                  </a:lnTo>
                  <a:lnTo>
                    <a:pt x="850" y="710"/>
                  </a:lnTo>
                  <a:lnTo>
                    <a:pt x="850" y="716"/>
                  </a:lnTo>
                  <a:lnTo>
                    <a:pt x="850" y="718"/>
                  </a:lnTo>
                  <a:lnTo>
                    <a:pt x="848" y="718"/>
                  </a:lnTo>
                  <a:lnTo>
                    <a:pt x="845" y="718"/>
                  </a:lnTo>
                  <a:lnTo>
                    <a:pt x="843" y="721"/>
                  </a:lnTo>
                  <a:lnTo>
                    <a:pt x="843" y="723"/>
                  </a:lnTo>
                  <a:lnTo>
                    <a:pt x="840" y="726"/>
                  </a:lnTo>
                  <a:lnTo>
                    <a:pt x="843" y="726"/>
                  </a:lnTo>
                  <a:lnTo>
                    <a:pt x="843" y="728"/>
                  </a:lnTo>
                  <a:lnTo>
                    <a:pt x="843" y="731"/>
                  </a:lnTo>
                  <a:lnTo>
                    <a:pt x="840" y="731"/>
                  </a:lnTo>
                  <a:lnTo>
                    <a:pt x="838" y="731"/>
                  </a:lnTo>
                  <a:lnTo>
                    <a:pt x="838" y="733"/>
                  </a:lnTo>
                  <a:lnTo>
                    <a:pt x="840" y="736"/>
                  </a:lnTo>
                  <a:lnTo>
                    <a:pt x="840" y="738"/>
                  </a:lnTo>
                  <a:lnTo>
                    <a:pt x="838" y="741"/>
                  </a:lnTo>
                  <a:lnTo>
                    <a:pt x="835" y="741"/>
                  </a:lnTo>
                  <a:lnTo>
                    <a:pt x="835" y="744"/>
                  </a:lnTo>
                  <a:lnTo>
                    <a:pt x="832" y="746"/>
                  </a:lnTo>
                  <a:lnTo>
                    <a:pt x="830" y="749"/>
                  </a:lnTo>
                  <a:lnTo>
                    <a:pt x="827" y="749"/>
                  </a:lnTo>
                  <a:lnTo>
                    <a:pt x="825" y="746"/>
                  </a:lnTo>
                  <a:lnTo>
                    <a:pt x="822" y="749"/>
                  </a:lnTo>
                  <a:lnTo>
                    <a:pt x="825" y="749"/>
                  </a:lnTo>
                  <a:lnTo>
                    <a:pt x="827" y="751"/>
                  </a:lnTo>
                  <a:lnTo>
                    <a:pt x="827" y="754"/>
                  </a:lnTo>
                  <a:lnTo>
                    <a:pt x="830" y="756"/>
                  </a:lnTo>
                  <a:lnTo>
                    <a:pt x="827" y="756"/>
                  </a:lnTo>
                  <a:lnTo>
                    <a:pt x="827" y="759"/>
                  </a:lnTo>
                  <a:lnTo>
                    <a:pt x="825" y="759"/>
                  </a:lnTo>
                  <a:lnTo>
                    <a:pt x="822" y="759"/>
                  </a:lnTo>
                  <a:lnTo>
                    <a:pt x="822" y="761"/>
                  </a:lnTo>
                  <a:lnTo>
                    <a:pt x="825" y="764"/>
                  </a:lnTo>
                  <a:lnTo>
                    <a:pt x="822" y="764"/>
                  </a:lnTo>
                  <a:lnTo>
                    <a:pt x="825" y="766"/>
                  </a:lnTo>
                  <a:lnTo>
                    <a:pt x="822" y="766"/>
                  </a:lnTo>
                  <a:lnTo>
                    <a:pt x="822" y="769"/>
                  </a:lnTo>
                  <a:lnTo>
                    <a:pt x="822" y="774"/>
                  </a:lnTo>
                  <a:lnTo>
                    <a:pt x="820" y="774"/>
                  </a:lnTo>
                  <a:lnTo>
                    <a:pt x="817" y="777"/>
                  </a:lnTo>
                  <a:lnTo>
                    <a:pt x="817" y="779"/>
                  </a:lnTo>
                  <a:lnTo>
                    <a:pt x="815" y="782"/>
                  </a:lnTo>
                  <a:lnTo>
                    <a:pt x="817" y="782"/>
                  </a:lnTo>
                  <a:lnTo>
                    <a:pt x="817" y="784"/>
                  </a:lnTo>
                  <a:lnTo>
                    <a:pt x="817" y="787"/>
                  </a:lnTo>
                  <a:lnTo>
                    <a:pt x="815" y="787"/>
                  </a:lnTo>
                  <a:lnTo>
                    <a:pt x="817" y="789"/>
                  </a:lnTo>
                  <a:lnTo>
                    <a:pt x="817" y="792"/>
                  </a:lnTo>
                  <a:lnTo>
                    <a:pt x="815" y="794"/>
                  </a:lnTo>
                  <a:lnTo>
                    <a:pt x="812" y="797"/>
                  </a:lnTo>
                  <a:lnTo>
                    <a:pt x="812" y="800"/>
                  </a:lnTo>
                  <a:lnTo>
                    <a:pt x="810" y="802"/>
                  </a:lnTo>
                  <a:lnTo>
                    <a:pt x="807" y="802"/>
                  </a:lnTo>
                  <a:lnTo>
                    <a:pt x="804" y="802"/>
                  </a:lnTo>
                  <a:lnTo>
                    <a:pt x="802" y="802"/>
                  </a:lnTo>
                  <a:lnTo>
                    <a:pt x="799" y="800"/>
                  </a:lnTo>
                  <a:lnTo>
                    <a:pt x="797" y="800"/>
                  </a:lnTo>
                  <a:lnTo>
                    <a:pt x="797" y="802"/>
                  </a:lnTo>
                  <a:lnTo>
                    <a:pt x="799" y="802"/>
                  </a:lnTo>
                  <a:lnTo>
                    <a:pt x="804" y="805"/>
                  </a:lnTo>
                  <a:lnTo>
                    <a:pt x="804" y="807"/>
                  </a:lnTo>
                  <a:lnTo>
                    <a:pt x="802" y="807"/>
                  </a:lnTo>
                  <a:lnTo>
                    <a:pt x="799" y="807"/>
                  </a:lnTo>
                  <a:lnTo>
                    <a:pt x="799" y="810"/>
                  </a:lnTo>
                  <a:lnTo>
                    <a:pt x="802" y="812"/>
                  </a:lnTo>
                  <a:lnTo>
                    <a:pt x="804" y="815"/>
                  </a:lnTo>
                  <a:lnTo>
                    <a:pt x="804" y="817"/>
                  </a:lnTo>
                  <a:lnTo>
                    <a:pt x="802" y="820"/>
                  </a:lnTo>
                  <a:lnTo>
                    <a:pt x="799" y="820"/>
                  </a:lnTo>
                  <a:lnTo>
                    <a:pt x="797" y="822"/>
                  </a:lnTo>
                  <a:lnTo>
                    <a:pt x="794" y="825"/>
                  </a:lnTo>
                  <a:lnTo>
                    <a:pt x="797" y="825"/>
                  </a:lnTo>
                  <a:lnTo>
                    <a:pt x="799" y="828"/>
                  </a:lnTo>
                  <a:lnTo>
                    <a:pt x="799" y="830"/>
                  </a:lnTo>
                  <a:lnTo>
                    <a:pt x="797" y="835"/>
                  </a:lnTo>
                  <a:lnTo>
                    <a:pt x="794" y="835"/>
                  </a:lnTo>
                  <a:lnTo>
                    <a:pt x="792" y="838"/>
                  </a:lnTo>
                  <a:lnTo>
                    <a:pt x="789" y="840"/>
                  </a:lnTo>
                  <a:lnTo>
                    <a:pt x="789" y="843"/>
                  </a:lnTo>
                  <a:lnTo>
                    <a:pt x="789" y="845"/>
                  </a:lnTo>
                  <a:lnTo>
                    <a:pt x="789" y="848"/>
                  </a:lnTo>
                  <a:lnTo>
                    <a:pt x="792" y="850"/>
                  </a:lnTo>
                  <a:lnTo>
                    <a:pt x="792" y="853"/>
                  </a:lnTo>
                  <a:lnTo>
                    <a:pt x="789" y="856"/>
                  </a:lnTo>
                  <a:lnTo>
                    <a:pt x="787" y="858"/>
                  </a:lnTo>
                  <a:lnTo>
                    <a:pt x="784" y="861"/>
                  </a:lnTo>
                  <a:lnTo>
                    <a:pt x="782" y="861"/>
                  </a:lnTo>
                  <a:lnTo>
                    <a:pt x="776" y="861"/>
                  </a:lnTo>
                  <a:lnTo>
                    <a:pt x="774" y="861"/>
                  </a:lnTo>
                  <a:lnTo>
                    <a:pt x="774" y="858"/>
                  </a:lnTo>
                  <a:lnTo>
                    <a:pt x="771" y="858"/>
                  </a:lnTo>
                  <a:lnTo>
                    <a:pt x="771" y="861"/>
                  </a:lnTo>
                  <a:lnTo>
                    <a:pt x="771" y="863"/>
                  </a:lnTo>
                  <a:lnTo>
                    <a:pt x="771" y="866"/>
                  </a:lnTo>
                  <a:lnTo>
                    <a:pt x="771" y="868"/>
                  </a:lnTo>
                  <a:lnTo>
                    <a:pt x="769" y="871"/>
                  </a:lnTo>
                  <a:lnTo>
                    <a:pt x="766" y="873"/>
                  </a:lnTo>
                  <a:lnTo>
                    <a:pt x="766" y="876"/>
                  </a:lnTo>
                  <a:lnTo>
                    <a:pt x="769" y="878"/>
                  </a:lnTo>
                  <a:lnTo>
                    <a:pt x="771" y="881"/>
                  </a:lnTo>
                  <a:lnTo>
                    <a:pt x="774" y="884"/>
                  </a:lnTo>
                  <a:lnTo>
                    <a:pt x="779" y="884"/>
                  </a:lnTo>
                  <a:lnTo>
                    <a:pt x="782" y="886"/>
                  </a:lnTo>
                  <a:lnTo>
                    <a:pt x="787" y="886"/>
                  </a:lnTo>
                  <a:lnTo>
                    <a:pt x="789" y="889"/>
                  </a:lnTo>
                  <a:lnTo>
                    <a:pt x="792" y="889"/>
                  </a:lnTo>
                  <a:lnTo>
                    <a:pt x="794" y="891"/>
                  </a:lnTo>
                  <a:lnTo>
                    <a:pt x="799" y="894"/>
                  </a:lnTo>
                  <a:lnTo>
                    <a:pt x="802" y="896"/>
                  </a:lnTo>
                  <a:lnTo>
                    <a:pt x="802" y="901"/>
                  </a:lnTo>
                  <a:lnTo>
                    <a:pt x="804" y="901"/>
                  </a:lnTo>
                  <a:lnTo>
                    <a:pt x="807" y="904"/>
                  </a:lnTo>
                  <a:lnTo>
                    <a:pt x="810" y="909"/>
                  </a:lnTo>
                  <a:lnTo>
                    <a:pt x="810" y="911"/>
                  </a:lnTo>
                  <a:lnTo>
                    <a:pt x="807" y="914"/>
                  </a:lnTo>
                  <a:lnTo>
                    <a:pt x="804" y="914"/>
                  </a:lnTo>
                  <a:lnTo>
                    <a:pt x="802" y="914"/>
                  </a:lnTo>
                  <a:lnTo>
                    <a:pt x="797" y="911"/>
                  </a:lnTo>
                  <a:lnTo>
                    <a:pt x="794" y="909"/>
                  </a:lnTo>
                  <a:lnTo>
                    <a:pt x="792" y="906"/>
                  </a:lnTo>
                  <a:lnTo>
                    <a:pt x="787" y="909"/>
                  </a:lnTo>
                  <a:lnTo>
                    <a:pt x="784" y="911"/>
                  </a:lnTo>
                  <a:lnTo>
                    <a:pt x="787" y="909"/>
                  </a:lnTo>
                  <a:lnTo>
                    <a:pt x="789" y="911"/>
                  </a:lnTo>
                  <a:lnTo>
                    <a:pt x="792" y="914"/>
                  </a:lnTo>
                  <a:lnTo>
                    <a:pt x="794" y="914"/>
                  </a:lnTo>
                  <a:lnTo>
                    <a:pt x="794" y="919"/>
                  </a:lnTo>
                  <a:lnTo>
                    <a:pt x="794" y="922"/>
                  </a:lnTo>
                  <a:lnTo>
                    <a:pt x="792" y="924"/>
                  </a:lnTo>
                  <a:lnTo>
                    <a:pt x="789" y="924"/>
                  </a:lnTo>
                  <a:lnTo>
                    <a:pt x="787" y="927"/>
                  </a:lnTo>
                  <a:lnTo>
                    <a:pt x="784" y="927"/>
                  </a:lnTo>
                  <a:lnTo>
                    <a:pt x="784" y="924"/>
                  </a:lnTo>
                  <a:lnTo>
                    <a:pt x="782" y="922"/>
                  </a:lnTo>
                  <a:lnTo>
                    <a:pt x="782" y="919"/>
                  </a:lnTo>
                  <a:lnTo>
                    <a:pt x="779" y="922"/>
                  </a:lnTo>
                  <a:lnTo>
                    <a:pt x="779" y="924"/>
                  </a:lnTo>
                  <a:lnTo>
                    <a:pt x="779" y="927"/>
                  </a:lnTo>
                  <a:lnTo>
                    <a:pt x="779" y="929"/>
                  </a:lnTo>
                  <a:lnTo>
                    <a:pt x="779" y="934"/>
                  </a:lnTo>
                  <a:lnTo>
                    <a:pt x="776" y="937"/>
                  </a:lnTo>
                  <a:lnTo>
                    <a:pt x="776" y="939"/>
                  </a:lnTo>
                  <a:lnTo>
                    <a:pt x="779" y="939"/>
                  </a:lnTo>
                  <a:lnTo>
                    <a:pt x="782" y="942"/>
                  </a:lnTo>
                  <a:lnTo>
                    <a:pt x="784" y="942"/>
                  </a:lnTo>
                  <a:lnTo>
                    <a:pt x="787" y="942"/>
                  </a:lnTo>
                  <a:lnTo>
                    <a:pt x="787" y="945"/>
                  </a:lnTo>
                  <a:lnTo>
                    <a:pt x="787" y="947"/>
                  </a:lnTo>
                  <a:lnTo>
                    <a:pt x="787" y="950"/>
                  </a:lnTo>
                  <a:lnTo>
                    <a:pt x="787" y="952"/>
                  </a:lnTo>
                  <a:lnTo>
                    <a:pt x="784" y="957"/>
                  </a:lnTo>
                  <a:lnTo>
                    <a:pt x="782" y="957"/>
                  </a:lnTo>
                  <a:lnTo>
                    <a:pt x="779" y="957"/>
                  </a:lnTo>
                  <a:lnTo>
                    <a:pt x="776" y="955"/>
                  </a:lnTo>
                  <a:lnTo>
                    <a:pt x="774" y="952"/>
                  </a:lnTo>
                  <a:lnTo>
                    <a:pt x="769" y="952"/>
                  </a:lnTo>
                  <a:lnTo>
                    <a:pt x="769" y="955"/>
                  </a:lnTo>
                  <a:lnTo>
                    <a:pt x="771" y="957"/>
                  </a:lnTo>
                  <a:lnTo>
                    <a:pt x="774" y="960"/>
                  </a:lnTo>
                  <a:lnTo>
                    <a:pt x="776" y="960"/>
                  </a:lnTo>
                  <a:lnTo>
                    <a:pt x="779" y="960"/>
                  </a:lnTo>
                  <a:lnTo>
                    <a:pt x="782" y="960"/>
                  </a:lnTo>
                  <a:lnTo>
                    <a:pt x="787" y="962"/>
                  </a:lnTo>
                  <a:lnTo>
                    <a:pt x="789" y="965"/>
                  </a:lnTo>
                  <a:lnTo>
                    <a:pt x="792" y="967"/>
                  </a:lnTo>
                  <a:lnTo>
                    <a:pt x="789" y="970"/>
                  </a:lnTo>
                  <a:lnTo>
                    <a:pt x="789" y="973"/>
                  </a:lnTo>
                  <a:lnTo>
                    <a:pt x="787" y="975"/>
                  </a:lnTo>
                  <a:lnTo>
                    <a:pt x="782" y="975"/>
                  </a:lnTo>
                  <a:lnTo>
                    <a:pt x="779" y="978"/>
                  </a:lnTo>
                  <a:lnTo>
                    <a:pt x="776" y="978"/>
                  </a:lnTo>
                  <a:lnTo>
                    <a:pt x="776" y="980"/>
                  </a:lnTo>
                  <a:lnTo>
                    <a:pt x="774" y="978"/>
                  </a:lnTo>
                  <a:lnTo>
                    <a:pt x="771" y="978"/>
                  </a:lnTo>
                  <a:lnTo>
                    <a:pt x="771" y="975"/>
                  </a:lnTo>
                  <a:lnTo>
                    <a:pt x="769" y="975"/>
                  </a:lnTo>
                  <a:lnTo>
                    <a:pt x="766" y="973"/>
                  </a:lnTo>
                  <a:lnTo>
                    <a:pt x="764" y="973"/>
                  </a:lnTo>
                  <a:lnTo>
                    <a:pt x="759" y="970"/>
                  </a:lnTo>
                  <a:lnTo>
                    <a:pt x="754" y="970"/>
                  </a:lnTo>
                  <a:lnTo>
                    <a:pt x="751" y="970"/>
                  </a:lnTo>
                  <a:lnTo>
                    <a:pt x="748" y="970"/>
                  </a:lnTo>
                  <a:lnTo>
                    <a:pt x="746" y="970"/>
                  </a:lnTo>
                  <a:lnTo>
                    <a:pt x="741" y="973"/>
                  </a:lnTo>
                  <a:lnTo>
                    <a:pt x="738" y="973"/>
                  </a:lnTo>
                  <a:lnTo>
                    <a:pt x="736" y="970"/>
                  </a:lnTo>
                  <a:lnTo>
                    <a:pt x="731" y="973"/>
                  </a:lnTo>
                  <a:lnTo>
                    <a:pt x="728" y="973"/>
                  </a:lnTo>
                  <a:lnTo>
                    <a:pt x="726" y="973"/>
                  </a:lnTo>
                  <a:lnTo>
                    <a:pt x="723" y="973"/>
                  </a:lnTo>
                  <a:lnTo>
                    <a:pt x="720" y="973"/>
                  </a:lnTo>
                  <a:lnTo>
                    <a:pt x="718" y="973"/>
                  </a:lnTo>
                  <a:lnTo>
                    <a:pt x="715" y="973"/>
                  </a:lnTo>
                  <a:lnTo>
                    <a:pt x="715" y="975"/>
                  </a:lnTo>
                  <a:lnTo>
                    <a:pt x="713" y="978"/>
                  </a:lnTo>
                  <a:lnTo>
                    <a:pt x="713" y="980"/>
                  </a:lnTo>
                  <a:lnTo>
                    <a:pt x="713" y="983"/>
                  </a:lnTo>
                  <a:lnTo>
                    <a:pt x="710" y="985"/>
                  </a:lnTo>
                  <a:lnTo>
                    <a:pt x="708" y="988"/>
                  </a:lnTo>
                  <a:lnTo>
                    <a:pt x="705" y="988"/>
                  </a:lnTo>
                  <a:lnTo>
                    <a:pt x="703" y="988"/>
                  </a:lnTo>
                  <a:lnTo>
                    <a:pt x="700" y="990"/>
                  </a:lnTo>
                  <a:lnTo>
                    <a:pt x="698" y="990"/>
                  </a:lnTo>
                  <a:lnTo>
                    <a:pt x="695" y="990"/>
                  </a:lnTo>
                  <a:lnTo>
                    <a:pt x="690" y="990"/>
                  </a:lnTo>
                  <a:lnTo>
                    <a:pt x="687" y="993"/>
                  </a:lnTo>
                  <a:lnTo>
                    <a:pt x="685" y="993"/>
                  </a:lnTo>
                  <a:lnTo>
                    <a:pt x="682" y="990"/>
                  </a:lnTo>
                  <a:lnTo>
                    <a:pt x="680" y="990"/>
                  </a:lnTo>
                  <a:lnTo>
                    <a:pt x="675" y="990"/>
                  </a:lnTo>
                  <a:lnTo>
                    <a:pt x="657" y="1018"/>
                  </a:lnTo>
                  <a:lnTo>
                    <a:pt x="654" y="1021"/>
                  </a:lnTo>
                  <a:lnTo>
                    <a:pt x="654" y="1023"/>
                  </a:lnTo>
                  <a:lnTo>
                    <a:pt x="659" y="1026"/>
                  </a:lnTo>
                  <a:lnTo>
                    <a:pt x="667" y="1031"/>
                  </a:lnTo>
                  <a:lnTo>
                    <a:pt x="667" y="1034"/>
                  </a:lnTo>
                  <a:lnTo>
                    <a:pt x="664" y="1034"/>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4" name="Freeform 15">
              <a:extLst>
                <a:ext uri="{FF2B5EF4-FFF2-40B4-BE49-F238E27FC236}">
                  <a16:creationId xmlns:a16="http://schemas.microsoft.com/office/drawing/2014/main" id="{2EC5E912-7F98-AB6A-67B6-C610F1CDA4FC}"/>
                </a:ext>
              </a:extLst>
            </p:cNvPr>
            <p:cNvSpPr>
              <a:spLocks/>
            </p:cNvSpPr>
            <p:nvPr/>
          </p:nvSpPr>
          <p:spPr bwMode="auto">
            <a:xfrm>
              <a:off x="2920" y="1331"/>
              <a:ext cx="957" cy="1143"/>
            </a:xfrm>
            <a:custGeom>
              <a:avLst/>
              <a:gdLst>
                <a:gd name="T0" fmla="*/ 237 w 957"/>
                <a:gd name="T1" fmla="*/ 1130 h 1143"/>
                <a:gd name="T2" fmla="*/ 188 w 957"/>
                <a:gd name="T3" fmla="*/ 1138 h 1143"/>
                <a:gd name="T4" fmla="*/ 158 w 957"/>
                <a:gd name="T5" fmla="*/ 1110 h 1143"/>
                <a:gd name="T6" fmla="*/ 117 w 957"/>
                <a:gd name="T7" fmla="*/ 1117 h 1143"/>
                <a:gd name="T8" fmla="*/ 56 w 957"/>
                <a:gd name="T9" fmla="*/ 1122 h 1143"/>
                <a:gd name="T10" fmla="*/ 18 w 957"/>
                <a:gd name="T11" fmla="*/ 1074 h 1143"/>
                <a:gd name="T12" fmla="*/ 28 w 957"/>
                <a:gd name="T13" fmla="*/ 982 h 1143"/>
                <a:gd name="T14" fmla="*/ 36 w 957"/>
                <a:gd name="T15" fmla="*/ 924 h 1143"/>
                <a:gd name="T16" fmla="*/ 36 w 957"/>
                <a:gd name="T17" fmla="*/ 875 h 1143"/>
                <a:gd name="T18" fmla="*/ 46 w 957"/>
                <a:gd name="T19" fmla="*/ 827 h 1143"/>
                <a:gd name="T20" fmla="*/ 61 w 957"/>
                <a:gd name="T21" fmla="*/ 792 h 1143"/>
                <a:gd name="T22" fmla="*/ 81 w 957"/>
                <a:gd name="T23" fmla="*/ 748 h 1143"/>
                <a:gd name="T24" fmla="*/ 104 w 957"/>
                <a:gd name="T25" fmla="*/ 713 h 1143"/>
                <a:gd name="T26" fmla="*/ 120 w 957"/>
                <a:gd name="T27" fmla="*/ 687 h 1143"/>
                <a:gd name="T28" fmla="*/ 160 w 957"/>
                <a:gd name="T29" fmla="*/ 690 h 1143"/>
                <a:gd name="T30" fmla="*/ 176 w 957"/>
                <a:gd name="T31" fmla="*/ 657 h 1143"/>
                <a:gd name="T32" fmla="*/ 199 w 957"/>
                <a:gd name="T33" fmla="*/ 629 h 1143"/>
                <a:gd name="T34" fmla="*/ 191 w 957"/>
                <a:gd name="T35" fmla="*/ 601 h 1143"/>
                <a:gd name="T36" fmla="*/ 137 w 957"/>
                <a:gd name="T37" fmla="*/ 560 h 1143"/>
                <a:gd name="T38" fmla="*/ 84 w 957"/>
                <a:gd name="T39" fmla="*/ 532 h 1143"/>
                <a:gd name="T40" fmla="*/ 87 w 957"/>
                <a:gd name="T41" fmla="*/ 506 h 1143"/>
                <a:gd name="T42" fmla="*/ 69 w 957"/>
                <a:gd name="T43" fmla="*/ 481 h 1143"/>
                <a:gd name="T44" fmla="*/ 48 w 957"/>
                <a:gd name="T45" fmla="*/ 445 h 1143"/>
                <a:gd name="T46" fmla="*/ 25 w 957"/>
                <a:gd name="T47" fmla="*/ 422 h 1143"/>
                <a:gd name="T48" fmla="*/ 31 w 957"/>
                <a:gd name="T49" fmla="*/ 377 h 1143"/>
                <a:gd name="T50" fmla="*/ 15 w 957"/>
                <a:gd name="T51" fmla="*/ 338 h 1143"/>
                <a:gd name="T52" fmla="*/ 87 w 957"/>
                <a:gd name="T53" fmla="*/ 288 h 1143"/>
                <a:gd name="T54" fmla="*/ 153 w 957"/>
                <a:gd name="T55" fmla="*/ 282 h 1143"/>
                <a:gd name="T56" fmla="*/ 137 w 957"/>
                <a:gd name="T57" fmla="*/ 252 h 1143"/>
                <a:gd name="T58" fmla="*/ 163 w 957"/>
                <a:gd name="T59" fmla="*/ 229 h 1143"/>
                <a:gd name="T60" fmla="*/ 132 w 957"/>
                <a:gd name="T61" fmla="*/ 178 h 1143"/>
                <a:gd name="T62" fmla="*/ 160 w 957"/>
                <a:gd name="T63" fmla="*/ 135 h 1143"/>
                <a:gd name="T64" fmla="*/ 178 w 957"/>
                <a:gd name="T65" fmla="*/ 102 h 1143"/>
                <a:gd name="T66" fmla="*/ 188 w 957"/>
                <a:gd name="T67" fmla="*/ 64 h 1143"/>
                <a:gd name="T68" fmla="*/ 227 w 957"/>
                <a:gd name="T69" fmla="*/ 20 h 1143"/>
                <a:gd name="T70" fmla="*/ 305 w 957"/>
                <a:gd name="T71" fmla="*/ 41 h 1143"/>
                <a:gd name="T72" fmla="*/ 377 w 957"/>
                <a:gd name="T73" fmla="*/ 92 h 1143"/>
                <a:gd name="T74" fmla="*/ 435 w 957"/>
                <a:gd name="T75" fmla="*/ 158 h 1143"/>
                <a:gd name="T76" fmla="*/ 407 w 957"/>
                <a:gd name="T77" fmla="*/ 247 h 1143"/>
                <a:gd name="T78" fmla="*/ 680 w 957"/>
                <a:gd name="T79" fmla="*/ 290 h 1143"/>
                <a:gd name="T80" fmla="*/ 743 w 957"/>
                <a:gd name="T81" fmla="*/ 361 h 1143"/>
                <a:gd name="T82" fmla="*/ 797 w 957"/>
                <a:gd name="T83" fmla="*/ 402 h 1143"/>
                <a:gd name="T84" fmla="*/ 866 w 957"/>
                <a:gd name="T85" fmla="*/ 407 h 1143"/>
                <a:gd name="T86" fmla="*/ 942 w 957"/>
                <a:gd name="T87" fmla="*/ 410 h 1143"/>
                <a:gd name="T88" fmla="*/ 919 w 957"/>
                <a:gd name="T89" fmla="*/ 476 h 1143"/>
                <a:gd name="T90" fmla="*/ 909 w 957"/>
                <a:gd name="T91" fmla="*/ 522 h 1143"/>
                <a:gd name="T92" fmla="*/ 932 w 957"/>
                <a:gd name="T93" fmla="*/ 562 h 1143"/>
                <a:gd name="T94" fmla="*/ 876 w 957"/>
                <a:gd name="T95" fmla="*/ 593 h 1143"/>
                <a:gd name="T96" fmla="*/ 914 w 957"/>
                <a:gd name="T97" fmla="*/ 657 h 1143"/>
                <a:gd name="T98" fmla="*/ 909 w 957"/>
                <a:gd name="T99" fmla="*/ 687 h 1143"/>
                <a:gd name="T100" fmla="*/ 832 w 957"/>
                <a:gd name="T101" fmla="*/ 741 h 1143"/>
                <a:gd name="T102" fmla="*/ 664 w 957"/>
                <a:gd name="T103" fmla="*/ 837 h 1143"/>
                <a:gd name="T104" fmla="*/ 621 w 957"/>
                <a:gd name="T105" fmla="*/ 855 h 1143"/>
                <a:gd name="T106" fmla="*/ 639 w 957"/>
                <a:gd name="T107" fmla="*/ 906 h 1143"/>
                <a:gd name="T108" fmla="*/ 611 w 957"/>
                <a:gd name="T109" fmla="*/ 942 h 1143"/>
                <a:gd name="T110" fmla="*/ 570 w 957"/>
                <a:gd name="T111" fmla="*/ 970 h 1143"/>
                <a:gd name="T112" fmla="*/ 529 w 957"/>
                <a:gd name="T113" fmla="*/ 990 h 1143"/>
                <a:gd name="T114" fmla="*/ 471 w 957"/>
                <a:gd name="T115" fmla="*/ 972 h 1143"/>
                <a:gd name="T116" fmla="*/ 428 w 957"/>
                <a:gd name="T117" fmla="*/ 990 h 1143"/>
                <a:gd name="T118" fmla="*/ 392 w 957"/>
                <a:gd name="T119" fmla="*/ 1015 h 1143"/>
                <a:gd name="T120" fmla="*/ 379 w 957"/>
                <a:gd name="T121" fmla="*/ 1046 h 1143"/>
                <a:gd name="T122" fmla="*/ 336 w 957"/>
                <a:gd name="T123" fmla="*/ 1074 h 1143"/>
                <a:gd name="T124" fmla="*/ 285 w 957"/>
                <a:gd name="T125" fmla="*/ 1089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7" h="1143">
                  <a:moveTo>
                    <a:pt x="277" y="1105"/>
                  </a:moveTo>
                  <a:lnTo>
                    <a:pt x="277" y="1110"/>
                  </a:lnTo>
                  <a:lnTo>
                    <a:pt x="275" y="1112"/>
                  </a:lnTo>
                  <a:lnTo>
                    <a:pt x="272" y="1112"/>
                  </a:lnTo>
                  <a:lnTo>
                    <a:pt x="272" y="1110"/>
                  </a:lnTo>
                  <a:lnTo>
                    <a:pt x="270" y="1110"/>
                  </a:lnTo>
                  <a:lnTo>
                    <a:pt x="267" y="1110"/>
                  </a:lnTo>
                  <a:lnTo>
                    <a:pt x="267" y="1112"/>
                  </a:lnTo>
                  <a:lnTo>
                    <a:pt x="265" y="1112"/>
                  </a:lnTo>
                  <a:lnTo>
                    <a:pt x="265" y="1115"/>
                  </a:lnTo>
                  <a:lnTo>
                    <a:pt x="262" y="1115"/>
                  </a:lnTo>
                  <a:lnTo>
                    <a:pt x="260" y="1112"/>
                  </a:lnTo>
                  <a:lnTo>
                    <a:pt x="257" y="1112"/>
                  </a:lnTo>
                  <a:lnTo>
                    <a:pt x="255" y="1112"/>
                  </a:lnTo>
                  <a:lnTo>
                    <a:pt x="252" y="1110"/>
                  </a:lnTo>
                  <a:lnTo>
                    <a:pt x="252" y="1112"/>
                  </a:lnTo>
                  <a:lnTo>
                    <a:pt x="249" y="1115"/>
                  </a:lnTo>
                  <a:lnTo>
                    <a:pt x="247" y="1117"/>
                  </a:lnTo>
                  <a:lnTo>
                    <a:pt x="244" y="1120"/>
                  </a:lnTo>
                  <a:lnTo>
                    <a:pt x="242" y="1122"/>
                  </a:lnTo>
                  <a:lnTo>
                    <a:pt x="239" y="1125"/>
                  </a:lnTo>
                  <a:lnTo>
                    <a:pt x="239" y="1127"/>
                  </a:lnTo>
                  <a:lnTo>
                    <a:pt x="237" y="1127"/>
                  </a:lnTo>
                  <a:lnTo>
                    <a:pt x="237" y="1130"/>
                  </a:lnTo>
                  <a:lnTo>
                    <a:pt x="234" y="1133"/>
                  </a:lnTo>
                  <a:lnTo>
                    <a:pt x="234" y="1135"/>
                  </a:lnTo>
                  <a:lnTo>
                    <a:pt x="232" y="1138"/>
                  </a:lnTo>
                  <a:lnTo>
                    <a:pt x="232" y="1140"/>
                  </a:lnTo>
                  <a:lnTo>
                    <a:pt x="229" y="1143"/>
                  </a:lnTo>
                  <a:lnTo>
                    <a:pt x="227" y="1143"/>
                  </a:lnTo>
                  <a:lnTo>
                    <a:pt x="224" y="1143"/>
                  </a:lnTo>
                  <a:lnTo>
                    <a:pt x="224" y="1140"/>
                  </a:lnTo>
                  <a:lnTo>
                    <a:pt x="221" y="1138"/>
                  </a:lnTo>
                  <a:lnTo>
                    <a:pt x="219" y="1138"/>
                  </a:lnTo>
                  <a:lnTo>
                    <a:pt x="219" y="1140"/>
                  </a:lnTo>
                  <a:lnTo>
                    <a:pt x="216" y="1138"/>
                  </a:lnTo>
                  <a:lnTo>
                    <a:pt x="214" y="1138"/>
                  </a:lnTo>
                  <a:lnTo>
                    <a:pt x="211" y="1138"/>
                  </a:lnTo>
                  <a:lnTo>
                    <a:pt x="209" y="1138"/>
                  </a:lnTo>
                  <a:lnTo>
                    <a:pt x="209" y="1135"/>
                  </a:lnTo>
                  <a:lnTo>
                    <a:pt x="206" y="1135"/>
                  </a:lnTo>
                  <a:lnTo>
                    <a:pt x="204" y="1138"/>
                  </a:lnTo>
                  <a:lnTo>
                    <a:pt x="201" y="1138"/>
                  </a:lnTo>
                  <a:lnTo>
                    <a:pt x="199" y="1138"/>
                  </a:lnTo>
                  <a:lnTo>
                    <a:pt x="196" y="1138"/>
                  </a:lnTo>
                  <a:lnTo>
                    <a:pt x="193" y="1138"/>
                  </a:lnTo>
                  <a:lnTo>
                    <a:pt x="191" y="1138"/>
                  </a:lnTo>
                  <a:lnTo>
                    <a:pt x="188" y="1138"/>
                  </a:lnTo>
                  <a:lnTo>
                    <a:pt x="186" y="1138"/>
                  </a:lnTo>
                  <a:lnTo>
                    <a:pt x="183" y="1138"/>
                  </a:lnTo>
                  <a:lnTo>
                    <a:pt x="181" y="1138"/>
                  </a:lnTo>
                  <a:lnTo>
                    <a:pt x="178" y="1138"/>
                  </a:lnTo>
                  <a:lnTo>
                    <a:pt x="178" y="1135"/>
                  </a:lnTo>
                  <a:lnTo>
                    <a:pt x="176" y="1135"/>
                  </a:lnTo>
                  <a:lnTo>
                    <a:pt x="176" y="1133"/>
                  </a:lnTo>
                  <a:lnTo>
                    <a:pt x="176" y="1130"/>
                  </a:lnTo>
                  <a:lnTo>
                    <a:pt x="176" y="1127"/>
                  </a:lnTo>
                  <a:lnTo>
                    <a:pt x="176" y="1125"/>
                  </a:lnTo>
                  <a:lnTo>
                    <a:pt x="173" y="1125"/>
                  </a:lnTo>
                  <a:lnTo>
                    <a:pt x="173" y="1122"/>
                  </a:lnTo>
                  <a:lnTo>
                    <a:pt x="171" y="1120"/>
                  </a:lnTo>
                  <a:lnTo>
                    <a:pt x="171" y="1117"/>
                  </a:lnTo>
                  <a:lnTo>
                    <a:pt x="168" y="1117"/>
                  </a:lnTo>
                  <a:lnTo>
                    <a:pt x="165" y="1115"/>
                  </a:lnTo>
                  <a:lnTo>
                    <a:pt x="163" y="1117"/>
                  </a:lnTo>
                  <a:lnTo>
                    <a:pt x="163" y="1115"/>
                  </a:lnTo>
                  <a:lnTo>
                    <a:pt x="163" y="1117"/>
                  </a:lnTo>
                  <a:lnTo>
                    <a:pt x="160" y="1117"/>
                  </a:lnTo>
                  <a:lnTo>
                    <a:pt x="158" y="1117"/>
                  </a:lnTo>
                  <a:lnTo>
                    <a:pt x="158" y="1115"/>
                  </a:lnTo>
                  <a:lnTo>
                    <a:pt x="158" y="1112"/>
                  </a:lnTo>
                  <a:lnTo>
                    <a:pt x="158" y="1110"/>
                  </a:lnTo>
                  <a:lnTo>
                    <a:pt x="158" y="1107"/>
                  </a:lnTo>
                  <a:lnTo>
                    <a:pt x="158" y="1105"/>
                  </a:lnTo>
                  <a:lnTo>
                    <a:pt x="155" y="1105"/>
                  </a:lnTo>
                  <a:lnTo>
                    <a:pt x="153" y="1105"/>
                  </a:lnTo>
                  <a:lnTo>
                    <a:pt x="150" y="1105"/>
                  </a:lnTo>
                  <a:lnTo>
                    <a:pt x="148" y="1105"/>
                  </a:lnTo>
                  <a:lnTo>
                    <a:pt x="145" y="1107"/>
                  </a:lnTo>
                  <a:lnTo>
                    <a:pt x="143" y="1107"/>
                  </a:lnTo>
                  <a:lnTo>
                    <a:pt x="140" y="1107"/>
                  </a:lnTo>
                  <a:lnTo>
                    <a:pt x="137" y="1105"/>
                  </a:lnTo>
                  <a:lnTo>
                    <a:pt x="135" y="1105"/>
                  </a:lnTo>
                  <a:lnTo>
                    <a:pt x="132" y="1102"/>
                  </a:lnTo>
                  <a:lnTo>
                    <a:pt x="132" y="1105"/>
                  </a:lnTo>
                  <a:lnTo>
                    <a:pt x="130" y="1107"/>
                  </a:lnTo>
                  <a:lnTo>
                    <a:pt x="127" y="1107"/>
                  </a:lnTo>
                  <a:lnTo>
                    <a:pt x="125" y="1107"/>
                  </a:lnTo>
                  <a:lnTo>
                    <a:pt x="125" y="1110"/>
                  </a:lnTo>
                  <a:lnTo>
                    <a:pt x="125" y="1112"/>
                  </a:lnTo>
                  <a:lnTo>
                    <a:pt x="122" y="1112"/>
                  </a:lnTo>
                  <a:lnTo>
                    <a:pt x="122" y="1115"/>
                  </a:lnTo>
                  <a:lnTo>
                    <a:pt x="122" y="1117"/>
                  </a:lnTo>
                  <a:lnTo>
                    <a:pt x="122" y="1120"/>
                  </a:lnTo>
                  <a:lnTo>
                    <a:pt x="120" y="1120"/>
                  </a:lnTo>
                  <a:lnTo>
                    <a:pt x="117" y="1117"/>
                  </a:lnTo>
                  <a:lnTo>
                    <a:pt x="115" y="1117"/>
                  </a:lnTo>
                  <a:lnTo>
                    <a:pt x="112" y="1115"/>
                  </a:lnTo>
                  <a:lnTo>
                    <a:pt x="112" y="1112"/>
                  </a:lnTo>
                  <a:lnTo>
                    <a:pt x="109" y="1112"/>
                  </a:lnTo>
                  <a:lnTo>
                    <a:pt x="107" y="1112"/>
                  </a:lnTo>
                  <a:lnTo>
                    <a:pt x="104" y="1112"/>
                  </a:lnTo>
                  <a:lnTo>
                    <a:pt x="102" y="1112"/>
                  </a:lnTo>
                  <a:lnTo>
                    <a:pt x="99" y="1112"/>
                  </a:lnTo>
                  <a:lnTo>
                    <a:pt x="97" y="1115"/>
                  </a:lnTo>
                  <a:lnTo>
                    <a:pt x="94" y="1115"/>
                  </a:lnTo>
                  <a:lnTo>
                    <a:pt x="89" y="1115"/>
                  </a:lnTo>
                  <a:lnTo>
                    <a:pt x="87" y="1117"/>
                  </a:lnTo>
                  <a:lnTo>
                    <a:pt x="84" y="1117"/>
                  </a:lnTo>
                  <a:lnTo>
                    <a:pt x="81" y="1117"/>
                  </a:lnTo>
                  <a:lnTo>
                    <a:pt x="79" y="1117"/>
                  </a:lnTo>
                  <a:lnTo>
                    <a:pt x="76" y="1120"/>
                  </a:lnTo>
                  <a:lnTo>
                    <a:pt x="74" y="1120"/>
                  </a:lnTo>
                  <a:lnTo>
                    <a:pt x="71" y="1120"/>
                  </a:lnTo>
                  <a:lnTo>
                    <a:pt x="69" y="1122"/>
                  </a:lnTo>
                  <a:lnTo>
                    <a:pt x="66" y="1125"/>
                  </a:lnTo>
                  <a:lnTo>
                    <a:pt x="64" y="1125"/>
                  </a:lnTo>
                  <a:lnTo>
                    <a:pt x="61" y="1125"/>
                  </a:lnTo>
                  <a:lnTo>
                    <a:pt x="59" y="1125"/>
                  </a:lnTo>
                  <a:lnTo>
                    <a:pt x="56" y="1122"/>
                  </a:lnTo>
                  <a:lnTo>
                    <a:pt x="53" y="1125"/>
                  </a:lnTo>
                  <a:lnTo>
                    <a:pt x="51" y="1125"/>
                  </a:lnTo>
                  <a:lnTo>
                    <a:pt x="51" y="1127"/>
                  </a:lnTo>
                  <a:lnTo>
                    <a:pt x="48" y="1130"/>
                  </a:lnTo>
                  <a:lnTo>
                    <a:pt x="46" y="1133"/>
                  </a:lnTo>
                  <a:lnTo>
                    <a:pt x="46" y="1135"/>
                  </a:lnTo>
                  <a:lnTo>
                    <a:pt x="46" y="1133"/>
                  </a:lnTo>
                  <a:lnTo>
                    <a:pt x="46" y="1130"/>
                  </a:lnTo>
                  <a:lnTo>
                    <a:pt x="46" y="1127"/>
                  </a:lnTo>
                  <a:lnTo>
                    <a:pt x="46" y="1122"/>
                  </a:lnTo>
                  <a:lnTo>
                    <a:pt x="36" y="1112"/>
                  </a:lnTo>
                  <a:lnTo>
                    <a:pt x="33" y="1110"/>
                  </a:lnTo>
                  <a:lnTo>
                    <a:pt x="28" y="1110"/>
                  </a:lnTo>
                  <a:lnTo>
                    <a:pt x="23" y="1107"/>
                  </a:lnTo>
                  <a:lnTo>
                    <a:pt x="20" y="1105"/>
                  </a:lnTo>
                  <a:lnTo>
                    <a:pt x="13" y="1097"/>
                  </a:lnTo>
                  <a:lnTo>
                    <a:pt x="10" y="1097"/>
                  </a:lnTo>
                  <a:lnTo>
                    <a:pt x="10" y="1094"/>
                  </a:lnTo>
                  <a:lnTo>
                    <a:pt x="23" y="1087"/>
                  </a:lnTo>
                  <a:lnTo>
                    <a:pt x="25" y="1084"/>
                  </a:lnTo>
                  <a:lnTo>
                    <a:pt x="28" y="1079"/>
                  </a:lnTo>
                  <a:lnTo>
                    <a:pt x="25" y="1077"/>
                  </a:lnTo>
                  <a:lnTo>
                    <a:pt x="20" y="1074"/>
                  </a:lnTo>
                  <a:lnTo>
                    <a:pt x="18" y="1074"/>
                  </a:lnTo>
                  <a:lnTo>
                    <a:pt x="13" y="1074"/>
                  </a:lnTo>
                  <a:lnTo>
                    <a:pt x="10" y="1074"/>
                  </a:lnTo>
                  <a:lnTo>
                    <a:pt x="5" y="1066"/>
                  </a:lnTo>
                  <a:lnTo>
                    <a:pt x="5" y="1054"/>
                  </a:lnTo>
                  <a:lnTo>
                    <a:pt x="5" y="1051"/>
                  </a:lnTo>
                  <a:lnTo>
                    <a:pt x="8" y="1049"/>
                  </a:lnTo>
                  <a:lnTo>
                    <a:pt x="8" y="1041"/>
                  </a:lnTo>
                  <a:lnTo>
                    <a:pt x="13" y="1036"/>
                  </a:lnTo>
                  <a:lnTo>
                    <a:pt x="13" y="1033"/>
                  </a:lnTo>
                  <a:lnTo>
                    <a:pt x="13" y="1026"/>
                  </a:lnTo>
                  <a:lnTo>
                    <a:pt x="8" y="1023"/>
                  </a:lnTo>
                  <a:lnTo>
                    <a:pt x="5" y="1018"/>
                  </a:lnTo>
                  <a:lnTo>
                    <a:pt x="3" y="1015"/>
                  </a:lnTo>
                  <a:lnTo>
                    <a:pt x="0" y="1013"/>
                  </a:lnTo>
                  <a:lnTo>
                    <a:pt x="0" y="1005"/>
                  </a:lnTo>
                  <a:lnTo>
                    <a:pt x="3" y="1003"/>
                  </a:lnTo>
                  <a:lnTo>
                    <a:pt x="10" y="1000"/>
                  </a:lnTo>
                  <a:lnTo>
                    <a:pt x="13" y="998"/>
                  </a:lnTo>
                  <a:lnTo>
                    <a:pt x="13" y="993"/>
                  </a:lnTo>
                  <a:lnTo>
                    <a:pt x="15" y="990"/>
                  </a:lnTo>
                  <a:lnTo>
                    <a:pt x="18" y="990"/>
                  </a:lnTo>
                  <a:lnTo>
                    <a:pt x="20" y="987"/>
                  </a:lnTo>
                  <a:lnTo>
                    <a:pt x="23" y="985"/>
                  </a:lnTo>
                  <a:lnTo>
                    <a:pt x="28" y="982"/>
                  </a:lnTo>
                  <a:lnTo>
                    <a:pt x="33" y="980"/>
                  </a:lnTo>
                  <a:lnTo>
                    <a:pt x="38" y="980"/>
                  </a:lnTo>
                  <a:lnTo>
                    <a:pt x="38" y="977"/>
                  </a:lnTo>
                  <a:lnTo>
                    <a:pt x="38" y="975"/>
                  </a:lnTo>
                  <a:lnTo>
                    <a:pt x="33" y="972"/>
                  </a:lnTo>
                  <a:lnTo>
                    <a:pt x="28" y="972"/>
                  </a:lnTo>
                  <a:lnTo>
                    <a:pt x="25" y="970"/>
                  </a:lnTo>
                  <a:lnTo>
                    <a:pt x="20" y="962"/>
                  </a:lnTo>
                  <a:lnTo>
                    <a:pt x="20" y="959"/>
                  </a:lnTo>
                  <a:lnTo>
                    <a:pt x="31" y="954"/>
                  </a:lnTo>
                  <a:lnTo>
                    <a:pt x="33" y="954"/>
                  </a:lnTo>
                  <a:lnTo>
                    <a:pt x="36" y="952"/>
                  </a:lnTo>
                  <a:lnTo>
                    <a:pt x="41" y="952"/>
                  </a:lnTo>
                  <a:lnTo>
                    <a:pt x="51" y="947"/>
                  </a:lnTo>
                  <a:lnTo>
                    <a:pt x="53" y="947"/>
                  </a:lnTo>
                  <a:lnTo>
                    <a:pt x="53" y="944"/>
                  </a:lnTo>
                  <a:lnTo>
                    <a:pt x="51" y="942"/>
                  </a:lnTo>
                  <a:lnTo>
                    <a:pt x="41" y="939"/>
                  </a:lnTo>
                  <a:lnTo>
                    <a:pt x="38" y="939"/>
                  </a:lnTo>
                  <a:lnTo>
                    <a:pt x="31" y="934"/>
                  </a:lnTo>
                  <a:lnTo>
                    <a:pt x="25" y="931"/>
                  </a:lnTo>
                  <a:lnTo>
                    <a:pt x="25" y="929"/>
                  </a:lnTo>
                  <a:lnTo>
                    <a:pt x="36" y="926"/>
                  </a:lnTo>
                  <a:lnTo>
                    <a:pt x="36" y="924"/>
                  </a:lnTo>
                  <a:lnTo>
                    <a:pt x="38" y="924"/>
                  </a:lnTo>
                  <a:lnTo>
                    <a:pt x="36" y="921"/>
                  </a:lnTo>
                  <a:lnTo>
                    <a:pt x="33" y="919"/>
                  </a:lnTo>
                  <a:lnTo>
                    <a:pt x="31" y="919"/>
                  </a:lnTo>
                  <a:lnTo>
                    <a:pt x="28" y="919"/>
                  </a:lnTo>
                  <a:lnTo>
                    <a:pt x="23" y="919"/>
                  </a:lnTo>
                  <a:lnTo>
                    <a:pt x="20" y="916"/>
                  </a:lnTo>
                  <a:lnTo>
                    <a:pt x="20" y="911"/>
                  </a:lnTo>
                  <a:lnTo>
                    <a:pt x="23" y="909"/>
                  </a:lnTo>
                  <a:lnTo>
                    <a:pt x="31" y="909"/>
                  </a:lnTo>
                  <a:lnTo>
                    <a:pt x="33" y="903"/>
                  </a:lnTo>
                  <a:lnTo>
                    <a:pt x="25" y="898"/>
                  </a:lnTo>
                  <a:lnTo>
                    <a:pt x="25" y="896"/>
                  </a:lnTo>
                  <a:lnTo>
                    <a:pt x="25" y="893"/>
                  </a:lnTo>
                  <a:lnTo>
                    <a:pt x="28" y="893"/>
                  </a:lnTo>
                  <a:lnTo>
                    <a:pt x="28" y="891"/>
                  </a:lnTo>
                  <a:lnTo>
                    <a:pt x="31" y="891"/>
                  </a:lnTo>
                  <a:lnTo>
                    <a:pt x="31" y="888"/>
                  </a:lnTo>
                  <a:lnTo>
                    <a:pt x="31" y="886"/>
                  </a:lnTo>
                  <a:lnTo>
                    <a:pt x="33" y="883"/>
                  </a:lnTo>
                  <a:lnTo>
                    <a:pt x="33" y="881"/>
                  </a:lnTo>
                  <a:lnTo>
                    <a:pt x="33" y="878"/>
                  </a:lnTo>
                  <a:lnTo>
                    <a:pt x="33" y="875"/>
                  </a:lnTo>
                  <a:lnTo>
                    <a:pt x="36" y="875"/>
                  </a:lnTo>
                  <a:lnTo>
                    <a:pt x="38" y="875"/>
                  </a:lnTo>
                  <a:lnTo>
                    <a:pt x="38" y="873"/>
                  </a:lnTo>
                  <a:lnTo>
                    <a:pt x="41" y="873"/>
                  </a:lnTo>
                  <a:lnTo>
                    <a:pt x="38" y="870"/>
                  </a:lnTo>
                  <a:lnTo>
                    <a:pt x="38" y="868"/>
                  </a:lnTo>
                  <a:lnTo>
                    <a:pt x="38" y="865"/>
                  </a:lnTo>
                  <a:lnTo>
                    <a:pt x="36" y="863"/>
                  </a:lnTo>
                  <a:lnTo>
                    <a:pt x="36" y="860"/>
                  </a:lnTo>
                  <a:lnTo>
                    <a:pt x="36" y="853"/>
                  </a:lnTo>
                  <a:lnTo>
                    <a:pt x="36" y="850"/>
                  </a:lnTo>
                  <a:lnTo>
                    <a:pt x="38" y="847"/>
                  </a:lnTo>
                  <a:lnTo>
                    <a:pt x="41" y="845"/>
                  </a:lnTo>
                  <a:lnTo>
                    <a:pt x="43" y="842"/>
                  </a:lnTo>
                  <a:lnTo>
                    <a:pt x="43" y="840"/>
                  </a:lnTo>
                  <a:lnTo>
                    <a:pt x="43" y="837"/>
                  </a:lnTo>
                  <a:lnTo>
                    <a:pt x="43" y="835"/>
                  </a:lnTo>
                  <a:lnTo>
                    <a:pt x="41" y="835"/>
                  </a:lnTo>
                  <a:lnTo>
                    <a:pt x="41" y="832"/>
                  </a:lnTo>
                  <a:lnTo>
                    <a:pt x="38" y="832"/>
                  </a:lnTo>
                  <a:lnTo>
                    <a:pt x="38" y="830"/>
                  </a:lnTo>
                  <a:lnTo>
                    <a:pt x="38" y="827"/>
                  </a:lnTo>
                  <a:lnTo>
                    <a:pt x="41" y="827"/>
                  </a:lnTo>
                  <a:lnTo>
                    <a:pt x="43" y="827"/>
                  </a:lnTo>
                  <a:lnTo>
                    <a:pt x="46" y="827"/>
                  </a:lnTo>
                  <a:lnTo>
                    <a:pt x="48" y="830"/>
                  </a:lnTo>
                  <a:lnTo>
                    <a:pt x="51" y="830"/>
                  </a:lnTo>
                  <a:lnTo>
                    <a:pt x="53" y="832"/>
                  </a:lnTo>
                  <a:lnTo>
                    <a:pt x="56" y="832"/>
                  </a:lnTo>
                  <a:lnTo>
                    <a:pt x="59" y="830"/>
                  </a:lnTo>
                  <a:lnTo>
                    <a:pt x="61" y="827"/>
                  </a:lnTo>
                  <a:lnTo>
                    <a:pt x="61" y="825"/>
                  </a:lnTo>
                  <a:lnTo>
                    <a:pt x="64" y="825"/>
                  </a:lnTo>
                  <a:lnTo>
                    <a:pt x="64" y="822"/>
                  </a:lnTo>
                  <a:lnTo>
                    <a:pt x="64" y="819"/>
                  </a:lnTo>
                  <a:lnTo>
                    <a:pt x="64" y="817"/>
                  </a:lnTo>
                  <a:lnTo>
                    <a:pt x="61" y="817"/>
                  </a:lnTo>
                  <a:lnTo>
                    <a:pt x="61" y="814"/>
                  </a:lnTo>
                  <a:lnTo>
                    <a:pt x="59" y="812"/>
                  </a:lnTo>
                  <a:lnTo>
                    <a:pt x="59" y="809"/>
                  </a:lnTo>
                  <a:lnTo>
                    <a:pt x="59" y="807"/>
                  </a:lnTo>
                  <a:lnTo>
                    <a:pt x="59" y="804"/>
                  </a:lnTo>
                  <a:lnTo>
                    <a:pt x="56" y="804"/>
                  </a:lnTo>
                  <a:lnTo>
                    <a:pt x="56" y="802"/>
                  </a:lnTo>
                  <a:lnTo>
                    <a:pt x="56" y="799"/>
                  </a:lnTo>
                  <a:lnTo>
                    <a:pt x="59" y="797"/>
                  </a:lnTo>
                  <a:lnTo>
                    <a:pt x="59" y="794"/>
                  </a:lnTo>
                  <a:lnTo>
                    <a:pt x="61" y="794"/>
                  </a:lnTo>
                  <a:lnTo>
                    <a:pt x="61" y="792"/>
                  </a:lnTo>
                  <a:lnTo>
                    <a:pt x="64" y="792"/>
                  </a:lnTo>
                  <a:lnTo>
                    <a:pt x="64" y="789"/>
                  </a:lnTo>
                  <a:lnTo>
                    <a:pt x="66" y="789"/>
                  </a:lnTo>
                  <a:lnTo>
                    <a:pt x="69" y="786"/>
                  </a:lnTo>
                  <a:lnTo>
                    <a:pt x="69" y="784"/>
                  </a:lnTo>
                  <a:lnTo>
                    <a:pt x="69" y="781"/>
                  </a:lnTo>
                  <a:lnTo>
                    <a:pt x="69" y="779"/>
                  </a:lnTo>
                  <a:lnTo>
                    <a:pt x="69" y="776"/>
                  </a:lnTo>
                  <a:lnTo>
                    <a:pt x="71" y="776"/>
                  </a:lnTo>
                  <a:lnTo>
                    <a:pt x="71" y="774"/>
                  </a:lnTo>
                  <a:lnTo>
                    <a:pt x="74" y="774"/>
                  </a:lnTo>
                  <a:lnTo>
                    <a:pt x="74" y="771"/>
                  </a:lnTo>
                  <a:lnTo>
                    <a:pt x="71" y="771"/>
                  </a:lnTo>
                  <a:lnTo>
                    <a:pt x="74" y="769"/>
                  </a:lnTo>
                  <a:lnTo>
                    <a:pt x="74" y="766"/>
                  </a:lnTo>
                  <a:lnTo>
                    <a:pt x="74" y="764"/>
                  </a:lnTo>
                  <a:lnTo>
                    <a:pt x="74" y="761"/>
                  </a:lnTo>
                  <a:lnTo>
                    <a:pt x="76" y="761"/>
                  </a:lnTo>
                  <a:lnTo>
                    <a:pt x="76" y="758"/>
                  </a:lnTo>
                  <a:lnTo>
                    <a:pt x="79" y="758"/>
                  </a:lnTo>
                  <a:lnTo>
                    <a:pt x="79" y="756"/>
                  </a:lnTo>
                  <a:lnTo>
                    <a:pt x="81" y="753"/>
                  </a:lnTo>
                  <a:lnTo>
                    <a:pt x="81" y="751"/>
                  </a:lnTo>
                  <a:lnTo>
                    <a:pt x="81" y="748"/>
                  </a:lnTo>
                  <a:lnTo>
                    <a:pt x="84" y="748"/>
                  </a:lnTo>
                  <a:lnTo>
                    <a:pt x="84" y="746"/>
                  </a:lnTo>
                  <a:lnTo>
                    <a:pt x="87" y="746"/>
                  </a:lnTo>
                  <a:lnTo>
                    <a:pt x="87" y="743"/>
                  </a:lnTo>
                  <a:lnTo>
                    <a:pt x="87" y="741"/>
                  </a:lnTo>
                  <a:lnTo>
                    <a:pt x="84" y="738"/>
                  </a:lnTo>
                  <a:lnTo>
                    <a:pt x="84" y="736"/>
                  </a:lnTo>
                  <a:lnTo>
                    <a:pt x="87" y="736"/>
                  </a:lnTo>
                  <a:lnTo>
                    <a:pt x="87" y="733"/>
                  </a:lnTo>
                  <a:lnTo>
                    <a:pt x="89" y="730"/>
                  </a:lnTo>
                  <a:lnTo>
                    <a:pt x="92" y="730"/>
                  </a:lnTo>
                  <a:lnTo>
                    <a:pt x="94" y="730"/>
                  </a:lnTo>
                  <a:lnTo>
                    <a:pt x="92" y="728"/>
                  </a:lnTo>
                  <a:lnTo>
                    <a:pt x="89" y="725"/>
                  </a:lnTo>
                  <a:lnTo>
                    <a:pt x="92" y="725"/>
                  </a:lnTo>
                  <a:lnTo>
                    <a:pt x="94" y="725"/>
                  </a:lnTo>
                  <a:lnTo>
                    <a:pt x="97" y="725"/>
                  </a:lnTo>
                  <a:lnTo>
                    <a:pt x="97" y="723"/>
                  </a:lnTo>
                  <a:lnTo>
                    <a:pt x="99" y="720"/>
                  </a:lnTo>
                  <a:lnTo>
                    <a:pt x="97" y="718"/>
                  </a:lnTo>
                  <a:lnTo>
                    <a:pt x="99" y="715"/>
                  </a:lnTo>
                  <a:lnTo>
                    <a:pt x="102" y="715"/>
                  </a:lnTo>
                  <a:lnTo>
                    <a:pt x="102" y="713"/>
                  </a:lnTo>
                  <a:lnTo>
                    <a:pt x="104" y="713"/>
                  </a:lnTo>
                  <a:lnTo>
                    <a:pt x="107" y="713"/>
                  </a:lnTo>
                  <a:lnTo>
                    <a:pt x="107" y="710"/>
                  </a:lnTo>
                  <a:lnTo>
                    <a:pt x="107" y="708"/>
                  </a:lnTo>
                  <a:lnTo>
                    <a:pt x="107" y="705"/>
                  </a:lnTo>
                  <a:lnTo>
                    <a:pt x="107" y="702"/>
                  </a:lnTo>
                  <a:lnTo>
                    <a:pt x="109" y="705"/>
                  </a:lnTo>
                  <a:lnTo>
                    <a:pt x="112" y="705"/>
                  </a:lnTo>
                  <a:lnTo>
                    <a:pt x="112" y="702"/>
                  </a:lnTo>
                  <a:lnTo>
                    <a:pt x="112" y="700"/>
                  </a:lnTo>
                  <a:lnTo>
                    <a:pt x="109" y="697"/>
                  </a:lnTo>
                  <a:lnTo>
                    <a:pt x="112" y="695"/>
                  </a:lnTo>
                  <a:lnTo>
                    <a:pt x="112" y="692"/>
                  </a:lnTo>
                  <a:lnTo>
                    <a:pt x="112" y="690"/>
                  </a:lnTo>
                  <a:lnTo>
                    <a:pt x="109" y="690"/>
                  </a:lnTo>
                  <a:lnTo>
                    <a:pt x="109" y="687"/>
                  </a:lnTo>
                  <a:lnTo>
                    <a:pt x="107" y="687"/>
                  </a:lnTo>
                  <a:lnTo>
                    <a:pt x="107" y="685"/>
                  </a:lnTo>
                  <a:lnTo>
                    <a:pt x="109" y="682"/>
                  </a:lnTo>
                  <a:lnTo>
                    <a:pt x="112" y="682"/>
                  </a:lnTo>
                  <a:lnTo>
                    <a:pt x="115" y="680"/>
                  </a:lnTo>
                  <a:lnTo>
                    <a:pt x="115" y="682"/>
                  </a:lnTo>
                  <a:lnTo>
                    <a:pt x="117" y="685"/>
                  </a:lnTo>
                  <a:lnTo>
                    <a:pt x="117" y="687"/>
                  </a:lnTo>
                  <a:lnTo>
                    <a:pt x="120" y="687"/>
                  </a:lnTo>
                  <a:lnTo>
                    <a:pt x="122" y="687"/>
                  </a:lnTo>
                  <a:lnTo>
                    <a:pt x="122" y="690"/>
                  </a:lnTo>
                  <a:lnTo>
                    <a:pt x="125" y="687"/>
                  </a:lnTo>
                  <a:lnTo>
                    <a:pt x="127" y="687"/>
                  </a:lnTo>
                  <a:lnTo>
                    <a:pt x="127" y="685"/>
                  </a:lnTo>
                  <a:lnTo>
                    <a:pt x="127" y="682"/>
                  </a:lnTo>
                  <a:lnTo>
                    <a:pt x="130" y="682"/>
                  </a:lnTo>
                  <a:lnTo>
                    <a:pt x="132" y="682"/>
                  </a:lnTo>
                  <a:lnTo>
                    <a:pt x="132" y="685"/>
                  </a:lnTo>
                  <a:lnTo>
                    <a:pt x="135" y="685"/>
                  </a:lnTo>
                  <a:lnTo>
                    <a:pt x="135" y="687"/>
                  </a:lnTo>
                  <a:lnTo>
                    <a:pt x="135" y="690"/>
                  </a:lnTo>
                  <a:lnTo>
                    <a:pt x="137" y="690"/>
                  </a:lnTo>
                  <a:lnTo>
                    <a:pt x="140" y="690"/>
                  </a:lnTo>
                  <a:lnTo>
                    <a:pt x="143" y="690"/>
                  </a:lnTo>
                  <a:lnTo>
                    <a:pt x="143" y="687"/>
                  </a:lnTo>
                  <a:lnTo>
                    <a:pt x="145" y="685"/>
                  </a:lnTo>
                  <a:lnTo>
                    <a:pt x="148" y="685"/>
                  </a:lnTo>
                  <a:lnTo>
                    <a:pt x="150" y="687"/>
                  </a:lnTo>
                  <a:lnTo>
                    <a:pt x="153" y="687"/>
                  </a:lnTo>
                  <a:lnTo>
                    <a:pt x="155" y="687"/>
                  </a:lnTo>
                  <a:lnTo>
                    <a:pt x="158" y="687"/>
                  </a:lnTo>
                  <a:lnTo>
                    <a:pt x="158" y="690"/>
                  </a:lnTo>
                  <a:lnTo>
                    <a:pt x="160" y="690"/>
                  </a:lnTo>
                  <a:lnTo>
                    <a:pt x="163" y="692"/>
                  </a:lnTo>
                  <a:lnTo>
                    <a:pt x="163" y="690"/>
                  </a:lnTo>
                  <a:lnTo>
                    <a:pt x="163" y="687"/>
                  </a:lnTo>
                  <a:lnTo>
                    <a:pt x="163" y="685"/>
                  </a:lnTo>
                  <a:lnTo>
                    <a:pt x="165" y="685"/>
                  </a:lnTo>
                  <a:lnTo>
                    <a:pt x="168" y="685"/>
                  </a:lnTo>
                  <a:lnTo>
                    <a:pt x="171" y="687"/>
                  </a:lnTo>
                  <a:lnTo>
                    <a:pt x="173" y="690"/>
                  </a:lnTo>
                  <a:lnTo>
                    <a:pt x="176" y="687"/>
                  </a:lnTo>
                  <a:lnTo>
                    <a:pt x="176" y="685"/>
                  </a:lnTo>
                  <a:lnTo>
                    <a:pt x="176" y="682"/>
                  </a:lnTo>
                  <a:lnTo>
                    <a:pt x="176" y="680"/>
                  </a:lnTo>
                  <a:lnTo>
                    <a:pt x="176" y="677"/>
                  </a:lnTo>
                  <a:lnTo>
                    <a:pt x="176" y="674"/>
                  </a:lnTo>
                  <a:lnTo>
                    <a:pt x="176" y="672"/>
                  </a:lnTo>
                  <a:lnTo>
                    <a:pt x="176" y="669"/>
                  </a:lnTo>
                  <a:lnTo>
                    <a:pt x="173" y="667"/>
                  </a:lnTo>
                  <a:lnTo>
                    <a:pt x="173" y="664"/>
                  </a:lnTo>
                  <a:lnTo>
                    <a:pt x="171" y="664"/>
                  </a:lnTo>
                  <a:lnTo>
                    <a:pt x="171" y="662"/>
                  </a:lnTo>
                  <a:lnTo>
                    <a:pt x="171" y="659"/>
                  </a:lnTo>
                  <a:lnTo>
                    <a:pt x="173" y="659"/>
                  </a:lnTo>
                  <a:lnTo>
                    <a:pt x="173" y="657"/>
                  </a:lnTo>
                  <a:lnTo>
                    <a:pt x="176" y="657"/>
                  </a:lnTo>
                  <a:lnTo>
                    <a:pt x="176" y="659"/>
                  </a:lnTo>
                  <a:lnTo>
                    <a:pt x="178" y="659"/>
                  </a:lnTo>
                  <a:lnTo>
                    <a:pt x="178" y="657"/>
                  </a:lnTo>
                  <a:lnTo>
                    <a:pt x="181" y="657"/>
                  </a:lnTo>
                  <a:lnTo>
                    <a:pt x="183" y="659"/>
                  </a:lnTo>
                  <a:lnTo>
                    <a:pt x="186" y="659"/>
                  </a:lnTo>
                  <a:lnTo>
                    <a:pt x="188" y="657"/>
                  </a:lnTo>
                  <a:lnTo>
                    <a:pt x="191" y="657"/>
                  </a:lnTo>
                  <a:lnTo>
                    <a:pt x="193" y="659"/>
                  </a:lnTo>
                  <a:lnTo>
                    <a:pt x="196" y="659"/>
                  </a:lnTo>
                  <a:lnTo>
                    <a:pt x="199" y="657"/>
                  </a:lnTo>
                  <a:lnTo>
                    <a:pt x="199" y="654"/>
                  </a:lnTo>
                  <a:lnTo>
                    <a:pt x="201" y="654"/>
                  </a:lnTo>
                  <a:lnTo>
                    <a:pt x="201" y="652"/>
                  </a:lnTo>
                  <a:lnTo>
                    <a:pt x="201" y="649"/>
                  </a:lnTo>
                  <a:lnTo>
                    <a:pt x="199" y="646"/>
                  </a:lnTo>
                  <a:lnTo>
                    <a:pt x="199" y="644"/>
                  </a:lnTo>
                  <a:lnTo>
                    <a:pt x="199" y="639"/>
                  </a:lnTo>
                  <a:lnTo>
                    <a:pt x="199" y="636"/>
                  </a:lnTo>
                  <a:lnTo>
                    <a:pt x="201" y="634"/>
                  </a:lnTo>
                  <a:lnTo>
                    <a:pt x="204" y="631"/>
                  </a:lnTo>
                  <a:lnTo>
                    <a:pt x="204" y="629"/>
                  </a:lnTo>
                  <a:lnTo>
                    <a:pt x="201" y="629"/>
                  </a:lnTo>
                  <a:lnTo>
                    <a:pt x="199" y="629"/>
                  </a:lnTo>
                  <a:lnTo>
                    <a:pt x="199" y="626"/>
                  </a:lnTo>
                  <a:lnTo>
                    <a:pt x="196" y="624"/>
                  </a:lnTo>
                  <a:lnTo>
                    <a:pt x="193" y="624"/>
                  </a:lnTo>
                  <a:lnTo>
                    <a:pt x="193" y="621"/>
                  </a:lnTo>
                  <a:lnTo>
                    <a:pt x="191" y="621"/>
                  </a:lnTo>
                  <a:lnTo>
                    <a:pt x="191" y="618"/>
                  </a:lnTo>
                  <a:lnTo>
                    <a:pt x="188" y="616"/>
                  </a:lnTo>
                  <a:lnTo>
                    <a:pt x="188" y="613"/>
                  </a:lnTo>
                  <a:lnTo>
                    <a:pt x="188" y="611"/>
                  </a:lnTo>
                  <a:lnTo>
                    <a:pt x="188" y="608"/>
                  </a:lnTo>
                  <a:lnTo>
                    <a:pt x="191" y="608"/>
                  </a:lnTo>
                  <a:lnTo>
                    <a:pt x="193" y="611"/>
                  </a:lnTo>
                  <a:lnTo>
                    <a:pt x="196" y="611"/>
                  </a:lnTo>
                  <a:lnTo>
                    <a:pt x="199" y="613"/>
                  </a:lnTo>
                  <a:lnTo>
                    <a:pt x="201" y="613"/>
                  </a:lnTo>
                  <a:lnTo>
                    <a:pt x="206" y="613"/>
                  </a:lnTo>
                  <a:lnTo>
                    <a:pt x="209" y="613"/>
                  </a:lnTo>
                  <a:lnTo>
                    <a:pt x="206" y="611"/>
                  </a:lnTo>
                  <a:lnTo>
                    <a:pt x="204" y="608"/>
                  </a:lnTo>
                  <a:lnTo>
                    <a:pt x="201" y="606"/>
                  </a:lnTo>
                  <a:lnTo>
                    <a:pt x="199" y="606"/>
                  </a:lnTo>
                  <a:lnTo>
                    <a:pt x="196" y="603"/>
                  </a:lnTo>
                  <a:lnTo>
                    <a:pt x="193" y="603"/>
                  </a:lnTo>
                  <a:lnTo>
                    <a:pt x="191" y="601"/>
                  </a:lnTo>
                  <a:lnTo>
                    <a:pt x="188" y="601"/>
                  </a:lnTo>
                  <a:lnTo>
                    <a:pt x="183" y="601"/>
                  </a:lnTo>
                  <a:lnTo>
                    <a:pt x="181" y="601"/>
                  </a:lnTo>
                  <a:lnTo>
                    <a:pt x="178" y="598"/>
                  </a:lnTo>
                  <a:lnTo>
                    <a:pt x="178" y="593"/>
                  </a:lnTo>
                  <a:lnTo>
                    <a:pt x="178" y="590"/>
                  </a:lnTo>
                  <a:lnTo>
                    <a:pt x="178" y="585"/>
                  </a:lnTo>
                  <a:lnTo>
                    <a:pt x="176" y="585"/>
                  </a:lnTo>
                  <a:lnTo>
                    <a:pt x="173" y="585"/>
                  </a:lnTo>
                  <a:lnTo>
                    <a:pt x="171" y="583"/>
                  </a:lnTo>
                  <a:lnTo>
                    <a:pt x="168" y="583"/>
                  </a:lnTo>
                  <a:lnTo>
                    <a:pt x="165" y="580"/>
                  </a:lnTo>
                  <a:lnTo>
                    <a:pt x="163" y="578"/>
                  </a:lnTo>
                  <a:lnTo>
                    <a:pt x="160" y="575"/>
                  </a:lnTo>
                  <a:lnTo>
                    <a:pt x="158" y="573"/>
                  </a:lnTo>
                  <a:lnTo>
                    <a:pt x="155" y="568"/>
                  </a:lnTo>
                  <a:lnTo>
                    <a:pt x="153" y="568"/>
                  </a:lnTo>
                  <a:lnTo>
                    <a:pt x="150" y="565"/>
                  </a:lnTo>
                  <a:lnTo>
                    <a:pt x="148" y="565"/>
                  </a:lnTo>
                  <a:lnTo>
                    <a:pt x="145" y="562"/>
                  </a:lnTo>
                  <a:lnTo>
                    <a:pt x="143" y="560"/>
                  </a:lnTo>
                  <a:lnTo>
                    <a:pt x="140" y="562"/>
                  </a:lnTo>
                  <a:lnTo>
                    <a:pt x="140" y="560"/>
                  </a:lnTo>
                  <a:lnTo>
                    <a:pt x="137" y="560"/>
                  </a:lnTo>
                  <a:lnTo>
                    <a:pt x="135" y="557"/>
                  </a:lnTo>
                  <a:lnTo>
                    <a:pt x="132" y="557"/>
                  </a:lnTo>
                  <a:lnTo>
                    <a:pt x="130" y="557"/>
                  </a:lnTo>
                  <a:lnTo>
                    <a:pt x="127" y="557"/>
                  </a:lnTo>
                  <a:lnTo>
                    <a:pt x="125" y="555"/>
                  </a:lnTo>
                  <a:lnTo>
                    <a:pt x="122" y="555"/>
                  </a:lnTo>
                  <a:lnTo>
                    <a:pt x="122" y="552"/>
                  </a:lnTo>
                  <a:lnTo>
                    <a:pt x="120" y="550"/>
                  </a:lnTo>
                  <a:lnTo>
                    <a:pt x="122" y="547"/>
                  </a:lnTo>
                  <a:lnTo>
                    <a:pt x="120" y="545"/>
                  </a:lnTo>
                  <a:lnTo>
                    <a:pt x="117" y="547"/>
                  </a:lnTo>
                  <a:lnTo>
                    <a:pt x="115" y="547"/>
                  </a:lnTo>
                  <a:lnTo>
                    <a:pt x="112" y="547"/>
                  </a:lnTo>
                  <a:lnTo>
                    <a:pt x="109" y="547"/>
                  </a:lnTo>
                  <a:lnTo>
                    <a:pt x="107" y="547"/>
                  </a:lnTo>
                  <a:lnTo>
                    <a:pt x="104" y="547"/>
                  </a:lnTo>
                  <a:lnTo>
                    <a:pt x="102" y="547"/>
                  </a:lnTo>
                  <a:lnTo>
                    <a:pt x="99" y="545"/>
                  </a:lnTo>
                  <a:lnTo>
                    <a:pt x="97" y="545"/>
                  </a:lnTo>
                  <a:lnTo>
                    <a:pt x="94" y="545"/>
                  </a:lnTo>
                  <a:lnTo>
                    <a:pt x="92" y="542"/>
                  </a:lnTo>
                  <a:lnTo>
                    <a:pt x="89" y="540"/>
                  </a:lnTo>
                  <a:lnTo>
                    <a:pt x="87" y="537"/>
                  </a:lnTo>
                  <a:lnTo>
                    <a:pt x="84" y="532"/>
                  </a:lnTo>
                  <a:lnTo>
                    <a:pt x="81" y="529"/>
                  </a:lnTo>
                  <a:lnTo>
                    <a:pt x="79" y="527"/>
                  </a:lnTo>
                  <a:lnTo>
                    <a:pt x="74" y="527"/>
                  </a:lnTo>
                  <a:lnTo>
                    <a:pt x="71" y="524"/>
                  </a:lnTo>
                  <a:lnTo>
                    <a:pt x="66" y="522"/>
                  </a:lnTo>
                  <a:lnTo>
                    <a:pt x="61" y="522"/>
                  </a:lnTo>
                  <a:lnTo>
                    <a:pt x="59" y="519"/>
                  </a:lnTo>
                  <a:lnTo>
                    <a:pt x="56" y="517"/>
                  </a:lnTo>
                  <a:lnTo>
                    <a:pt x="53" y="517"/>
                  </a:lnTo>
                  <a:lnTo>
                    <a:pt x="53" y="514"/>
                  </a:lnTo>
                  <a:lnTo>
                    <a:pt x="53" y="512"/>
                  </a:lnTo>
                  <a:lnTo>
                    <a:pt x="53" y="509"/>
                  </a:lnTo>
                  <a:lnTo>
                    <a:pt x="56" y="506"/>
                  </a:lnTo>
                  <a:lnTo>
                    <a:pt x="59" y="506"/>
                  </a:lnTo>
                  <a:lnTo>
                    <a:pt x="64" y="506"/>
                  </a:lnTo>
                  <a:lnTo>
                    <a:pt x="66" y="506"/>
                  </a:lnTo>
                  <a:lnTo>
                    <a:pt x="66" y="504"/>
                  </a:lnTo>
                  <a:lnTo>
                    <a:pt x="69" y="504"/>
                  </a:lnTo>
                  <a:lnTo>
                    <a:pt x="74" y="501"/>
                  </a:lnTo>
                  <a:lnTo>
                    <a:pt x="76" y="501"/>
                  </a:lnTo>
                  <a:lnTo>
                    <a:pt x="79" y="501"/>
                  </a:lnTo>
                  <a:lnTo>
                    <a:pt x="81" y="501"/>
                  </a:lnTo>
                  <a:lnTo>
                    <a:pt x="87" y="504"/>
                  </a:lnTo>
                  <a:lnTo>
                    <a:pt x="87" y="506"/>
                  </a:lnTo>
                  <a:lnTo>
                    <a:pt x="89" y="506"/>
                  </a:lnTo>
                  <a:lnTo>
                    <a:pt x="92" y="509"/>
                  </a:lnTo>
                  <a:lnTo>
                    <a:pt x="94" y="512"/>
                  </a:lnTo>
                  <a:lnTo>
                    <a:pt x="97" y="512"/>
                  </a:lnTo>
                  <a:lnTo>
                    <a:pt x="102" y="512"/>
                  </a:lnTo>
                  <a:lnTo>
                    <a:pt x="104" y="509"/>
                  </a:lnTo>
                  <a:lnTo>
                    <a:pt x="104" y="506"/>
                  </a:lnTo>
                  <a:lnTo>
                    <a:pt x="107" y="504"/>
                  </a:lnTo>
                  <a:lnTo>
                    <a:pt x="109" y="504"/>
                  </a:lnTo>
                  <a:lnTo>
                    <a:pt x="112" y="504"/>
                  </a:lnTo>
                  <a:lnTo>
                    <a:pt x="107" y="501"/>
                  </a:lnTo>
                  <a:lnTo>
                    <a:pt x="104" y="499"/>
                  </a:lnTo>
                  <a:lnTo>
                    <a:pt x="102" y="499"/>
                  </a:lnTo>
                  <a:lnTo>
                    <a:pt x="99" y="496"/>
                  </a:lnTo>
                  <a:lnTo>
                    <a:pt x="97" y="494"/>
                  </a:lnTo>
                  <a:lnTo>
                    <a:pt x="92" y="494"/>
                  </a:lnTo>
                  <a:lnTo>
                    <a:pt x="89" y="491"/>
                  </a:lnTo>
                  <a:lnTo>
                    <a:pt x="87" y="491"/>
                  </a:lnTo>
                  <a:lnTo>
                    <a:pt x="84" y="491"/>
                  </a:lnTo>
                  <a:lnTo>
                    <a:pt x="81" y="489"/>
                  </a:lnTo>
                  <a:lnTo>
                    <a:pt x="79" y="486"/>
                  </a:lnTo>
                  <a:lnTo>
                    <a:pt x="76" y="486"/>
                  </a:lnTo>
                  <a:lnTo>
                    <a:pt x="71" y="484"/>
                  </a:lnTo>
                  <a:lnTo>
                    <a:pt x="69" y="481"/>
                  </a:lnTo>
                  <a:lnTo>
                    <a:pt x="64" y="478"/>
                  </a:lnTo>
                  <a:lnTo>
                    <a:pt x="64" y="476"/>
                  </a:lnTo>
                  <a:lnTo>
                    <a:pt x="61" y="473"/>
                  </a:lnTo>
                  <a:lnTo>
                    <a:pt x="61" y="471"/>
                  </a:lnTo>
                  <a:lnTo>
                    <a:pt x="61" y="468"/>
                  </a:lnTo>
                  <a:lnTo>
                    <a:pt x="61" y="466"/>
                  </a:lnTo>
                  <a:lnTo>
                    <a:pt x="64" y="466"/>
                  </a:lnTo>
                  <a:lnTo>
                    <a:pt x="64" y="463"/>
                  </a:lnTo>
                  <a:lnTo>
                    <a:pt x="64" y="456"/>
                  </a:lnTo>
                  <a:lnTo>
                    <a:pt x="61" y="456"/>
                  </a:lnTo>
                  <a:lnTo>
                    <a:pt x="59" y="456"/>
                  </a:lnTo>
                  <a:lnTo>
                    <a:pt x="56" y="456"/>
                  </a:lnTo>
                  <a:lnTo>
                    <a:pt x="59" y="456"/>
                  </a:lnTo>
                  <a:lnTo>
                    <a:pt x="59" y="458"/>
                  </a:lnTo>
                  <a:lnTo>
                    <a:pt x="56" y="458"/>
                  </a:lnTo>
                  <a:lnTo>
                    <a:pt x="53" y="456"/>
                  </a:lnTo>
                  <a:lnTo>
                    <a:pt x="51" y="456"/>
                  </a:lnTo>
                  <a:lnTo>
                    <a:pt x="48" y="456"/>
                  </a:lnTo>
                  <a:lnTo>
                    <a:pt x="48" y="453"/>
                  </a:lnTo>
                  <a:lnTo>
                    <a:pt x="51" y="453"/>
                  </a:lnTo>
                  <a:lnTo>
                    <a:pt x="53" y="450"/>
                  </a:lnTo>
                  <a:lnTo>
                    <a:pt x="53" y="448"/>
                  </a:lnTo>
                  <a:lnTo>
                    <a:pt x="51" y="448"/>
                  </a:lnTo>
                  <a:lnTo>
                    <a:pt x="48" y="445"/>
                  </a:lnTo>
                  <a:lnTo>
                    <a:pt x="51" y="445"/>
                  </a:lnTo>
                  <a:lnTo>
                    <a:pt x="51" y="443"/>
                  </a:lnTo>
                  <a:lnTo>
                    <a:pt x="48" y="440"/>
                  </a:lnTo>
                  <a:lnTo>
                    <a:pt x="46" y="438"/>
                  </a:lnTo>
                  <a:lnTo>
                    <a:pt x="46" y="435"/>
                  </a:lnTo>
                  <a:lnTo>
                    <a:pt x="48" y="435"/>
                  </a:lnTo>
                  <a:lnTo>
                    <a:pt x="51" y="435"/>
                  </a:lnTo>
                  <a:lnTo>
                    <a:pt x="53" y="435"/>
                  </a:lnTo>
                  <a:lnTo>
                    <a:pt x="56" y="435"/>
                  </a:lnTo>
                  <a:lnTo>
                    <a:pt x="56" y="430"/>
                  </a:lnTo>
                  <a:lnTo>
                    <a:pt x="53" y="428"/>
                  </a:lnTo>
                  <a:lnTo>
                    <a:pt x="53" y="425"/>
                  </a:lnTo>
                  <a:lnTo>
                    <a:pt x="51" y="422"/>
                  </a:lnTo>
                  <a:lnTo>
                    <a:pt x="46" y="420"/>
                  </a:lnTo>
                  <a:lnTo>
                    <a:pt x="43" y="420"/>
                  </a:lnTo>
                  <a:lnTo>
                    <a:pt x="41" y="420"/>
                  </a:lnTo>
                  <a:lnTo>
                    <a:pt x="38" y="417"/>
                  </a:lnTo>
                  <a:lnTo>
                    <a:pt x="36" y="420"/>
                  </a:lnTo>
                  <a:lnTo>
                    <a:pt x="33" y="420"/>
                  </a:lnTo>
                  <a:lnTo>
                    <a:pt x="31" y="422"/>
                  </a:lnTo>
                  <a:lnTo>
                    <a:pt x="28" y="425"/>
                  </a:lnTo>
                  <a:lnTo>
                    <a:pt x="28" y="428"/>
                  </a:lnTo>
                  <a:lnTo>
                    <a:pt x="25" y="425"/>
                  </a:lnTo>
                  <a:lnTo>
                    <a:pt x="25" y="422"/>
                  </a:lnTo>
                  <a:lnTo>
                    <a:pt x="23" y="422"/>
                  </a:lnTo>
                  <a:lnTo>
                    <a:pt x="20" y="420"/>
                  </a:lnTo>
                  <a:lnTo>
                    <a:pt x="18" y="417"/>
                  </a:lnTo>
                  <a:lnTo>
                    <a:pt x="20" y="415"/>
                  </a:lnTo>
                  <a:lnTo>
                    <a:pt x="20" y="412"/>
                  </a:lnTo>
                  <a:lnTo>
                    <a:pt x="18" y="410"/>
                  </a:lnTo>
                  <a:lnTo>
                    <a:pt x="15" y="407"/>
                  </a:lnTo>
                  <a:lnTo>
                    <a:pt x="15" y="405"/>
                  </a:lnTo>
                  <a:lnTo>
                    <a:pt x="15" y="402"/>
                  </a:lnTo>
                  <a:lnTo>
                    <a:pt x="18" y="402"/>
                  </a:lnTo>
                  <a:lnTo>
                    <a:pt x="20" y="402"/>
                  </a:lnTo>
                  <a:lnTo>
                    <a:pt x="23" y="402"/>
                  </a:lnTo>
                  <a:lnTo>
                    <a:pt x="25" y="400"/>
                  </a:lnTo>
                  <a:lnTo>
                    <a:pt x="25" y="397"/>
                  </a:lnTo>
                  <a:lnTo>
                    <a:pt x="25" y="394"/>
                  </a:lnTo>
                  <a:lnTo>
                    <a:pt x="23" y="392"/>
                  </a:lnTo>
                  <a:lnTo>
                    <a:pt x="25" y="392"/>
                  </a:lnTo>
                  <a:lnTo>
                    <a:pt x="28" y="389"/>
                  </a:lnTo>
                  <a:lnTo>
                    <a:pt x="28" y="387"/>
                  </a:lnTo>
                  <a:lnTo>
                    <a:pt x="28" y="384"/>
                  </a:lnTo>
                  <a:lnTo>
                    <a:pt x="28" y="382"/>
                  </a:lnTo>
                  <a:lnTo>
                    <a:pt x="28" y="379"/>
                  </a:lnTo>
                  <a:lnTo>
                    <a:pt x="31" y="379"/>
                  </a:lnTo>
                  <a:lnTo>
                    <a:pt x="31" y="377"/>
                  </a:lnTo>
                  <a:lnTo>
                    <a:pt x="31" y="374"/>
                  </a:lnTo>
                  <a:lnTo>
                    <a:pt x="28" y="372"/>
                  </a:lnTo>
                  <a:lnTo>
                    <a:pt x="23" y="369"/>
                  </a:lnTo>
                  <a:lnTo>
                    <a:pt x="20" y="369"/>
                  </a:lnTo>
                  <a:lnTo>
                    <a:pt x="18" y="369"/>
                  </a:lnTo>
                  <a:lnTo>
                    <a:pt x="18" y="366"/>
                  </a:lnTo>
                  <a:lnTo>
                    <a:pt x="20" y="366"/>
                  </a:lnTo>
                  <a:lnTo>
                    <a:pt x="23" y="364"/>
                  </a:lnTo>
                  <a:lnTo>
                    <a:pt x="28" y="366"/>
                  </a:lnTo>
                  <a:lnTo>
                    <a:pt x="33" y="364"/>
                  </a:lnTo>
                  <a:lnTo>
                    <a:pt x="36" y="364"/>
                  </a:lnTo>
                  <a:lnTo>
                    <a:pt x="36" y="361"/>
                  </a:lnTo>
                  <a:lnTo>
                    <a:pt x="36" y="359"/>
                  </a:lnTo>
                  <a:lnTo>
                    <a:pt x="33" y="359"/>
                  </a:lnTo>
                  <a:lnTo>
                    <a:pt x="31" y="356"/>
                  </a:lnTo>
                  <a:lnTo>
                    <a:pt x="25" y="354"/>
                  </a:lnTo>
                  <a:lnTo>
                    <a:pt x="23" y="354"/>
                  </a:lnTo>
                  <a:lnTo>
                    <a:pt x="20" y="351"/>
                  </a:lnTo>
                  <a:lnTo>
                    <a:pt x="23" y="351"/>
                  </a:lnTo>
                  <a:lnTo>
                    <a:pt x="25" y="349"/>
                  </a:lnTo>
                  <a:lnTo>
                    <a:pt x="28" y="349"/>
                  </a:lnTo>
                  <a:lnTo>
                    <a:pt x="28" y="346"/>
                  </a:lnTo>
                  <a:lnTo>
                    <a:pt x="20" y="341"/>
                  </a:lnTo>
                  <a:lnTo>
                    <a:pt x="15" y="338"/>
                  </a:lnTo>
                  <a:lnTo>
                    <a:pt x="15" y="336"/>
                  </a:lnTo>
                  <a:lnTo>
                    <a:pt x="18" y="333"/>
                  </a:lnTo>
                  <a:lnTo>
                    <a:pt x="36" y="305"/>
                  </a:lnTo>
                  <a:lnTo>
                    <a:pt x="41" y="305"/>
                  </a:lnTo>
                  <a:lnTo>
                    <a:pt x="43" y="305"/>
                  </a:lnTo>
                  <a:lnTo>
                    <a:pt x="46" y="308"/>
                  </a:lnTo>
                  <a:lnTo>
                    <a:pt x="48" y="308"/>
                  </a:lnTo>
                  <a:lnTo>
                    <a:pt x="51" y="305"/>
                  </a:lnTo>
                  <a:lnTo>
                    <a:pt x="56" y="305"/>
                  </a:lnTo>
                  <a:lnTo>
                    <a:pt x="59" y="305"/>
                  </a:lnTo>
                  <a:lnTo>
                    <a:pt x="61" y="305"/>
                  </a:lnTo>
                  <a:lnTo>
                    <a:pt x="64" y="303"/>
                  </a:lnTo>
                  <a:lnTo>
                    <a:pt x="66" y="303"/>
                  </a:lnTo>
                  <a:lnTo>
                    <a:pt x="69" y="303"/>
                  </a:lnTo>
                  <a:lnTo>
                    <a:pt x="71" y="300"/>
                  </a:lnTo>
                  <a:lnTo>
                    <a:pt x="74" y="298"/>
                  </a:lnTo>
                  <a:lnTo>
                    <a:pt x="74" y="295"/>
                  </a:lnTo>
                  <a:lnTo>
                    <a:pt x="74" y="293"/>
                  </a:lnTo>
                  <a:lnTo>
                    <a:pt x="76" y="290"/>
                  </a:lnTo>
                  <a:lnTo>
                    <a:pt x="76" y="288"/>
                  </a:lnTo>
                  <a:lnTo>
                    <a:pt x="79" y="288"/>
                  </a:lnTo>
                  <a:lnTo>
                    <a:pt x="81" y="288"/>
                  </a:lnTo>
                  <a:lnTo>
                    <a:pt x="84" y="288"/>
                  </a:lnTo>
                  <a:lnTo>
                    <a:pt x="87" y="288"/>
                  </a:lnTo>
                  <a:lnTo>
                    <a:pt x="89" y="288"/>
                  </a:lnTo>
                  <a:lnTo>
                    <a:pt x="92" y="288"/>
                  </a:lnTo>
                  <a:lnTo>
                    <a:pt x="97" y="285"/>
                  </a:lnTo>
                  <a:lnTo>
                    <a:pt x="99" y="288"/>
                  </a:lnTo>
                  <a:lnTo>
                    <a:pt x="102" y="288"/>
                  </a:lnTo>
                  <a:lnTo>
                    <a:pt x="107" y="285"/>
                  </a:lnTo>
                  <a:lnTo>
                    <a:pt x="109" y="285"/>
                  </a:lnTo>
                  <a:lnTo>
                    <a:pt x="112" y="285"/>
                  </a:lnTo>
                  <a:lnTo>
                    <a:pt x="115" y="285"/>
                  </a:lnTo>
                  <a:lnTo>
                    <a:pt x="120" y="285"/>
                  </a:lnTo>
                  <a:lnTo>
                    <a:pt x="125" y="288"/>
                  </a:lnTo>
                  <a:lnTo>
                    <a:pt x="127" y="288"/>
                  </a:lnTo>
                  <a:lnTo>
                    <a:pt x="130" y="290"/>
                  </a:lnTo>
                  <a:lnTo>
                    <a:pt x="132" y="290"/>
                  </a:lnTo>
                  <a:lnTo>
                    <a:pt x="132" y="293"/>
                  </a:lnTo>
                  <a:lnTo>
                    <a:pt x="135" y="293"/>
                  </a:lnTo>
                  <a:lnTo>
                    <a:pt x="137" y="295"/>
                  </a:lnTo>
                  <a:lnTo>
                    <a:pt x="137" y="293"/>
                  </a:lnTo>
                  <a:lnTo>
                    <a:pt x="140" y="293"/>
                  </a:lnTo>
                  <a:lnTo>
                    <a:pt x="143" y="290"/>
                  </a:lnTo>
                  <a:lnTo>
                    <a:pt x="148" y="290"/>
                  </a:lnTo>
                  <a:lnTo>
                    <a:pt x="150" y="288"/>
                  </a:lnTo>
                  <a:lnTo>
                    <a:pt x="150" y="285"/>
                  </a:lnTo>
                  <a:lnTo>
                    <a:pt x="153" y="282"/>
                  </a:lnTo>
                  <a:lnTo>
                    <a:pt x="150" y="280"/>
                  </a:lnTo>
                  <a:lnTo>
                    <a:pt x="148" y="277"/>
                  </a:lnTo>
                  <a:lnTo>
                    <a:pt x="143" y="275"/>
                  </a:lnTo>
                  <a:lnTo>
                    <a:pt x="140" y="275"/>
                  </a:lnTo>
                  <a:lnTo>
                    <a:pt x="137" y="275"/>
                  </a:lnTo>
                  <a:lnTo>
                    <a:pt x="135" y="275"/>
                  </a:lnTo>
                  <a:lnTo>
                    <a:pt x="132" y="272"/>
                  </a:lnTo>
                  <a:lnTo>
                    <a:pt x="130" y="270"/>
                  </a:lnTo>
                  <a:lnTo>
                    <a:pt x="130" y="267"/>
                  </a:lnTo>
                  <a:lnTo>
                    <a:pt x="135" y="267"/>
                  </a:lnTo>
                  <a:lnTo>
                    <a:pt x="137" y="270"/>
                  </a:lnTo>
                  <a:lnTo>
                    <a:pt x="140" y="272"/>
                  </a:lnTo>
                  <a:lnTo>
                    <a:pt x="143" y="272"/>
                  </a:lnTo>
                  <a:lnTo>
                    <a:pt x="145" y="272"/>
                  </a:lnTo>
                  <a:lnTo>
                    <a:pt x="148" y="267"/>
                  </a:lnTo>
                  <a:lnTo>
                    <a:pt x="148" y="265"/>
                  </a:lnTo>
                  <a:lnTo>
                    <a:pt x="148" y="262"/>
                  </a:lnTo>
                  <a:lnTo>
                    <a:pt x="148" y="260"/>
                  </a:lnTo>
                  <a:lnTo>
                    <a:pt x="148" y="257"/>
                  </a:lnTo>
                  <a:lnTo>
                    <a:pt x="145" y="257"/>
                  </a:lnTo>
                  <a:lnTo>
                    <a:pt x="143" y="257"/>
                  </a:lnTo>
                  <a:lnTo>
                    <a:pt x="140" y="254"/>
                  </a:lnTo>
                  <a:lnTo>
                    <a:pt x="137" y="254"/>
                  </a:lnTo>
                  <a:lnTo>
                    <a:pt x="137" y="252"/>
                  </a:lnTo>
                  <a:lnTo>
                    <a:pt x="140" y="249"/>
                  </a:lnTo>
                  <a:lnTo>
                    <a:pt x="140" y="244"/>
                  </a:lnTo>
                  <a:lnTo>
                    <a:pt x="140" y="242"/>
                  </a:lnTo>
                  <a:lnTo>
                    <a:pt x="140" y="239"/>
                  </a:lnTo>
                  <a:lnTo>
                    <a:pt x="140" y="237"/>
                  </a:lnTo>
                  <a:lnTo>
                    <a:pt x="143" y="234"/>
                  </a:lnTo>
                  <a:lnTo>
                    <a:pt x="143" y="237"/>
                  </a:lnTo>
                  <a:lnTo>
                    <a:pt x="145" y="239"/>
                  </a:lnTo>
                  <a:lnTo>
                    <a:pt x="145" y="242"/>
                  </a:lnTo>
                  <a:lnTo>
                    <a:pt x="148" y="242"/>
                  </a:lnTo>
                  <a:lnTo>
                    <a:pt x="150" y="239"/>
                  </a:lnTo>
                  <a:lnTo>
                    <a:pt x="153" y="239"/>
                  </a:lnTo>
                  <a:lnTo>
                    <a:pt x="155" y="237"/>
                  </a:lnTo>
                  <a:lnTo>
                    <a:pt x="155" y="234"/>
                  </a:lnTo>
                  <a:lnTo>
                    <a:pt x="155" y="229"/>
                  </a:lnTo>
                  <a:lnTo>
                    <a:pt x="153" y="229"/>
                  </a:lnTo>
                  <a:lnTo>
                    <a:pt x="150" y="226"/>
                  </a:lnTo>
                  <a:lnTo>
                    <a:pt x="148" y="224"/>
                  </a:lnTo>
                  <a:lnTo>
                    <a:pt x="145" y="226"/>
                  </a:lnTo>
                  <a:lnTo>
                    <a:pt x="148" y="224"/>
                  </a:lnTo>
                  <a:lnTo>
                    <a:pt x="153" y="221"/>
                  </a:lnTo>
                  <a:lnTo>
                    <a:pt x="155" y="224"/>
                  </a:lnTo>
                  <a:lnTo>
                    <a:pt x="158" y="226"/>
                  </a:lnTo>
                  <a:lnTo>
                    <a:pt x="163" y="229"/>
                  </a:lnTo>
                  <a:lnTo>
                    <a:pt x="165" y="229"/>
                  </a:lnTo>
                  <a:lnTo>
                    <a:pt x="168" y="229"/>
                  </a:lnTo>
                  <a:lnTo>
                    <a:pt x="171" y="226"/>
                  </a:lnTo>
                  <a:lnTo>
                    <a:pt x="171" y="224"/>
                  </a:lnTo>
                  <a:lnTo>
                    <a:pt x="168" y="219"/>
                  </a:lnTo>
                  <a:lnTo>
                    <a:pt x="165" y="216"/>
                  </a:lnTo>
                  <a:lnTo>
                    <a:pt x="163" y="216"/>
                  </a:lnTo>
                  <a:lnTo>
                    <a:pt x="163" y="211"/>
                  </a:lnTo>
                  <a:lnTo>
                    <a:pt x="160" y="209"/>
                  </a:lnTo>
                  <a:lnTo>
                    <a:pt x="155" y="206"/>
                  </a:lnTo>
                  <a:lnTo>
                    <a:pt x="153" y="204"/>
                  </a:lnTo>
                  <a:lnTo>
                    <a:pt x="150" y="204"/>
                  </a:lnTo>
                  <a:lnTo>
                    <a:pt x="148" y="201"/>
                  </a:lnTo>
                  <a:lnTo>
                    <a:pt x="143" y="201"/>
                  </a:lnTo>
                  <a:lnTo>
                    <a:pt x="140" y="199"/>
                  </a:lnTo>
                  <a:lnTo>
                    <a:pt x="135" y="199"/>
                  </a:lnTo>
                  <a:lnTo>
                    <a:pt x="132" y="196"/>
                  </a:lnTo>
                  <a:lnTo>
                    <a:pt x="130" y="193"/>
                  </a:lnTo>
                  <a:lnTo>
                    <a:pt x="127" y="191"/>
                  </a:lnTo>
                  <a:lnTo>
                    <a:pt x="127" y="188"/>
                  </a:lnTo>
                  <a:lnTo>
                    <a:pt x="130" y="186"/>
                  </a:lnTo>
                  <a:lnTo>
                    <a:pt x="132" y="183"/>
                  </a:lnTo>
                  <a:lnTo>
                    <a:pt x="132" y="181"/>
                  </a:lnTo>
                  <a:lnTo>
                    <a:pt x="132" y="178"/>
                  </a:lnTo>
                  <a:lnTo>
                    <a:pt x="132" y="176"/>
                  </a:lnTo>
                  <a:lnTo>
                    <a:pt x="132" y="173"/>
                  </a:lnTo>
                  <a:lnTo>
                    <a:pt x="135" y="173"/>
                  </a:lnTo>
                  <a:lnTo>
                    <a:pt x="135" y="176"/>
                  </a:lnTo>
                  <a:lnTo>
                    <a:pt x="137" y="176"/>
                  </a:lnTo>
                  <a:lnTo>
                    <a:pt x="143" y="176"/>
                  </a:lnTo>
                  <a:lnTo>
                    <a:pt x="145" y="176"/>
                  </a:lnTo>
                  <a:lnTo>
                    <a:pt x="148" y="173"/>
                  </a:lnTo>
                  <a:lnTo>
                    <a:pt x="150" y="171"/>
                  </a:lnTo>
                  <a:lnTo>
                    <a:pt x="153" y="168"/>
                  </a:lnTo>
                  <a:lnTo>
                    <a:pt x="153" y="165"/>
                  </a:lnTo>
                  <a:lnTo>
                    <a:pt x="150" y="163"/>
                  </a:lnTo>
                  <a:lnTo>
                    <a:pt x="150" y="160"/>
                  </a:lnTo>
                  <a:lnTo>
                    <a:pt x="150" y="158"/>
                  </a:lnTo>
                  <a:lnTo>
                    <a:pt x="150" y="155"/>
                  </a:lnTo>
                  <a:lnTo>
                    <a:pt x="153" y="153"/>
                  </a:lnTo>
                  <a:lnTo>
                    <a:pt x="155" y="150"/>
                  </a:lnTo>
                  <a:lnTo>
                    <a:pt x="158" y="150"/>
                  </a:lnTo>
                  <a:lnTo>
                    <a:pt x="160" y="145"/>
                  </a:lnTo>
                  <a:lnTo>
                    <a:pt x="160" y="143"/>
                  </a:lnTo>
                  <a:lnTo>
                    <a:pt x="158" y="140"/>
                  </a:lnTo>
                  <a:lnTo>
                    <a:pt x="155" y="140"/>
                  </a:lnTo>
                  <a:lnTo>
                    <a:pt x="158" y="137"/>
                  </a:lnTo>
                  <a:lnTo>
                    <a:pt x="160" y="135"/>
                  </a:lnTo>
                  <a:lnTo>
                    <a:pt x="163" y="135"/>
                  </a:lnTo>
                  <a:lnTo>
                    <a:pt x="165" y="132"/>
                  </a:lnTo>
                  <a:lnTo>
                    <a:pt x="165" y="130"/>
                  </a:lnTo>
                  <a:lnTo>
                    <a:pt x="163" y="127"/>
                  </a:lnTo>
                  <a:lnTo>
                    <a:pt x="160" y="125"/>
                  </a:lnTo>
                  <a:lnTo>
                    <a:pt x="160" y="122"/>
                  </a:lnTo>
                  <a:lnTo>
                    <a:pt x="163" y="122"/>
                  </a:lnTo>
                  <a:lnTo>
                    <a:pt x="165" y="122"/>
                  </a:lnTo>
                  <a:lnTo>
                    <a:pt x="165" y="120"/>
                  </a:lnTo>
                  <a:lnTo>
                    <a:pt x="160" y="117"/>
                  </a:lnTo>
                  <a:lnTo>
                    <a:pt x="158" y="117"/>
                  </a:lnTo>
                  <a:lnTo>
                    <a:pt x="158" y="115"/>
                  </a:lnTo>
                  <a:lnTo>
                    <a:pt x="160" y="115"/>
                  </a:lnTo>
                  <a:lnTo>
                    <a:pt x="163" y="117"/>
                  </a:lnTo>
                  <a:lnTo>
                    <a:pt x="165" y="117"/>
                  </a:lnTo>
                  <a:lnTo>
                    <a:pt x="168" y="117"/>
                  </a:lnTo>
                  <a:lnTo>
                    <a:pt x="171" y="117"/>
                  </a:lnTo>
                  <a:lnTo>
                    <a:pt x="173" y="115"/>
                  </a:lnTo>
                  <a:lnTo>
                    <a:pt x="173" y="112"/>
                  </a:lnTo>
                  <a:lnTo>
                    <a:pt x="176" y="109"/>
                  </a:lnTo>
                  <a:lnTo>
                    <a:pt x="178" y="107"/>
                  </a:lnTo>
                  <a:lnTo>
                    <a:pt x="178" y="104"/>
                  </a:lnTo>
                  <a:lnTo>
                    <a:pt x="176" y="102"/>
                  </a:lnTo>
                  <a:lnTo>
                    <a:pt x="178" y="102"/>
                  </a:lnTo>
                  <a:lnTo>
                    <a:pt x="178" y="99"/>
                  </a:lnTo>
                  <a:lnTo>
                    <a:pt x="178" y="97"/>
                  </a:lnTo>
                  <a:lnTo>
                    <a:pt x="176" y="97"/>
                  </a:lnTo>
                  <a:lnTo>
                    <a:pt x="178" y="94"/>
                  </a:lnTo>
                  <a:lnTo>
                    <a:pt x="178" y="92"/>
                  </a:lnTo>
                  <a:lnTo>
                    <a:pt x="181" y="89"/>
                  </a:lnTo>
                  <a:lnTo>
                    <a:pt x="183" y="89"/>
                  </a:lnTo>
                  <a:lnTo>
                    <a:pt x="183" y="84"/>
                  </a:lnTo>
                  <a:lnTo>
                    <a:pt x="183" y="81"/>
                  </a:lnTo>
                  <a:lnTo>
                    <a:pt x="186" y="81"/>
                  </a:lnTo>
                  <a:lnTo>
                    <a:pt x="183" y="79"/>
                  </a:lnTo>
                  <a:lnTo>
                    <a:pt x="186" y="79"/>
                  </a:lnTo>
                  <a:lnTo>
                    <a:pt x="183" y="76"/>
                  </a:lnTo>
                  <a:lnTo>
                    <a:pt x="183" y="74"/>
                  </a:lnTo>
                  <a:lnTo>
                    <a:pt x="186" y="74"/>
                  </a:lnTo>
                  <a:lnTo>
                    <a:pt x="188" y="74"/>
                  </a:lnTo>
                  <a:lnTo>
                    <a:pt x="188" y="71"/>
                  </a:lnTo>
                  <a:lnTo>
                    <a:pt x="191" y="71"/>
                  </a:lnTo>
                  <a:lnTo>
                    <a:pt x="188" y="69"/>
                  </a:lnTo>
                  <a:lnTo>
                    <a:pt x="188" y="66"/>
                  </a:lnTo>
                  <a:lnTo>
                    <a:pt x="186" y="64"/>
                  </a:lnTo>
                  <a:lnTo>
                    <a:pt x="183" y="64"/>
                  </a:lnTo>
                  <a:lnTo>
                    <a:pt x="186" y="61"/>
                  </a:lnTo>
                  <a:lnTo>
                    <a:pt x="188" y="64"/>
                  </a:lnTo>
                  <a:lnTo>
                    <a:pt x="191" y="64"/>
                  </a:lnTo>
                  <a:lnTo>
                    <a:pt x="193" y="61"/>
                  </a:lnTo>
                  <a:lnTo>
                    <a:pt x="196" y="59"/>
                  </a:lnTo>
                  <a:lnTo>
                    <a:pt x="196" y="56"/>
                  </a:lnTo>
                  <a:lnTo>
                    <a:pt x="199" y="56"/>
                  </a:lnTo>
                  <a:lnTo>
                    <a:pt x="201" y="53"/>
                  </a:lnTo>
                  <a:lnTo>
                    <a:pt x="201" y="51"/>
                  </a:lnTo>
                  <a:lnTo>
                    <a:pt x="199" y="48"/>
                  </a:lnTo>
                  <a:lnTo>
                    <a:pt x="199" y="46"/>
                  </a:lnTo>
                  <a:lnTo>
                    <a:pt x="201" y="46"/>
                  </a:lnTo>
                  <a:lnTo>
                    <a:pt x="204" y="46"/>
                  </a:lnTo>
                  <a:lnTo>
                    <a:pt x="204" y="43"/>
                  </a:lnTo>
                  <a:lnTo>
                    <a:pt x="204" y="41"/>
                  </a:lnTo>
                  <a:lnTo>
                    <a:pt x="201" y="41"/>
                  </a:lnTo>
                  <a:lnTo>
                    <a:pt x="204" y="38"/>
                  </a:lnTo>
                  <a:lnTo>
                    <a:pt x="204" y="36"/>
                  </a:lnTo>
                  <a:lnTo>
                    <a:pt x="206" y="33"/>
                  </a:lnTo>
                  <a:lnTo>
                    <a:pt x="209" y="33"/>
                  </a:lnTo>
                  <a:lnTo>
                    <a:pt x="211" y="33"/>
                  </a:lnTo>
                  <a:lnTo>
                    <a:pt x="211" y="31"/>
                  </a:lnTo>
                  <a:lnTo>
                    <a:pt x="211" y="25"/>
                  </a:lnTo>
                  <a:lnTo>
                    <a:pt x="216" y="18"/>
                  </a:lnTo>
                  <a:lnTo>
                    <a:pt x="224" y="20"/>
                  </a:lnTo>
                  <a:lnTo>
                    <a:pt x="227" y="20"/>
                  </a:lnTo>
                  <a:lnTo>
                    <a:pt x="232" y="18"/>
                  </a:lnTo>
                  <a:lnTo>
                    <a:pt x="237" y="15"/>
                  </a:lnTo>
                  <a:lnTo>
                    <a:pt x="242" y="15"/>
                  </a:lnTo>
                  <a:lnTo>
                    <a:pt x="247" y="15"/>
                  </a:lnTo>
                  <a:lnTo>
                    <a:pt x="249" y="15"/>
                  </a:lnTo>
                  <a:lnTo>
                    <a:pt x="255" y="15"/>
                  </a:lnTo>
                  <a:lnTo>
                    <a:pt x="260" y="10"/>
                  </a:lnTo>
                  <a:lnTo>
                    <a:pt x="265" y="10"/>
                  </a:lnTo>
                  <a:lnTo>
                    <a:pt x="270" y="8"/>
                  </a:lnTo>
                  <a:lnTo>
                    <a:pt x="275" y="8"/>
                  </a:lnTo>
                  <a:lnTo>
                    <a:pt x="277" y="5"/>
                  </a:lnTo>
                  <a:lnTo>
                    <a:pt x="277" y="0"/>
                  </a:lnTo>
                  <a:lnTo>
                    <a:pt x="280" y="0"/>
                  </a:lnTo>
                  <a:lnTo>
                    <a:pt x="283" y="3"/>
                  </a:lnTo>
                  <a:lnTo>
                    <a:pt x="283" y="8"/>
                  </a:lnTo>
                  <a:lnTo>
                    <a:pt x="283" y="13"/>
                  </a:lnTo>
                  <a:lnTo>
                    <a:pt x="285" y="18"/>
                  </a:lnTo>
                  <a:lnTo>
                    <a:pt x="285" y="25"/>
                  </a:lnTo>
                  <a:lnTo>
                    <a:pt x="285" y="28"/>
                  </a:lnTo>
                  <a:lnTo>
                    <a:pt x="283" y="33"/>
                  </a:lnTo>
                  <a:lnTo>
                    <a:pt x="288" y="36"/>
                  </a:lnTo>
                  <a:lnTo>
                    <a:pt x="295" y="38"/>
                  </a:lnTo>
                  <a:lnTo>
                    <a:pt x="300" y="38"/>
                  </a:lnTo>
                  <a:lnTo>
                    <a:pt x="305" y="41"/>
                  </a:lnTo>
                  <a:lnTo>
                    <a:pt x="308" y="43"/>
                  </a:lnTo>
                  <a:lnTo>
                    <a:pt x="316" y="48"/>
                  </a:lnTo>
                  <a:lnTo>
                    <a:pt x="323" y="48"/>
                  </a:lnTo>
                  <a:lnTo>
                    <a:pt x="331" y="48"/>
                  </a:lnTo>
                  <a:lnTo>
                    <a:pt x="336" y="46"/>
                  </a:lnTo>
                  <a:lnTo>
                    <a:pt x="341" y="46"/>
                  </a:lnTo>
                  <a:lnTo>
                    <a:pt x="344" y="46"/>
                  </a:lnTo>
                  <a:lnTo>
                    <a:pt x="346" y="46"/>
                  </a:lnTo>
                  <a:lnTo>
                    <a:pt x="351" y="43"/>
                  </a:lnTo>
                  <a:lnTo>
                    <a:pt x="356" y="41"/>
                  </a:lnTo>
                  <a:lnTo>
                    <a:pt x="359" y="43"/>
                  </a:lnTo>
                  <a:lnTo>
                    <a:pt x="361" y="46"/>
                  </a:lnTo>
                  <a:lnTo>
                    <a:pt x="367" y="48"/>
                  </a:lnTo>
                  <a:lnTo>
                    <a:pt x="372" y="53"/>
                  </a:lnTo>
                  <a:lnTo>
                    <a:pt x="372" y="59"/>
                  </a:lnTo>
                  <a:lnTo>
                    <a:pt x="372" y="61"/>
                  </a:lnTo>
                  <a:lnTo>
                    <a:pt x="374" y="64"/>
                  </a:lnTo>
                  <a:lnTo>
                    <a:pt x="377" y="69"/>
                  </a:lnTo>
                  <a:lnTo>
                    <a:pt x="377" y="71"/>
                  </a:lnTo>
                  <a:lnTo>
                    <a:pt x="377" y="74"/>
                  </a:lnTo>
                  <a:lnTo>
                    <a:pt x="377" y="79"/>
                  </a:lnTo>
                  <a:lnTo>
                    <a:pt x="377" y="84"/>
                  </a:lnTo>
                  <a:lnTo>
                    <a:pt x="377" y="87"/>
                  </a:lnTo>
                  <a:lnTo>
                    <a:pt x="377" y="92"/>
                  </a:lnTo>
                  <a:lnTo>
                    <a:pt x="377" y="97"/>
                  </a:lnTo>
                  <a:lnTo>
                    <a:pt x="374" y="102"/>
                  </a:lnTo>
                  <a:lnTo>
                    <a:pt x="379" y="104"/>
                  </a:lnTo>
                  <a:lnTo>
                    <a:pt x="384" y="107"/>
                  </a:lnTo>
                  <a:lnTo>
                    <a:pt x="389" y="112"/>
                  </a:lnTo>
                  <a:lnTo>
                    <a:pt x="392" y="117"/>
                  </a:lnTo>
                  <a:lnTo>
                    <a:pt x="395" y="122"/>
                  </a:lnTo>
                  <a:lnTo>
                    <a:pt x="395" y="125"/>
                  </a:lnTo>
                  <a:lnTo>
                    <a:pt x="392" y="127"/>
                  </a:lnTo>
                  <a:lnTo>
                    <a:pt x="392" y="130"/>
                  </a:lnTo>
                  <a:lnTo>
                    <a:pt x="392" y="132"/>
                  </a:lnTo>
                  <a:lnTo>
                    <a:pt x="397" y="135"/>
                  </a:lnTo>
                  <a:lnTo>
                    <a:pt x="402" y="137"/>
                  </a:lnTo>
                  <a:lnTo>
                    <a:pt x="405" y="140"/>
                  </a:lnTo>
                  <a:lnTo>
                    <a:pt x="407" y="140"/>
                  </a:lnTo>
                  <a:lnTo>
                    <a:pt x="407" y="145"/>
                  </a:lnTo>
                  <a:lnTo>
                    <a:pt x="410" y="150"/>
                  </a:lnTo>
                  <a:lnTo>
                    <a:pt x="415" y="150"/>
                  </a:lnTo>
                  <a:lnTo>
                    <a:pt x="420" y="153"/>
                  </a:lnTo>
                  <a:lnTo>
                    <a:pt x="423" y="155"/>
                  </a:lnTo>
                  <a:lnTo>
                    <a:pt x="425" y="153"/>
                  </a:lnTo>
                  <a:lnTo>
                    <a:pt x="428" y="155"/>
                  </a:lnTo>
                  <a:lnTo>
                    <a:pt x="433" y="158"/>
                  </a:lnTo>
                  <a:lnTo>
                    <a:pt x="435" y="158"/>
                  </a:lnTo>
                  <a:lnTo>
                    <a:pt x="438" y="155"/>
                  </a:lnTo>
                  <a:lnTo>
                    <a:pt x="440" y="155"/>
                  </a:lnTo>
                  <a:lnTo>
                    <a:pt x="440" y="158"/>
                  </a:lnTo>
                  <a:lnTo>
                    <a:pt x="443" y="163"/>
                  </a:lnTo>
                  <a:lnTo>
                    <a:pt x="443" y="171"/>
                  </a:lnTo>
                  <a:lnTo>
                    <a:pt x="440" y="183"/>
                  </a:lnTo>
                  <a:lnTo>
                    <a:pt x="438" y="193"/>
                  </a:lnTo>
                  <a:lnTo>
                    <a:pt x="438" y="199"/>
                  </a:lnTo>
                  <a:lnTo>
                    <a:pt x="433" y="201"/>
                  </a:lnTo>
                  <a:lnTo>
                    <a:pt x="433" y="206"/>
                  </a:lnTo>
                  <a:lnTo>
                    <a:pt x="433" y="211"/>
                  </a:lnTo>
                  <a:lnTo>
                    <a:pt x="433" y="216"/>
                  </a:lnTo>
                  <a:lnTo>
                    <a:pt x="430" y="224"/>
                  </a:lnTo>
                  <a:lnTo>
                    <a:pt x="433" y="224"/>
                  </a:lnTo>
                  <a:lnTo>
                    <a:pt x="430" y="229"/>
                  </a:lnTo>
                  <a:lnTo>
                    <a:pt x="428" y="232"/>
                  </a:lnTo>
                  <a:lnTo>
                    <a:pt x="428" y="237"/>
                  </a:lnTo>
                  <a:lnTo>
                    <a:pt x="425" y="239"/>
                  </a:lnTo>
                  <a:lnTo>
                    <a:pt x="423" y="239"/>
                  </a:lnTo>
                  <a:lnTo>
                    <a:pt x="420" y="244"/>
                  </a:lnTo>
                  <a:lnTo>
                    <a:pt x="415" y="247"/>
                  </a:lnTo>
                  <a:lnTo>
                    <a:pt x="412" y="252"/>
                  </a:lnTo>
                  <a:lnTo>
                    <a:pt x="410" y="247"/>
                  </a:lnTo>
                  <a:lnTo>
                    <a:pt x="407" y="247"/>
                  </a:lnTo>
                  <a:lnTo>
                    <a:pt x="402" y="252"/>
                  </a:lnTo>
                  <a:lnTo>
                    <a:pt x="405" y="254"/>
                  </a:lnTo>
                  <a:lnTo>
                    <a:pt x="405" y="260"/>
                  </a:lnTo>
                  <a:lnTo>
                    <a:pt x="407" y="262"/>
                  </a:lnTo>
                  <a:lnTo>
                    <a:pt x="608" y="267"/>
                  </a:lnTo>
                  <a:lnTo>
                    <a:pt x="614" y="262"/>
                  </a:lnTo>
                  <a:lnTo>
                    <a:pt x="616" y="262"/>
                  </a:lnTo>
                  <a:lnTo>
                    <a:pt x="619" y="267"/>
                  </a:lnTo>
                  <a:lnTo>
                    <a:pt x="624" y="267"/>
                  </a:lnTo>
                  <a:lnTo>
                    <a:pt x="626" y="270"/>
                  </a:lnTo>
                  <a:lnTo>
                    <a:pt x="634" y="270"/>
                  </a:lnTo>
                  <a:lnTo>
                    <a:pt x="639" y="267"/>
                  </a:lnTo>
                  <a:lnTo>
                    <a:pt x="642" y="275"/>
                  </a:lnTo>
                  <a:lnTo>
                    <a:pt x="644" y="277"/>
                  </a:lnTo>
                  <a:lnTo>
                    <a:pt x="647" y="282"/>
                  </a:lnTo>
                  <a:lnTo>
                    <a:pt x="649" y="285"/>
                  </a:lnTo>
                  <a:lnTo>
                    <a:pt x="657" y="282"/>
                  </a:lnTo>
                  <a:lnTo>
                    <a:pt x="659" y="280"/>
                  </a:lnTo>
                  <a:lnTo>
                    <a:pt x="662" y="282"/>
                  </a:lnTo>
                  <a:lnTo>
                    <a:pt x="664" y="280"/>
                  </a:lnTo>
                  <a:lnTo>
                    <a:pt x="667" y="285"/>
                  </a:lnTo>
                  <a:lnTo>
                    <a:pt x="672" y="285"/>
                  </a:lnTo>
                  <a:lnTo>
                    <a:pt x="675" y="288"/>
                  </a:lnTo>
                  <a:lnTo>
                    <a:pt x="680" y="290"/>
                  </a:lnTo>
                  <a:lnTo>
                    <a:pt x="680" y="293"/>
                  </a:lnTo>
                  <a:lnTo>
                    <a:pt x="682" y="295"/>
                  </a:lnTo>
                  <a:lnTo>
                    <a:pt x="685" y="298"/>
                  </a:lnTo>
                  <a:lnTo>
                    <a:pt x="687" y="298"/>
                  </a:lnTo>
                  <a:lnTo>
                    <a:pt x="692" y="293"/>
                  </a:lnTo>
                  <a:lnTo>
                    <a:pt x="695" y="298"/>
                  </a:lnTo>
                  <a:lnTo>
                    <a:pt x="698" y="300"/>
                  </a:lnTo>
                  <a:lnTo>
                    <a:pt x="700" y="303"/>
                  </a:lnTo>
                  <a:lnTo>
                    <a:pt x="703" y="310"/>
                  </a:lnTo>
                  <a:lnTo>
                    <a:pt x="708" y="313"/>
                  </a:lnTo>
                  <a:lnTo>
                    <a:pt x="708" y="316"/>
                  </a:lnTo>
                  <a:lnTo>
                    <a:pt x="708" y="318"/>
                  </a:lnTo>
                  <a:lnTo>
                    <a:pt x="705" y="323"/>
                  </a:lnTo>
                  <a:lnTo>
                    <a:pt x="708" y="328"/>
                  </a:lnTo>
                  <a:lnTo>
                    <a:pt x="708" y="333"/>
                  </a:lnTo>
                  <a:lnTo>
                    <a:pt x="710" y="341"/>
                  </a:lnTo>
                  <a:lnTo>
                    <a:pt x="720" y="364"/>
                  </a:lnTo>
                  <a:lnTo>
                    <a:pt x="723" y="366"/>
                  </a:lnTo>
                  <a:lnTo>
                    <a:pt x="726" y="366"/>
                  </a:lnTo>
                  <a:lnTo>
                    <a:pt x="728" y="366"/>
                  </a:lnTo>
                  <a:lnTo>
                    <a:pt x="733" y="361"/>
                  </a:lnTo>
                  <a:lnTo>
                    <a:pt x="736" y="361"/>
                  </a:lnTo>
                  <a:lnTo>
                    <a:pt x="741" y="361"/>
                  </a:lnTo>
                  <a:lnTo>
                    <a:pt x="743" y="361"/>
                  </a:lnTo>
                  <a:lnTo>
                    <a:pt x="748" y="359"/>
                  </a:lnTo>
                  <a:lnTo>
                    <a:pt x="751" y="356"/>
                  </a:lnTo>
                  <a:lnTo>
                    <a:pt x="754" y="359"/>
                  </a:lnTo>
                  <a:lnTo>
                    <a:pt x="756" y="356"/>
                  </a:lnTo>
                  <a:lnTo>
                    <a:pt x="759" y="356"/>
                  </a:lnTo>
                  <a:lnTo>
                    <a:pt x="759" y="361"/>
                  </a:lnTo>
                  <a:lnTo>
                    <a:pt x="759" y="364"/>
                  </a:lnTo>
                  <a:lnTo>
                    <a:pt x="764" y="369"/>
                  </a:lnTo>
                  <a:lnTo>
                    <a:pt x="761" y="369"/>
                  </a:lnTo>
                  <a:lnTo>
                    <a:pt x="761" y="372"/>
                  </a:lnTo>
                  <a:lnTo>
                    <a:pt x="764" y="374"/>
                  </a:lnTo>
                  <a:lnTo>
                    <a:pt x="766" y="377"/>
                  </a:lnTo>
                  <a:lnTo>
                    <a:pt x="769" y="377"/>
                  </a:lnTo>
                  <a:lnTo>
                    <a:pt x="769" y="379"/>
                  </a:lnTo>
                  <a:lnTo>
                    <a:pt x="769" y="384"/>
                  </a:lnTo>
                  <a:lnTo>
                    <a:pt x="771" y="387"/>
                  </a:lnTo>
                  <a:lnTo>
                    <a:pt x="776" y="389"/>
                  </a:lnTo>
                  <a:lnTo>
                    <a:pt x="776" y="392"/>
                  </a:lnTo>
                  <a:lnTo>
                    <a:pt x="782" y="394"/>
                  </a:lnTo>
                  <a:lnTo>
                    <a:pt x="784" y="397"/>
                  </a:lnTo>
                  <a:lnTo>
                    <a:pt x="789" y="400"/>
                  </a:lnTo>
                  <a:lnTo>
                    <a:pt x="789" y="402"/>
                  </a:lnTo>
                  <a:lnTo>
                    <a:pt x="794" y="405"/>
                  </a:lnTo>
                  <a:lnTo>
                    <a:pt x="797" y="402"/>
                  </a:lnTo>
                  <a:lnTo>
                    <a:pt x="799" y="400"/>
                  </a:lnTo>
                  <a:lnTo>
                    <a:pt x="802" y="397"/>
                  </a:lnTo>
                  <a:lnTo>
                    <a:pt x="799" y="394"/>
                  </a:lnTo>
                  <a:lnTo>
                    <a:pt x="804" y="392"/>
                  </a:lnTo>
                  <a:lnTo>
                    <a:pt x="812" y="397"/>
                  </a:lnTo>
                  <a:lnTo>
                    <a:pt x="817" y="400"/>
                  </a:lnTo>
                  <a:lnTo>
                    <a:pt x="815" y="402"/>
                  </a:lnTo>
                  <a:lnTo>
                    <a:pt x="817" y="405"/>
                  </a:lnTo>
                  <a:lnTo>
                    <a:pt x="820" y="407"/>
                  </a:lnTo>
                  <a:lnTo>
                    <a:pt x="820" y="402"/>
                  </a:lnTo>
                  <a:lnTo>
                    <a:pt x="822" y="400"/>
                  </a:lnTo>
                  <a:lnTo>
                    <a:pt x="825" y="400"/>
                  </a:lnTo>
                  <a:lnTo>
                    <a:pt x="830" y="402"/>
                  </a:lnTo>
                  <a:lnTo>
                    <a:pt x="832" y="405"/>
                  </a:lnTo>
                  <a:lnTo>
                    <a:pt x="838" y="407"/>
                  </a:lnTo>
                  <a:lnTo>
                    <a:pt x="840" y="407"/>
                  </a:lnTo>
                  <a:lnTo>
                    <a:pt x="848" y="407"/>
                  </a:lnTo>
                  <a:lnTo>
                    <a:pt x="850" y="407"/>
                  </a:lnTo>
                  <a:lnTo>
                    <a:pt x="850" y="405"/>
                  </a:lnTo>
                  <a:lnTo>
                    <a:pt x="858" y="407"/>
                  </a:lnTo>
                  <a:lnTo>
                    <a:pt x="858" y="405"/>
                  </a:lnTo>
                  <a:lnTo>
                    <a:pt x="860" y="405"/>
                  </a:lnTo>
                  <a:lnTo>
                    <a:pt x="863" y="405"/>
                  </a:lnTo>
                  <a:lnTo>
                    <a:pt x="866" y="407"/>
                  </a:lnTo>
                  <a:lnTo>
                    <a:pt x="866" y="402"/>
                  </a:lnTo>
                  <a:lnTo>
                    <a:pt x="866" y="400"/>
                  </a:lnTo>
                  <a:lnTo>
                    <a:pt x="868" y="400"/>
                  </a:lnTo>
                  <a:lnTo>
                    <a:pt x="873" y="407"/>
                  </a:lnTo>
                  <a:lnTo>
                    <a:pt x="876" y="405"/>
                  </a:lnTo>
                  <a:lnTo>
                    <a:pt x="878" y="407"/>
                  </a:lnTo>
                  <a:lnTo>
                    <a:pt x="881" y="407"/>
                  </a:lnTo>
                  <a:lnTo>
                    <a:pt x="886" y="405"/>
                  </a:lnTo>
                  <a:lnTo>
                    <a:pt x="888" y="402"/>
                  </a:lnTo>
                  <a:lnTo>
                    <a:pt x="894" y="405"/>
                  </a:lnTo>
                  <a:lnTo>
                    <a:pt x="901" y="407"/>
                  </a:lnTo>
                  <a:lnTo>
                    <a:pt x="906" y="410"/>
                  </a:lnTo>
                  <a:lnTo>
                    <a:pt x="911" y="407"/>
                  </a:lnTo>
                  <a:lnTo>
                    <a:pt x="911" y="410"/>
                  </a:lnTo>
                  <a:lnTo>
                    <a:pt x="914" y="410"/>
                  </a:lnTo>
                  <a:lnTo>
                    <a:pt x="914" y="412"/>
                  </a:lnTo>
                  <a:lnTo>
                    <a:pt x="914" y="415"/>
                  </a:lnTo>
                  <a:lnTo>
                    <a:pt x="919" y="415"/>
                  </a:lnTo>
                  <a:lnTo>
                    <a:pt x="922" y="417"/>
                  </a:lnTo>
                  <a:lnTo>
                    <a:pt x="927" y="417"/>
                  </a:lnTo>
                  <a:lnTo>
                    <a:pt x="932" y="417"/>
                  </a:lnTo>
                  <a:lnTo>
                    <a:pt x="937" y="412"/>
                  </a:lnTo>
                  <a:lnTo>
                    <a:pt x="939" y="412"/>
                  </a:lnTo>
                  <a:lnTo>
                    <a:pt x="942" y="410"/>
                  </a:lnTo>
                  <a:lnTo>
                    <a:pt x="942" y="412"/>
                  </a:lnTo>
                  <a:lnTo>
                    <a:pt x="942" y="415"/>
                  </a:lnTo>
                  <a:lnTo>
                    <a:pt x="942" y="420"/>
                  </a:lnTo>
                  <a:lnTo>
                    <a:pt x="944" y="422"/>
                  </a:lnTo>
                  <a:lnTo>
                    <a:pt x="950" y="425"/>
                  </a:lnTo>
                  <a:lnTo>
                    <a:pt x="950" y="430"/>
                  </a:lnTo>
                  <a:lnTo>
                    <a:pt x="952" y="435"/>
                  </a:lnTo>
                  <a:lnTo>
                    <a:pt x="955" y="438"/>
                  </a:lnTo>
                  <a:lnTo>
                    <a:pt x="957" y="440"/>
                  </a:lnTo>
                  <a:lnTo>
                    <a:pt x="952" y="443"/>
                  </a:lnTo>
                  <a:lnTo>
                    <a:pt x="947" y="445"/>
                  </a:lnTo>
                  <a:lnTo>
                    <a:pt x="944" y="448"/>
                  </a:lnTo>
                  <a:lnTo>
                    <a:pt x="942" y="450"/>
                  </a:lnTo>
                  <a:lnTo>
                    <a:pt x="939" y="453"/>
                  </a:lnTo>
                  <a:lnTo>
                    <a:pt x="937" y="456"/>
                  </a:lnTo>
                  <a:lnTo>
                    <a:pt x="932" y="456"/>
                  </a:lnTo>
                  <a:lnTo>
                    <a:pt x="927" y="456"/>
                  </a:lnTo>
                  <a:lnTo>
                    <a:pt x="924" y="456"/>
                  </a:lnTo>
                  <a:lnTo>
                    <a:pt x="922" y="458"/>
                  </a:lnTo>
                  <a:lnTo>
                    <a:pt x="919" y="461"/>
                  </a:lnTo>
                  <a:lnTo>
                    <a:pt x="916" y="466"/>
                  </a:lnTo>
                  <a:lnTo>
                    <a:pt x="916" y="471"/>
                  </a:lnTo>
                  <a:lnTo>
                    <a:pt x="916" y="473"/>
                  </a:lnTo>
                  <a:lnTo>
                    <a:pt x="919" y="476"/>
                  </a:lnTo>
                  <a:lnTo>
                    <a:pt x="924" y="478"/>
                  </a:lnTo>
                  <a:lnTo>
                    <a:pt x="929" y="478"/>
                  </a:lnTo>
                  <a:lnTo>
                    <a:pt x="932" y="478"/>
                  </a:lnTo>
                  <a:lnTo>
                    <a:pt x="937" y="481"/>
                  </a:lnTo>
                  <a:lnTo>
                    <a:pt x="939" y="484"/>
                  </a:lnTo>
                  <a:lnTo>
                    <a:pt x="944" y="484"/>
                  </a:lnTo>
                  <a:lnTo>
                    <a:pt x="944" y="489"/>
                  </a:lnTo>
                  <a:lnTo>
                    <a:pt x="942" y="494"/>
                  </a:lnTo>
                  <a:lnTo>
                    <a:pt x="939" y="496"/>
                  </a:lnTo>
                  <a:lnTo>
                    <a:pt x="939" y="499"/>
                  </a:lnTo>
                  <a:lnTo>
                    <a:pt x="939" y="506"/>
                  </a:lnTo>
                  <a:lnTo>
                    <a:pt x="939" y="509"/>
                  </a:lnTo>
                  <a:lnTo>
                    <a:pt x="937" y="512"/>
                  </a:lnTo>
                  <a:lnTo>
                    <a:pt x="934" y="512"/>
                  </a:lnTo>
                  <a:lnTo>
                    <a:pt x="932" y="514"/>
                  </a:lnTo>
                  <a:lnTo>
                    <a:pt x="929" y="517"/>
                  </a:lnTo>
                  <a:lnTo>
                    <a:pt x="924" y="517"/>
                  </a:lnTo>
                  <a:lnTo>
                    <a:pt x="922" y="519"/>
                  </a:lnTo>
                  <a:lnTo>
                    <a:pt x="919" y="519"/>
                  </a:lnTo>
                  <a:lnTo>
                    <a:pt x="916" y="517"/>
                  </a:lnTo>
                  <a:lnTo>
                    <a:pt x="911" y="517"/>
                  </a:lnTo>
                  <a:lnTo>
                    <a:pt x="909" y="517"/>
                  </a:lnTo>
                  <a:lnTo>
                    <a:pt x="909" y="519"/>
                  </a:lnTo>
                  <a:lnTo>
                    <a:pt x="909" y="522"/>
                  </a:lnTo>
                  <a:lnTo>
                    <a:pt x="909" y="524"/>
                  </a:lnTo>
                  <a:lnTo>
                    <a:pt x="911" y="527"/>
                  </a:lnTo>
                  <a:lnTo>
                    <a:pt x="911" y="532"/>
                  </a:lnTo>
                  <a:lnTo>
                    <a:pt x="914" y="534"/>
                  </a:lnTo>
                  <a:lnTo>
                    <a:pt x="916" y="534"/>
                  </a:lnTo>
                  <a:lnTo>
                    <a:pt x="919" y="534"/>
                  </a:lnTo>
                  <a:lnTo>
                    <a:pt x="924" y="534"/>
                  </a:lnTo>
                  <a:lnTo>
                    <a:pt x="929" y="534"/>
                  </a:lnTo>
                  <a:lnTo>
                    <a:pt x="932" y="534"/>
                  </a:lnTo>
                  <a:lnTo>
                    <a:pt x="932" y="537"/>
                  </a:lnTo>
                  <a:lnTo>
                    <a:pt x="932" y="540"/>
                  </a:lnTo>
                  <a:lnTo>
                    <a:pt x="932" y="542"/>
                  </a:lnTo>
                  <a:lnTo>
                    <a:pt x="929" y="545"/>
                  </a:lnTo>
                  <a:lnTo>
                    <a:pt x="927" y="547"/>
                  </a:lnTo>
                  <a:lnTo>
                    <a:pt x="924" y="547"/>
                  </a:lnTo>
                  <a:lnTo>
                    <a:pt x="919" y="547"/>
                  </a:lnTo>
                  <a:lnTo>
                    <a:pt x="916" y="550"/>
                  </a:lnTo>
                  <a:lnTo>
                    <a:pt x="914" y="552"/>
                  </a:lnTo>
                  <a:lnTo>
                    <a:pt x="916" y="555"/>
                  </a:lnTo>
                  <a:lnTo>
                    <a:pt x="919" y="557"/>
                  </a:lnTo>
                  <a:lnTo>
                    <a:pt x="919" y="560"/>
                  </a:lnTo>
                  <a:lnTo>
                    <a:pt x="922" y="560"/>
                  </a:lnTo>
                  <a:lnTo>
                    <a:pt x="929" y="562"/>
                  </a:lnTo>
                  <a:lnTo>
                    <a:pt x="932" y="562"/>
                  </a:lnTo>
                  <a:lnTo>
                    <a:pt x="932" y="568"/>
                  </a:lnTo>
                  <a:lnTo>
                    <a:pt x="929" y="568"/>
                  </a:lnTo>
                  <a:lnTo>
                    <a:pt x="929" y="570"/>
                  </a:lnTo>
                  <a:lnTo>
                    <a:pt x="927" y="573"/>
                  </a:lnTo>
                  <a:lnTo>
                    <a:pt x="927" y="578"/>
                  </a:lnTo>
                  <a:lnTo>
                    <a:pt x="927" y="580"/>
                  </a:lnTo>
                  <a:lnTo>
                    <a:pt x="927" y="583"/>
                  </a:lnTo>
                  <a:lnTo>
                    <a:pt x="924" y="585"/>
                  </a:lnTo>
                  <a:lnTo>
                    <a:pt x="924" y="588"/>
                  </a:lnTo>
                  <a:lnTo>
                    <a:pt x="922" y="588"/>
                  </a:lnTo>
                  <a:lnTo>
                    <a:pt x="916" y="588"/>
                  </a:lnTo>
                  <a:lnTo>
                    <a:pt x="914" y="585"/>
                  </a:lnTo>
                  <a:lnTo>
                    <a:pt x="909" y="585"/>
                  </a:lnTo>
                  <a:lnTo>
                    <a:pt x="906" y="585"/>
                  </a:lnTo>
                  <a:lnTo>
                    <a:pt x="901" y="583"/>
                  </a:lnTo>
                  <a:lnTo>
                    <a:pt x="896" y="583"/>
                  </a:lnTo>
                  <a:lnTo>
                    <a:pt x="894" y="583"/>
                  </a:lnTo>
                  <a:lnTo>
                    <a:pt x="891" y="583"/>
                  </a:lnTo>
                  <a:lnTo>
                    <a:pt x="888" y="583"/>
                  </a:lnTo>
                  <a:lnTo>
                    <a:pt x="883" y="583"/>
                  </a:lnTo>
                  <a:lnTo>
                    <a:pt x="881" y="583"/>
                  </a:lnTo>
                  <a:lnTo>
                    <a:pt x="878" y="588"/>
                  </a:lnTo>
                  <a:lnTo>
                    <a:pt x="878" y="590"/>
                  </a:lnTo>
                  <a:lnTo>
                    <a:pt x="876" y="593"/>
                  </a:lnTo>
                  <a:lnTo>
                    <a:pt x="878" y="596"/>
                  </a:lnTo>
                  <a:lnTo>
                    <a:pt x="881" y="598"/>
                  </a:lnTo>
                  <a:lnTo>
                    <a:pt x="883" y="601"/>
                  </a:lnTo>
                  <a:lnTo>
                    <a:pt x="886" y="603"/>
                  </a:lnTo>
                  <a:lnTo>
                    <a:pt x="891" y="608"/>
                  </a:lnTo>
                  <a:lnTo>
                    <a:pt x="894" y="611"/>
                  </a:lnTo>
                  <a:lnTo>
                    <a:pt x="896" y="613"/>
                  </a:lnTo>
                  <a:lnTo>
                    <a:pt x="899" y="613"/>
                  </a:lnTo>
                  <a:lnTo>
                    <a:pt x="904" y="618"/>
                  </a:lnTo>
                  <a:lnTo>
                    <a:pt x="904" y="621"/>
                  </a:lnTo>
                  <a:lnTo>
                    <a:pt x="904" y="624"/>
                  </a:lnTo>
                  <a:lnTo>
                    <a:pt x="901" y="629"/>
                  </a:lnTo>
                  <a:lnTo>
                    <a:pt x="899" y="631"/>
                  </a:lnTo>
                  <a:lnTo>
                    <a:pt x="894" y="636"/>
                  </a:lnTo>
                  <a:lnTo>
                    <a:pt x="894" y="639"/>
                  </a:lnTo>
                  <a:lnTo>
                    <a:pt x="891" y="644"/>
                  </a:lnTo>
                  <a:lnTo>
                    <a:pt x="891" y="646"/>
                  </a:lnTo>
                  <a:lnTo>
                    <a:pt x="894" y="649"/>
                  </a:lnTo>
                  <a:lnTo>
                    <a:pt x="896" y="654"/>
                  </a:lnTo>
                  <a:lnTo>
                    <a:pt x="899" y="652"/>
                  </a:lnTo>
                  <a:lnTo>
                    <a:pt x="901" y="652"/>
                  </a:lnTo>
                  <a:lnTo>
                    <a:pt x="906" y="654"/>
                  </a:lnTo>
                  <a:lnTo>
                    <a:pt x="911" y="654"/>
                  </a:lnTo>
                  <a:lnTo>
                    <a:pt x="914" y="657"/>
                  </a:lnTo>
                  <a:lnTo>
                    <a:pt x="919" y="657"/>
                  </a:lnTo>
                  <a:lnTo>
                    <a:pt x="919" y="659"/>
                  </a:lnTo>
                  <a:lnTo>
                    <a:pt x="919" y="662"/>
                  </a:lnTo>
                  <a:lnTo>
                    <a:pt x="924" y="664"/>
                  </a:lnTo>
                  <a:lnTo>
                    <a:pt x="927" y="667"/>
                  </a:lnTo>
                  <a:lnTo>
                    <a:pt x="927" y="669"/>
                  </a:lnTo>
                  <a:lnTo>
                    <a:pt x="929" y="672"/>
                  </a:lnTo>
                  <a:lnTo>
                    <a:pt x="932" y="672"/>
                  </a:lnTo>
                  <a:lnTo>
                    <a:pt x="934" y="677"/>
                  </a:lnTo>
                  <a:lnTo>
                    <a:pt x="934" y="680"/>
                  </a:lnTo>
                  <a:lnTo>
                    <a:pt x="939" y="680"/>
                  </a:lnTo>
                  <a:lnTo>
                    <a:pt x="942" y="680"/>
                  </a:lnTo>
                  <a:lnTo>
                    <a:pt x="944" y="685"/>
                  </a:lnTo>
                  <a:lnTo>
                    <a:pt x="944" y="687"/>
                  </a:lnTo>
                  <a:lnTo>
                    <a:pt x="942" y="687"/>
                  </a:lnTo>
                  <a:lnTo>
                    <a:pt x="939" y="690"/>
                  </a:lnTo>
                  <a:lnTo>
                    <a:pt x="934" y="690"/>
                  </a:lnTo>
                  <a:lnTo>
                    <a:pt x="932" y="687"/>
                  </a:lnTo>
                  <a:lnTo>
                    <a:pt x="929" y="687"/>
                  </a:lnTo>
                  <a:lnTo>
                    <a:pt x="924" y="687"/>
                  </a:lnTo>
                  <a:lnTo>
                    <a:pt x="922" y="687"/>
                  </a:lnTo>
                  <a:lnTo>
                    <a:pt x="916" y="687"/>
                  </a:lnTo>
                  <a:lnTo>
                    <a:pt x="914" y="687"/>
                  </a:lnTo>
                  <a:lnTo>
                    <a:pt x="909" y="687"/>
                  </a:lnTo>
                  <a:lnTo>
                    <a:pt x="906" y="690"/>
                  </a:lnTo>
                  <a:lnTo>
                    <a:pt x="906" y="695"/>
                  </a:lnTo>
                  <a:lnTo>
                    <a:pt x="906" y="697"/>
                  </a:lnTo>
                  <a:lnTo>
                    <a:pt x="906" y="700"/>
                  </a:lnTo>
                  <a:lnTo>
                    <a:pt x="906" y="702"/>
                  </a:lnTo>
                  <a:lnTo>
                    <a:pt x="904" y="705"/>
                  </a:lnTo>
                  <a:lnTo>
                    <a:pt x="899" y="708"/>
                  </a:lnTo>
                  <a:lnTo>
                    <a:pt x="899" y="718"/>
                  </a:lnTo>
                  <a:lnTo>
                    <a:pt x="896" y="718"/>
                  </a:lnTo>
                  <a:lnTo>
                    <a:pt x="896" y="720"/>
                  </a:lnTo>
                  <a:lnTo>
                    <a:pt x="891" y="720"/>
                  </a:lnTo>
                  <a:lnTo>
                    <a:pt x="883" y="728"/>
                  </a:lnTo>
                  <a:lnTo>
                    <a:pt x="876" y="730"/>
                  </a:lnTo>
                  <a:lnTo>
                    <a:pt x="873" y="733"/>
                  </a:lnTo>
                  <a:lnTo>
                    <a:pt x="871" y="733"/>
                  </a:lnTo>
                  <a:lnTo>
                    <a:pt x="868" y="736"/>
                  </a:lnTo>
                  <a:lnTo>
                    <a:pt x="866" y="736"/>
                  </a:lnTo>
                  <a:lnTo>
                    <a:pt x="860" y="738"/>
                  </a:lnTo>
                  <a:lnTo>
                    <a:pt x="858" y="738"/>
                  </a:lnTo>
                  <a:lnTo>
                    <a:pt x="855" y="741"/>
                  </a:lnTo>
                  <a:lnTo>
                    <a:pt x="850" y="741"/>
                  </a:lnTo>
                  <a:lnTo>
                    <a:pt x="838" y="741"/>
                  </a:lnTo>
                  <a:lnTo>
                    <a:pt x="835" y="741"/>
                  </a:lnTo>
                  <a:lnTo>
                    <a:pt x="832" y="741"/>
                  </a:lnTo>
                  <a:lnTo>
                    <a:pt x="830" y="741"/>
                  </a:lnTo>
                  <a:lnTo>
                    <a:pt x="827" y="741"/>
                  </a:lnTo>
                  <a:lnTo>
                    <a:pt x="825" y="738"/>
                  </a:lnTo>
                  <a:lnTo>
                    <a:pt x="822" y="738"/>
                  </a:lnTo>
                  <a:lnTo>
                    <a:pt x="820" y="738"/>
                  </a:lnTo>
                  <a:lnTo>
                    <a:pt x="817" y="738"/>
                  </a:lnTo>
                  <a:lnTo>
                    <a:pt x="812" y="741"/>
                  </a:lnTo>
                  <a:lnTo>
                    <a:pt x="810" y="743"/>
                  </a:lnTo>
                  <a:lnTo>
                    <a:pt x="807" y="746"/>
                  </a:lnTo>
                  <a:lnTo>
                    <a:pt x="802" y="748"/>
                  </a:lnTo>
                  <a:lnTo>
                    <a:pt x="797" y="756"/>
                  </a:lnTo>
                  <a:lnTo>
                    <a:pt x="789" y="766"/>
                  </a:lnTo>
                  <a:lnTo>
                    <a:pt x="771" y="784"/>
                  </a:lnTo>
                  <a:lnTo>
                    <a:pt x="766" y="786"/>
                  </a:lnTo>
                  <a:lnTo>
                    <a:pt x="759" y="802"/>
                  </a:lnTo>
                  <a:lnTo>
                    <a:pt x="748" y="819"/>
                  </a:lnTo>
                  <a:lnTo>
                    <a:pt x="720" y="819"/>
                  </a:lnTo>
                  <a:lnTo>
                    <a:pt x="680" y="837"/>
                  </a:lnTo>
                  <a:lnTo>
                    <a:pt x="675" y="837"/>
                  </a:lnTo>
                  <a:lnTo>
                    <a:pt x="672" y="837"/>
                  </a:lnTo>
                  <a:lnTo>
                    <a:pt x="670" y="837"/>
                  </a:lnTo>
                  <a:lnTo>
                    <a:pt x="667" y="840"/>
                  </a:lnTo>
                  <a:lnTo>
                    <a:pt x="664" y="840"/>
                  </a:lnTo>
                  <a:lnTo>
                    <a:pt x="664" y="837"/>
                  </a:lnTo>
                  <a:lnTo>
                    <a:pt x="662" y="840"/>
                  </a:lnTo>
                  <a:lnTo>
                    <a:pt x="659" y="840"/>
                  </a:lnTo>
                  <a:lnTo>
                    <a:pt x="657" y="840"/>
                  </a:lnTo>
                  <a:lnTo>
                    <a:pt x="654" y="840"/>
                  </a:lnTo>
                  <a:lnTo>
                    <a:pt x="652" y="837"/>
                  </a:lnTo>
                  <a:lnTo>
                    <a:pt x="649" y="837"/>
                  </a:lnTo>
                  <a:lnTo>
                    <a:pt x="647" y="835"/>
                  </a:lnTo>
                  <a:lnTo>
                    <a:pt x="644" y="837"/>
                  </a:lnTo>
                  <a:lnTo>
                    <a:pt x="642" y="837"/>
                  </a:lnTo>
                  <a:lnTo>
                    <a:pt x="639" y="835"/>
                  </a:lnTo>
                  <a:lnTo>
                    <a:pt x="636" y="837"/>
                  </a:lnTo>
                  <a:lnTo>
                    <a:pt x="636" y="835"/>
                  </a:lnTo>
                  <a:lnTo>
                    <a:pt x="634" y="835"/>
                  </a:lnTo>
                  <a:lnTo>
                    <a:pt x="631" y="835"/>
                  </a:lnTo>
                  <a:lnTo>
                    <a:pt x="629" y="832"/>
                  </a:lnTo>
                  <a:lnTo>
                    <a:pt x="626" y="832"/>
                  </a:lnTo>
                  <a:lnTo>
                    <a:pt x="624" y="837"/>
                  </a:lnTo>
                  <a:lnTo>
                    <a:pt x="624" y="840"/>
                  </a:lnTo>
                  <a:lnTo>
                    <a:pt x="621" y="842"/>
                  </a:lnTo>
                  <a:lnTo>
                    <a:pt x="619" y="845"/>
                  </a:lnTo>
                  <a:lnTo>
                    <a:pt x="619" y="847"/>
                  </a:lnTo>
                  <a:lnTo>
                    <a:pt x="619" y="850"/>
                  </a:lnTo>
                  <a:lnTo>
                    <a:pt x="621" y="853"/>
                  </a:lnTo>
                  <a:lnTo>
                    <a:pt x="621" y="855"/>
                  </a:lnTo>
                  <a:lnTo>
                    <a:pt x="624" y="855"/>
                  </a:lnTo>
                  <a:lnTo>
                    <a:pt x="621" y="858"/>
                  </a:lnTo>
                  <a:lnTo>
                    <a:pt x="624" y="860"/>
                  </a:lnTo>
                  <a:lnTo>
                    <a:pt x="624" y="863"/>
                  </a:lnTo>
                  <a:lnTo>
                    <a:pt x="626" y="863"/>
                  </a:lnTo>
                  <a:lnTo>
                    <a:pt x="626" y="865"/>
                  </a:lnTo>
                  <a:lnTo>
                    <a:pt x="629" y="865"/>
                  </a:lnTo>
                  <a:lnTo>
                    <a:pt x="629" y="868"/>
                  </a:lnTo>
                  <a:lnTo>
                    <a:pt x="631" y="870"/>
                  </a:lnTo>
                  <a:lnTo>
                    <a:pt x="631" y="873"/>
                  </a:lnTo>
                  <a:lnTo>
                    <a:pt x="631" y="875"/>
                  </a:lnTo>
                  <a:lnTo>
                    <a:pt x="634" y="875"/>
                  </a:lnTo>
                  <a:lnTo>
                    <a:pt x="634" y="878"/>
                  </a:lnTo>
                  <a:lnTo>
                    <a:pt x="634" y="881"/>
                  </a:lnTo>
                  <a:lnTo>
                    <a:pt x="634" y="883"/>
                  </a:lnTo>
                  <a:lnTo>
                    <a:pt x="634" y="886"/>
                  </a:lnTo>
                  <a:lnTo>
                    <a:pt x="636" y="888"/>
                  </a:lnTo>
                  <a:lnTo>
                    <a:pt x="636" y="891"/>
                  </a:lnTo>
                  <a:lnTo>
                    <a:pt x="636" y="893"/>
                  </a:lnTo>
                  <a:lnTo>
                    <a:pt x="636" y="896"/>
                  </a:lnTo>
                  <a:lnTo>
                    <a:pt x="636" y="898"/>
                  </a:lnTo>
                  <a:lnTo>
                    <a:pt x="639" y="901"/>
                  </a:lnTo>
                  <a:lnTo>
                    <a:pt x="639" y="903"/>
                  </a:lnTo>
                  <a:lnTo>
                    <a:pt x="639" y="906"/>
                  </a:lnTo>
                  <a:lnTo>
                    <a:pt x="639" y="911"/>
                  </a:lnTo>
                  <a:lnTo>
                    <a:pt x="642" y="914"/>
                  </a:lnTo>
                  <a:lnTo>
                    <a:pt x="644" y="916"/>
                  </a:lnTo>
                  <a:lnTo>
                    <a:pt x="647" y="929"/>
                  </a:lnTo>
                  <a:lnTo>
                    <a:pt x="644" y="931"/>
                  </a:lnTo>
                  <a:lnTo>
                    <a:pt x="644" y="934"/>
                  </a:lnTo>
                  <a:lnTo>
                    <a:pt x="647" y="934"/>
                  </a:lnTo>
                  <a:lnTo>
                    <a:pt x="647" y="939"/>
                  </a:lnTo>
                  <a:lnTo>
                    <a:pt x="644" y="942"/>
                  </a:lnTo>
                  <a:lnTo>
                    <a:pt x="642" y="944"/>
                  </a:lnTo>
                  <a:lnTo>
                    <a:pt x="639" y="944"/>
                  </a:lnTo>
                  <a:lnTo>
                    <a:pt x="636" y="947"/>
                  </a:lnTo>
                  <a:lnTo>
                    <a:pt x="634" y="947"/>
                  </a:lnTo>
                  <a:lnTo>
                    <a:pt x="634" y="949"/>
                  </a:lnTo>
                  <a:lnTo>
                    <a:pt x="631" y="949"/>
                  </a:lnTo>
                  <a:lnTo>
                    <a:pt x="629" y="949"/>
                  </a:lnTo>
                  <a:lnTo>
                    <a:pt x="626" y="949"/>
                  </a:lnTo>
                  <a:lnTo>
                    <a:pt x="624" y="947"/>
                  </a:lnTo>
                  <a:lnTo>
                    <a:pt x="624" y="944"/>
                  </a:lnTo>
                  <a:lnTo>
                    <a:pt x="621" y="942"/>
                  </a:lnTo>
                  <a:lnTo>
                    <a:pt x="619" y="942"/>
                  </a:lnTo>
                  <a:lnTo>
                    <a:pt x="616" y="942"/>
                  </a:lnTo>
                  <a:lnTo>
                    <a:pt x="614" y="942"/>
                  </a:lnTo>
                  <a:lnTo>
                    <a:pt x="611" y="942"/>
                  </a:lnTo>
                  <a:lnTo>
                    <a:pt x="608" y="942"/>
                  </a:lnTo>
                  <a:lnTo>
                    <a:pt x="606" y="942"/>
                  </a:lnTo>
                  <a:lnTo>
                    <a:pt x="603" y="942"/>
                  </a:lnTo>
                  <a:lnTo>
                    <a:pt x="603" y="944"/>
                  </a:lnTo>
                  <a:lnTo>
                    <a:pt x="601" y="944"/>
                  </a:lnTo>
                  <a:lnTo>
                    <a:pt x="601" y="947"/>
                  </a:lnTo>
                  <a:lnTo>
                    <a:pt x="598" y="947"/>
                  </a:lnTo>
                  <a:lnTo>
                    <a:pt x="596" y="947"/>
                  </a:lnTo>
                  <a:lnTo>
                    <a:pt x="593" y="949"/>
                  </a:lnTo>
                  <a:lnTo>
                    <a:pt x="593" y="952"/>
                  </a:lnTo>
                  <a:lnTo>
                    <a:pt x="593" y="954"/>
                  </a:lnTo>
                  <a:lnTo>
                    <a:pt x="591" y="957"/>
                  </a:lnTo>
                  <a:lnTo>
                    <a:pt x="591" y="959"/>
                  </a:lnTo>
                  <a:lnTo>
                    <a:pt x="588" y="959"/>
                  </a:lnTo>
                  <a:lnTo>
                    <a:pt x="588" y="962"/>
                  </a:lnTo>
                  <a:lnTo>
                    <a:pt x="588" y="965"/>
                  </a:lnTo>
                  <a:lnTo>
                    <a:pt x="586" y="965"/>
                  </a:lnTo>
                  <a:lnTo>
                    <a:pt x="583" y="967"/>
                  </a:lnTo>
                  <a:lnTo>
                    <a:pt x="580" y="967"/>
                  </a:lnTo>
                  <a:lnTo>
                    <a:pt x="578" y="967"/>
                  </a:lnTo>
                  <a:lnTo>
                    <a:pt x="578" y="970"/>
                  </a:lnTo>
                  <a:lnTo>
                    <a:pt x="575" y="970"/>
                  </a:lnTo>
                  <a:lnTo>
                    <a:pt x="573" y="970"/>
                  </a:lnTo>
                  <a:lnTo>
                    <a:pt x="570" y="970"/>
                  </a:lnTo>
                  <a:lnTo>
                    <a:pt x="568" y="970"/>
                  </a:lnTo>
                  <a:lnTo>
                    <a:pt x="565" y="970"/>
                  </a:lnTo>
                  <a:lnTo>
                    <a:pt x="565" y="972"/>
                  </a:lnTo>
                  <a:lnTo>
                    <a:pt x="563" y="975"/>
                  </a:lnTo>
                  <a:lnTo>
                    <a:pt x="560" y="975"/>
                  </a:lnTo>
                  <a:lnTo>
                    <a:pt x="563" y="977"/>
                  </a:lnTo>
                  <a:lnTo>
                    <a:pt x="563" y="980"/>
                  </a:lnTo>
                  <a:lnTo>
                    <a:pt x="563" y="982"/>
                  </a:lnTo>
                  <a:lnTo>
                    <a:pt x="560" y="985"/>
                  </a:lnTo>
                  <a:lnTo>
                    <a:pt x="557" y="987"/>
                  </a:lnTo>
                  <a:lnTo>
                    <a:pt x="555" y="987"/>
                  </a:lnTo>
                  <a:lnTo>
                    <a:pt x="555" y="990"/>
                  </a:lnTo>
                  <a:lnTo>
                    <a:pt x="552" y="990"/>
                  </a:lnTo>
                  <a:lnTo>
                    <a:pt x="552" y="993"/>
                  </a:lnTo>
                  <a:lnTo>
                    <a:pt x="550" y="993"/>
                  </a:lnTo>
                  <a:lnTo>
                    <a:pt x="547" y="993"/>
                  </a:lnTo>
                  <a:lnTo>
                    <a:pt x="547" y="995"/>
                  </a:lnTo>
                  <a:lnTo>
                    <a:pt x="545" y="993"/>
                  </a:lnTo>
                  <a:lnTo>
                    <a:pt x="542" y="993"/>
                  </a:lnTo>
                  <a:lnTo>
                    <a:pt x="540" y="993"/>
                  </a:lnTo>
                  <a:lnTo>
                    <a:pt x="537" y="993"/>
                  </a:lnTo>
                  <a:lnTo>
                    <a:pt x="535" y="990"/>
                  </a:lnTo>
                  <a:lnTo>
                    <a:pt x="532" y="990"/>
                  </a:lnTo>
                  <a:lnTo>
                    <a:pt x="529" y="990"/>
                  </a:lnTo>
                  <a:lnTo>
                    <a:pt x="529" y="987"/>
                  </a:lnTo>
                  <a:lnTo>
                    <a:pt x="527" y="987"/>
                  </a:lnTo>
                  <a:lnTo>
                    <a:pt x="527" y="990"/>
                  </a:lnTo>
                  <a:lnTo>
                    <a:pt x="524" y="990"/>
                  </a:lnTo>
                  <a:lnTo>
                    <a:pt x="522" y="990"/>
                  </a:lnTo>
                  <a:lnTo>
                    <a:pt x="519" y="987"/>
                  </a:lnTo>
                  <a:lnTo>
                    <a:pt x="519" y="985"/>
                  </a:lnTo>
                  <a:lnTo>
                    <a:pt x="519" y="982"/>
                  </a:lnTo>
                  <a:lnTo>
                    <a:pt x="517" y="980"/>
                  </a:lnTo>
                  <a:lnTo>
                    <a:pt x="517" y="977"/>
                  </a:lnTo>
                  <a:lnTo>
                    <a:pt x="514" y="975"/>
                  </a:lnTo>
                  <a:lnTo>
                    <a:pt x="512" y="975"/>
                  </a:lnTo>
                  <a:lnTo>
                    <a:pt x="501" y="959"/>
                  </a:lnTo>
                  <a:lnTo>
                    <a:pt x="494" y="970"/>
                  </a:lnTo>
                  <a:lnTo>
                    <a:pt x="491" y="967"/>
                  </a:lnTo>
                  <a:lnTo>
                    <a:pt x="489" y="967"/>
                  </a:lnTo>
                  <a:lnTo>
                    <a:pt x="486" y="967"/>
                  </a:lnTo>
                  <a:lnTo>
                    <a:pt x="484" y="967"/>
                  </a:lnTo>
                  <a:lnTo>
                    <a:pt x="481" y="967"/>
                  </a:lnTo>
                  <a:lnTo>
                    <a:pt x="479" y="965"/>
                  </a:lnTo>
                  <a:lnTo>
                    <a:pt x="476" y="967"/>
                  </a:lnTo>
                  <a:lnTo>
                    <a:pt x="473" y="967"/>
                  </a:lnTo>
                  <a:lnTo>
                    <a:pt x="473" y="970"/>
                  </a:lnTo>
                  <a:lnTo>
                    <a:pt x="471" y="972"/>
                  </a:lnTo>
                  <a:lnTo>
                    <a:pt x="468" y="972"/>
                  </a:lnTo>
                  <a:lnTo>
                    <a:pt x="468" y="975"/>
                  </a:lnTo>
                  <a:lnTo>
                    <a:pt x="466" y="975"/>
                  </a:lnTo>
                  <a:lnTo>
                    <a:pt x="463" y="975"/>
                  </a:lnTo>
                  <a:lnTo>
                    <a:pt x="461" y="975"/>
                  </a:lnTo>
                  <a:lnTo>
                    <a:pt x="458" y="975"/>
                  </a:lnTo>
                  <a:lnTo>
                    <a:pt x="456" y="975"/>
                  </a:lnTo>
                  <a:lnTo>
                    <a:pt x="453" y="972"/>
                  </a:lnTo>
                  <a:lnTo>
                    <a:pt x="451" y="972"/>
                  </a:lnTo>
                  <a:lnTo>
                    <a:pt x="451" y="970"/>
                  </a:lnTo>
                  <a:lnTo>
                    <a:pt x="448" y="967"/>
                  </a:lnTo>
                  <a:lnTo>
                    <a:pt x="445" y="967"/>
                  </a:lnTo>
                  <a:lnTo>
                    <a:pt x="443" y="967"/>
                  </a:lnTo>
                  <a:lnTo>
                    <a:pt x="440" y="970"/>
                  </a:lnTo>
                  <a:lnTo>
                    <a:pt x="440" y="972"/>
                  </a:lnTo>
                  <a:lnTo>
                    <a:pt x="438" y="972"/>
                  </a:lnTo>
                  <a:lnTo>
                    <a:pt x="438" y="975"/>
                  </a:lnTo>
                  <a:lnTo>
                    <a:pt x="435" y="977"/>
                  </a:lnTo>
                  <a:lnTo>
                    <a:pt x="435" y="980"/>
                  </a:lnTo>
                  <a:lnTo>
                    <a:pt x="435" y="982"/>
                  </a:lnTo>
                  <a:lnTo>
                    <a:pt x="433" y="982"/>
                  </a:lnTo>
                  <a:lnTo>
                    <a:pt x="430" y="985"/>
                  </a:lnTo>
                  <a:lnTo>
                    <a:pt x="428" y="987"/>
                  </a:lnTo>
                  <a:lnTo>
                    <a:pt x="428" y="990"/>
                  </a:lnTo>
                  <a:lnTo>
                    <a:pt x="425" y="993"/>
                  </a:lnTo>
                  <a:lnTo>
                    <a:pt x="423" y="993"/>
                  </a:lnTo>
                  <a:lnTo>
                    <a:pt x="420" y="995"/>
                  </a:lnTo>
                  <a:lnTo>
                    <a:pt x="423" y="998"/>
                  </a:lnTo>
                  <a:lnTo>
                    <a:pt x="423" y="1000"/>
                  </a:lnTo>
                  <a:lnTo>
                    <a:pt x="423" y="1003"/>
                  </a:lnTo>
                  <a:lnTo>
                    <a:pt x="420" y="1003"/>
                  </a:lnTo>
                  <a:lnTo>
                    <a:pt x="420" y="1005"/>
                  </a:lnTo>
                  <a:lnTo>
                    <a:pt x="420" y="1008"/>
                  </a:lnTo>
                  <a:lnTo>
                    <a:pt x="420" y="1010"/>
                  </a:lnTo>
                  <a:lnTo>
                    <a:pt x="417" y="1013"/>
                  </a:lnTo>
                  <a:lnTo>
                    <a:pt x="417" y="1010"/>
                  </a:lnTo>
                  <a:lnTo>
                    <a:pt x="415" y="1010"/>
                  </a:lnTo>
                  <a:lnTo>
                    <a:pt x="412" y="1010"/>
                  </a:lnTo>
                  <a:lnTo>
                    <a:pt x="410" y="1010"/>
                  </a:lnTo>
                  <a:lnTo>
                    <a:pt x="407" y="1010"/>
                  </a:lnTo>
                  <a:lnTo>
                    <a:pt x="405" y="1010"/>
                  </a:lnTo>
                  <a:lnTo>
                    <a:pt x="405" y="1008"/>
                  </a:lnTo>
                  <a:lnTo>
                    <a:pt x="402" y="1008"/>
                  </a:lnTo>
                  <a:lnTo>
                    <a:pt x="400" y="1008"/>
                  </a:lnTo>
                  <a:lnTo>
                    <a:pt x="397" y="1008"/>
                  </a:lnTo>
                  <a:lnTo>
                    <a:pt x="397" y="1010"/>
                  </a:lnTo>
                  <a:lnTo>
                    <a:pt x="395" y="1013"/>
                  </a:lnTo>
                  <a:lnTo>
                    <a:pt x="392" y="1015"/>
                  </a:lnTo>
                  <a:lnTo>
                    <a:pt x="389" y="1018"/>
                  </a:lnTo>
                  <a:lnTo>
                    <a:pt x="387" y="1021"/>
                  </a:lnTo>
                  <a:lnTo>
                    <a:pt x="387" y="1018"/>
                  </a:lnTo>
                  <a:lnTo>
                    <a:pt x="384" y="1018"/>
                  </a:lnTo>
                  <a:lnTo>
                    <a:pt x="382" y="1015"/>
                  </a:lnTo>
                  <a:lnTo>
                    <a:pt x="382" y="1018"/>
                  </a:lnTo>
                  <a:lnTo>
                    <a:pt x="379" y="1018"/>
                  </a:lnTo>
                  <a:lnTo>
                    <a:pt x="377" y="1021"/>
                  </a:lnTo>
                  <a:lnTo>
                    <a:pt x="377" y="1023"/>
                  </a:lnTo>
                  <a:lnTo>
                    <a:pt x="374" y="1023"/>
                  </a:lnTo>
                  <a:lnTo>
                    <a:pt x="372" y="1026"/>
                  </a:lnTo>
                  <a:lnTo>
                    <a:pt x="369" y="1028"/>
                  </a:lnTo>
                  <a:lnTo>
                    <a:pt x="367" y="1031"/>
                  </a:lnTo>
                  <a:lnTo>
                    <a:pt x="364" y="1033"/>
                  </a:lnTo>
                  <a:lnTo>
                    <a:pt x="364" y="1036"/>
                  </a:lnTo>
                  <a:lnTo>
                    <a:pt x="361" y="1036"/>
                  </a:lnTo>
                  <a:lnTo>
                    <a:pt x="361" y="1038"/>
                  </a:lnTo>
                  <a:lnTo>
                    <a:pt x="364" y="1041"/>
                  </a:lnTo>
                  <a:lnTo>
                    <a:pt x="367" y="1041"/>
                  </a:lnTo>
                  <a:lnTo>
                    <a:pt x="369" y="1041"/>
                  </a:lnTo>
                  <a:lnTo>
                    <a:pt x="374" y="1041"/>
                  </a:lnTo>
                  <a:lnTo>
                    <a:pt x="377" y="1043"/>
                  </a:lnTo>
                  <a:lnTo>
                    <a:pt x="379" y="1043"/>
                  </a:lnTo>
                  <a:lnTo>
                    <a:pt x="379" y="1046"/>
                  </a:lnTo>
                  <a:lnTo>
                    <a:pt x="377" y="1049"/>
                  </a:lnTo>
                  <a:lnTo>
                    <a:pt x="374" y="1049"/>
                  </a:lnTo>
                  <a:lnTo>
                    <a:pt x="372" y="1049"/>
                  </a:lnTo>
                  <a:lnTo>
                    <a:pt x="369" y="1046"/>
                  </a:lnTo>
                  <a:lnTo>
                    <a:pt x="367" y="1046"/>
                  </a:lnTo>
                  <a:lnTo>
                    <a:pt x="364" y="1049"/>
                  </a:lnTo>
                  <a:lnTo>
                    <a:pt x="361" y="1049"/>
                  </a:lnTo>
                  <a:lnTo>
                    <a:pt x="359" y="1049"/>
                  </a:lnTo>
                  <a:lnTo>
                    <a:pt x="356" y="1049"/>
                  </a:lnTo>
                  <a:lnTo>
                    <a:pt x="354" y="1049"/>
                  </a:lnTo>
                  <a:lnTo>
                    <a:pt x="354" y="1051"/>
                  </a:lnTo>
                  <a:lnTo>
                    <a:pt x="351" y="1051"/>
                  </a:lnTo>
                  <a:lnTo>
                    <a:pt x="354" y="1056"/>
                  </a:lnTo>
                  <a:lnTo>
                    <a:pt x="354" y="1059"/>
                  </a:lnTo>
                  <a:lnTo>
                    <a:pt x="356" y="1061"/>
                  </a:lnTo>
                  <a:lnTo>
                    <a:pt x="354" y="1064"/>
                  </a:lnTo>
                  <a:lnTo>
                    <a:pt x="354" y="1066"/>
                  </a:lnTo>
                  <a:lnTo>
                    <a:pt x="351" y="1066"/>
                  </a:lnTo>
                  <a:lnTo>
                    <a:pt x="349" y="1069"/>
                  </a:lnTo>
                  <a:lnTo>
                    <a:pt x="346" y="1069"/>
                  </a:lnTo>
                  <a:lnTo>
                    <a:pt x="344" y="1071"/>
                  </a:lnTo>
                  <a:lnTo>
                    <a:pt x="341" y="1071"/>
                  </a:lnTo>
                  <a:lnTo>
                    <a:pt x="339" y="1074"/>
                  </a:lnTo>
                  <a:lnTo>
                    <a:pt x="336" y="1074"/>
                  </a:lnTo>
                  <a:lnTo>
                    <a:pt x="336" y="1077"/>
                  </a:lnTo>
                  <a:lnTo>
                    <a:pt x="333" y="1077"/>
                  </a:lnTo>
                  <a:lnTo>
                    <a:pt x="331" y="1077"/>
                  </a:lnTo>
                  <a:lnTo>
                    <a:pt x="328" y="1079"/>
                  </a:lnTo>
                  <a:lnTo>
                    <a:pt x="326" y="1079"/>
                  </a:lnTo>
                  <a:lnTo>
                    <a:pt x="321" y="1079"/>
                  </a:lnTo>
                  <a:lnTo>
                    <a:pt x="318" y="1079"/>
                  </a:lnTo>
                  <a:lnTo>
                    <a:pt x="316" y="1079"/>
                  </a:lnTo>
                  <a:lnTo>
                    <a:pt x="313" y="1079"/>
                  </a:lnTo>
                  <a:lnTo>
                    <a:pt x="311" y="1079"/>
                  </a:lnTo>
                  <a:lnTo>
                    <a:pt x="311" y="1082"/>
                  </a:lnTo>
                  <a:lnTo>
                    <a:pt x="308" y="1082"/>
                  </a:lnTo>
                  <a:lnTo>
                    <a:pt x="305" y="1082"/>
                  </a:lnTo>
                  <a:lnTo>
                    <a:pt x="303" y="1082"/>
                  </a:lnTo>
                  <a:lnTo>
                    <a:pt x="303" y="1084"/>
                  </a:lnTo>
                  <a:lnTo>
                    <a:pt x="300" y="1084"/>
                  </a:lnTo>
                  <a:lnTo>
                    <a:pt x="298" y="1084"/>
                  </a:lnTo>
                  <a:lnTo>
                    <a:pt x="295" y="1084"/>
                  </a:lnTo>
                  <a:lnTo>
                    <a:pt x="293" y="1084"/>
                  </a:lnTo>
                  <a:lnTo>
                    <a:pt x="293" y="1087"/>
                  </a:lnTo>
                  <a:lnTo>
                    <a:pt x="290" y="1087"/>
                  </a:lnTo>
                  <a:lnTo>
                    <a:pt x="290" y="1089"/>
                  </a:lnTo>
                  <a:lnTo>
                    <a:pt x="288" y="1089"/>
                  </a:lnTo>
                  <a:lnTo>
                    <a:pt x="285" y="1089"/>
                  </a:lnTo>
                  <a:lnTo>
                    <a:pt x="285" y="1092"/>
                  </a:lnTo>
                  <a:lnTo>
                    <a:pt x="283" y="1094"/>
                  </a:lnTo>
                  <a:lnTo>
                    <a:pt x="283" y="1097"/>
                  </a:lnTo>
                  <a:lnTo>
                    <a:pt x="280" y="1099"/>
                  </a:lnTo>
                  <a:lnTo>
                    <a:pt x="277" y="1099"/>
                  </a:lnTo>
                  <a:lnTo>
                    <a:pt x="277" y="1102"/>
                  </a:lnTo>
                  <a:lnTo>
                    <a:pt x="277" y="1105"/>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16">
              <a:extLst>
                <a:ext uri="{FF2B5EF4-FFF2-40B4-BE49-F238E27FC236}">
                  <a16:creationId xmlns:a16="http://schemas.microsoft.com/office/drawing/2014/main" id="{019CF064-7178-26C5-8893-DE955C77CE64}"/>
                </a:ext>
              </a:extLst>
            </p:cNvPr>
            <p:cNvSpPr>
              <a:spLocks/>
            </p:cNvSpPr>
            <p:nvPr/>
          </p:nvSpPr>
          <p:spPr bwMode="auto">
            <a:xfrm>
              <a:off x="1606" y="1440"/>
              <a:ext cx="1523" cy="825"/>
            </a:xfrm>
            <a:custGeom>
              <a:avLst/>
              <a:gdLst>
                <a:gd name="T0" fmla="*/ 1003 w 1523"/>
                <a:gd name="T1" fmla="*/ 741 h 825"/>
                <a:gd name="T2" fmla="*/ 889 w 1523"/>
                <a:gd name="T3" fmla="*/ 751 h 825"/>
                <a:gd name="T4" fmla="*/ 764 w 1523"/>
                <a:gd name="T5" fmla="*/ 749 h 825"/>
                <a:gd name="T6" fmla="*/ 616 w 1523"/>
                <a:gd name="T7" fmla="*/ 782 h 825"/>
                <a:gd name="T8" fmla="*/ 596 w 1523"/>
                <a:gd name="T9" fmla="*/ 708 h 825"/>
                <a:gd name="T10" fmla="*/ 548 w 1523"/>
                <a:gd name="T11" fmla="*/ 693 h 825"/>
                <a:gd name="T12" fmla="*/ 520 w 1523"/>
                <a:gd name="T13" fmla="*/ 629 h 825"/>
                <a:gd name="T14" fmla="*/ 469 w 1523"/>
                <a:gd name="T15" fmla="*/ 586 h 825"/>
                <a:gd name="T16" fmla="*/ 400 w 1523"/>
                <a:gd name="T17" fmla="*/ 568 h 825"/>
                <a:gd name="T18" fmla="*/ 390 w 1523"/>
                <a:gd name="T19" fmla="*/ 670 h 825"/>
                <a:gd name="T20" fmla="*/ 354 w 1523"/>
                <a:gd name="T21" fmla="*/ 703 h 825"/>
                <a:gd name="T22" fmla="*/ 291 w 1523"/>
                <a:gd name="T23" fmla="*/ 713 h 825"/>
                <a:gd name="T24" fmla="*/ 242 w 1523"/>
                <a:gd name="T25" fmla="*/ 685 h 825"/>
                <a:gd name="T26" fmla="*/ 212 w 1523"/>
                <a:gd name="T27" fmla="*/ 642 h 825"/>
                <a:gd name="T28" fmla="*/ 176 w 1523"/>
                <a:gd name="T29" fmla="*/ 627 h 825"/>
                <a:gd name="T30" fmla="*/ 133 w 1523"/>
                <a:gd name="T31" fmla="*/ 543 h 825"/>
                <a:gd name="T32" fmla="*/ 34 w 1523"/>
                <a:gd name="T33" fmla="*/ 527 h 825"/>
                <a:gd name="T34" fmla="*/ 3 w 1523"/>
                <a:gd name="T35" fmla="*/ 403 h 825"/>
                <a:gd name="T36" fmla="*/ 51 w 1523"/>
                <a:gd name="T37" fmla="*/ 380 h 825"/>
                <a:gd name="T38" fmla="*/ 120 w 1523"/>
                <a:gd name="T39" fmla="*/ 377 h 825"/>
                <a:gd name="T40" fmla="*/ 174 w 1523"/>
                <a:gd name="T41" fmla="*/ 392 h 825"/>
                <a:gd name="T42" fmla="*/ 230 w 1523"/>
                <a:gd name="T43" fmla="*/ 385 h 825"/>
                <a:gd name="T44" fmla="*/ 298 w 1523"/>
                <a:gd name="T45" fmla="*/ 405 h 825"/>
                <a:gd name="T46" fmla="*/ 260 w 1523"/>
                <a:gd name="T47" fmla="*/ 255 h 825"/>
                <a:gd name="T48" fmla="*/ 161 w 1523"/>
                <a:gd name="T49" fmla="*/ 163 h 825"/>
                <a:gd name="T50" fmla="*/ 268 w 1523"/>
                <a:gd name="T51" fmla="*/ 74 h 825"/>
                <a:gd name="T52" fmla="*/ 301 w 1523"/>
                <a:gd name="T53" fmla="*/ 130 h 825"/>
                <a:gd name="T54" fmla="*/ 354 w 1523"/>
                <a:gd name="T55" fmla="*/ 156 h 825"/>
                <a:gd name="T56" fmla="*/ 377 w 1523"/>
                <a:gd name="T57" fmla="*/ 196 h 825"/>
                <a:gd name="T58" fmla="*/ 431 w 1523"/>
                <a:gd name="T59" fmla="*/ 240 h 825"/>
                <a:gd name="T60" fmla="*/ 464 w 1523"/>
                <a:gd name="T61" fmla="*/ 278 h 825"/>
                <a:gd name="T62" fmla="*/ 530 w 1523"/>
                <a:gd name="T63" fmla="*/ 311 h 825"/>
                <a:gd name="T64" fmla="*/ 553 w 1523"/>
                <a:gd name="T65" fmla="*/ 367 h 825"/>
                <a:gd name="T66" fmla="*/ 550 w 1523"/>
                <a:gd name="T67" fmla="*/ 313 h 825"/>
                <a:gd name="T68" fmla="*/ 553 w 1523"/>
                <a:gd name="T69" fmla="*/ 252 h 825"/>
                <a:gd name="T70" fmla="*/ 550 w 1523"/>
                <a:gd name="T71" fmla="*/ 201 h 825"/>
                <a:gd name="T72" fmla="*/ 538 w 1523"/>
                <a:gd name="T73" fmla="*/ 145 h 825"/>
                <a:gd name="T74" fmla="*/ 591 w 1523"/>
                <a:gd name="T75" fmla="*/ 92 h 825"/>
                <a:gd name="T76" fmla="*/ 650 w 1523"/>
                <a:gd name="T77" fmla="*/ 130 h 825"/>
                <a:gd name="T78" fmla="*/ 700 w 1523"/>
                <a:gd name="T79" fmla="*/ 133 h 825"/>
                <a:gd name="T80" fmla="*/ 726 w 1523"/>
                <a:gd name="T81" fmla="*/ 77 h 825"/>
                <a:gd name="T82" fmla="*/ 833 w 1523"/>
                <a:gd name="T83" fmla="*/ 59 h 825"/>
                <a:gd name="T84" fmla="*/ 919 w 1523"/>
                <a:gd name="T85" fmla="*/ 67 h 825"/>
                <a:gd name="T86" fmla="*/ 996 w 1523"/>
                <a:gd name="T87" fmla="*/ 0 h 825"/>
                <a:gd name="T88" fmla="*/ 1072 w 1523"/>
                <a:gd name="T89" fmla="*/ 138 h 825"/>
                <a:gd name="T90" fmla="*/ 1126 w 1523"/>
                <a:gd name="T91" fmla="*/ 207 h 825"/>
                <a:gd name="T92" fmla="*/ 1215 w 1523"/>
                <a:gd name="T93" fmla="*/ 298 h 825"/>
                <a:gd name="T94" fmla="*/ 1378 w 1523"/>
                <a:gd name="T95" fmla="*/ 369 h 825"/>
                <a:gd name="T96" fmla="*/ 1401 w 1523"/>
                <a:gd name="T97" fmla="*/ 397 h 825"/>
                <a:gd name="T98" fmla="*/ 1401 w 1523"/>
                <a:gd name="T99" fmla="*/ 428 h 825"/>
                <a:gd name="T100" fmla="*/ 1454 w 1523"/>
                <a:gd name="T101" fmla="*/ 453 h 825"/>
                <a:gd name="T102" fmla="*/ 1513 w 1523"/>
                <a:gd name="T103" fmla="*/ 497 h 825"/>
                <a:gd name="T104" fmla="*/ 1515 w 1523"/>
                <a:gd name="T105" fmla="*/ 525 h 825"/>
                <a:gd name="T106" fmla="*/ 1485 w 1523"/>
                <a:gd name="T107" fmla="*/ 555 h 825"/>
                <a:gd name="T108" fmla="*/ 1462 w 1523"/>
                <a:gd name="T109" fmla="*/ 576 h 825"/>
                <a:gd name="T110" fmla="*/ 1421 w 1523"/>
                <a:gd name="T111" fmla="*/ 576 h 825"/>
                <a:gd name="T112" fmla="*/ 1408 w 1523"/>
                <a:gd name="T113" fmla="*/ 616 h 825"/>
                <a:gd name="T114" fmla="*/ 1388 w 1523"/>
                <a:gd name="T115" fmla="*/ 657 h 825"/>
                <a:gd name="T116" fmla="*/ 1373 w 1523"/>
                <a:gd name="T117" fmla="*/ 703 h 825"/>
                <a:gd name="T118" fmla="*/ 1357 w 1523"/>
                <a:gd name="T119" fmla="*/ 733 h 825"/>
                <a:gd name="T120" fmla="*/ 1332 w 1523"/>
                <a:gd name="T121" fmla="*/ 772 h 825"/>
                <a:gd name="T122" fmla="*/ 1166 w 1523"/>
                <a:gd name="T123" fmla="*/ 761 h 825"/>
                <a:gd name="T124" fmla="*/ 1128 w 1523"/>
                <a:gd name="T125" fmla="*/ 825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23" h="825">
                  <a:moveTo>
                    <a:pt x="1087" y="812"/>
                  </a:moveTo>
                  <a:lnTo>
                    <a:pt x="1085" y="810"/>
                  </a:lnTo>
                  <a:lnTo>
                    <a:pt x="1080" y="805"/>
                  </a:lnTo>
                  <a:lnTo>
                    <a:pt x="1075" y="800"/>
                  </a:lnTo>
                  <a:lnTo>
                    <a:pt x="1070" y="800"/>
                  </a:lnTo>
                  <a:lnTo>
                    <a:pt x="1067" y="800"/>
                  </a:lnTo>
                  <a:lnTo>
                    <a:pt x="1065" y="797"/>
                  </a:lnTo>
                  <a:lnTo>
                    <a:pt x="1062" y="794"/>
                  </a:lnTo>
                  <a:lnTo>
                    <a:pt x="1062" y="792"/>
                  </a:lnTo>
                  <a:lnTo>
                    <a:pt x="1065" y="789"/>
                  </a:lnTo>
                  <a:lnTo>
                    <a:pt x="1065" y="784"/>
                  </a:lnTo>
                  <a:lnTo>
                    <a:pt x="1067" y="777"/>
                  </a:lnTo>
                  <a:lnTo>
                    <a:pt x="1059" y="772"/>
                  </a:lnTo>
                  <a:lnTo>
                    <a:pt x="1054" y="766"/>
                  </a:lnTo>
                  <a:lnTo>
                    <a:pt x="1052" y="761"/>
                  </a:lnTo>
                  <a:lnTo>
                    <a:pt x="1052" y="759"/>
                  </a:lnTo>
                  <a:lnTo>
                    <a:pt x="1052" y="751"/>
                  </a:lnTo>
                  <a:lnTo>
                    <a:pt x="1044" y="754"/>
                  </a:lnTo>
                  <a:lnTo>
                    <a:pt x="1039" y="751"/>
                  </a:lnTo>
                  <a:lnTo>
                    <a:pt x="1034" y="751"/>
                  </a:lnTo>
                  <a:lnTo>
                    <a:pt x="1026" y="744"/>
                  </a:lnTo>
                  <a:lnTo>
                    <a:pt x="1021" y="741"/>
                  </a:lnTo>
                  <a:lnTo>
                    <a:pt x="1016" y="744"/>
                  </a:lnTo>
                  <a:lnTo>
                    <a:pt x="1011" y="741"/>
                  </a:lnTo>
                  <a:lnTo>
                    <a:pt x="1003" y="741"/>
                  </a:lnTo>
                  <a:lnTo>
                    <a:pt x="1001" y="746"/>
                  </a:lnTo>
                  <a:lnTo>
                    <a:pt x="993" y="749"/>
                  </a:lnTo>
                  <a:lnTo>
                    <a:pt x="993" y="751"/>
                  </a:lnTo>
                  <a:lnTo>
                    <a:pt x="991" y="754"/>
                  </a:lnTo>
                  <a:lnTo>
                    <a:pt x="988" y="751"/>
                  </a:lnTo>
                  <a:lnTo>
                    <a:pt x="981" y="749"/>
                  </a:lnTo>
                  <a:lnTo>
                    <a:pt x="973" y="749"/>
                  </a:lnTo>
                  <a:lnTo>
                    <a:pt x="965" y="749"/>
                  </a:lnTo>
                  <a:lnTo>
                    <a:pt x="963" y="749"/>
                  </a:lnTo>
                  <a:lnTo>
                    <a:pt x="960" y="754"/>
                  </a:lnTo>
                  <a:lnTo>
                    <a:pt x="958" y="754"/>
                  </a:lnTo>
                  <a:lnTo>
                    <a:pt x="953" y="756"/>
                  </a:lnTo>
                  <a:lnTo>
                    <a:pt x="945" y="761"/>
                  </a:lnTo>
                  <a:lnTo>
                    <a:pt x="937" y="766"/>
                  </a:lnTo>
                  <a:lnTo>
                    <a:pt x="932" y="772"/>
                  </a:lnTo>
                  <a:lnTo>
                    <a:pt x="919" y="769"/>
                  </a:lnTo>
                  <a:lnTo>
                    <a:pt x="907" y="766"/>
                  </a:lnTo>
                  <a:lnTo>
                    <a:pt x="902" y="766"/>
                  </a:lnTo>
                  <a:lnTo>
                    <a:pt x="902" y="764"/>
                  </a:lnTo>
                  <a:lnTo>
                    <a:pt x="899" y="761"/>
                  </a:lnTo>
                  <a:lnTo>
                    <a:pt x="899" y="756"/>
                  </a:lnTo>
                  <a:lnTo>
                    <a:pt x="897" y="754"/>
                  </a:lnTo>
                  <a:lnTo>
                    <a:pt x="894" y="751"/>
                  </a:lnTo>
                  <a:lnTo>
                    <a:pt x="891" y="751"/>
                  </a:lnTo>
                  <a:lnTo>
                    <a:pt x="889" y="751"/>
                  </a:lnTo>
                  <a:lnTo>
                    <a:pt x="886" y="746"/>
                  </a:lnTo>
                  <a:lnTo>
                    <a:pt x="881" y="746"/>
                  </a:lnTo>
                  <a:lnTo>
                    <a:pt x="874" y="746"/>
                  </a:lnTo>
                  <a:lnTo>
                    <a:pt x="869" y="744"/>
                  </a:lnTo>
                  <a:lnTo>
                    <a:pt x="861" y="744"/>
                  </a:lnTo>
                  <a:lnTo>
                    <a:pt x="856" y="744"/>
                  </a:lnTo>
                  <a:lnTo>
                    <a:pt x="853" y="744"/>
                  </a:lnTo>
                  <a:lnTo>
                    <a:pt x="851" y="746"/>
                  </a:lnTo>
                  <a:lnTo>
                    <a:pt x="851" y="744"/>
                  </a:lnTo>
                  <a:lnTo>
                    <a:pt x="846" y="744"/>
                  </a:lnTo>
                  <a:lnTo>
                    <a:pt x="838" y="741"/>
                  </a:lnTo>
                  <a:lnTo>
                    <a:pt x="830" y="741"/>
                  </a:lnTo>
                  <a:lnTo>
                    <a:pt x="825" y="741"/>
                  </a:lnTo>
                  <a:lnTo>
                    <a:pt x="823" y="741"/>
                  </a:lnTo>
                  <a:lnTo>
                    <a:pt x="820" y="741"/>
                  </a:lnTo>
                  <a:lnTo>
                    <a:pt x="818" y="744"/>
                  </a:lnTo>
                  <a:lnTo>
                    <a:pt x="813" y="749"/>
                  </a:lnTo>
                  <a:lnTo>
                    <a:pt x="810" y="751"/>
                  </a:lnTo>
                  <a:lnTo>
                    <a:pt x="807" y="751"/>
                  </a:lnTo>
                  <a:lnTo>
                    <a:pt x="805" y="754"/>
                  </a:lnTo>
                  <a:lnTo>
                    <a:pt x="795" y="751"/>
                  </a:lnTo>
                  <a:lnTo>
                    <a:pt x="787" y="749"/>
                  </a:lnTo>
                  <a:lnTo>
                    <a:pt x="782" y="749"/>
                  </a:lnTo>
                  <a:lnTo>
                    <a:pt x="772" y="746"/>
                  </a:lnTo>
                  <a:lnTo>
                    <a:pt x="764" y="749"/>
                  </a:lnTo>
                  <a:lnTo>
                    <a:pt x="762" y="744"/>
                  </a:lnTo>
                  <a:lnTo>
                    <a:pt x="751" y="744"/>
                  </a:lnTo>
                  <a:lnTo>
                    <a:pt x="746" y="744"/>
                  </a:lnTo>
                  <a:lnTo>
                    <a:pt x="741" y="744"/>
                  </a:lnTo>
                  <a:lnTo>
                    <a:pt x="731" y="741"/>
                  </a:lnTo>
                  <a:lnTo>
                    <a:pt x="726" y="746"/>
                  </a:lnTo>
                  <a:lnTo>
                    <a:pt x="723" y="744"/>
                  </a:lnTo>
                  <a:lnTo>
                    <a:pt x="718" y="741"/>
                  </a:lnTo>
                  <a:lnTo>
                    <a:pt x="716" y="744"/>
                  </a:lnTo>
                  <a:lnTo>
                    <a:pt x="706" y="744"/>
                  </a:lnTo>
                  <a:lnTo>
                    <a:pt x="693" y="744"/>
                  </a:lnTo>
                  <a:lnTo>
                    <a:pt x="688" y="741"/>
                  </a:lnTo>
                  <a:lnTo>
                    <a:pt x="683" y="738"/>
                  </a:lnTo>
                  <a:lnTo>
                    <a:pt x="678" y="738"/>
                  </a:lnTo>
                  <a:lnTo>
                    <a:pt x="672" y="736"/>
                  </a:lnTo>
                  <a:lnTo>
                    <a:pt x="662" y="738"/>
                  </a:lnTo>
                  <a:lnTo>
                    <a:pt x="652" y="744"/>
                  </a:lnTo>
                  <a:lnTo>
                    <a:pt x="647" y="738"/>
                  </a:lnTo>
                  <a:lnTo>
                    <a:pt x="644" y="741"/>
                  </a:lnTo>
                  <a:lnTo>
                    <a:pt x="642" y="751"/>
                  </a:lnTo>
                  <a:lnTo>
                    <a:pt x="634" y="772"/>
                  </a:lnTo>
                  <a:lnTo>
                    <a:pt x="627" y="794"/>
                  </a:lnTo>
                  <a:lnTo>
                    <a:pt x="616" y="797"/>
                  </a:lnTo>
                  <a:lnTo>
                    <a:pt x="614" y="797"/>
                  </a:lnTo>
                  <a:lnTo>
                    <a:pt x="616" y="782"/>
                  </a:lnTo>
                  <a:lnTo>
                    <a:pt x="614" y="779"/>
                  </a:lnTo>
                  <a:lnTo>
                    <a:pt x="614" y="777"/>
                  </a:lnTo>
                  <a:lnTo>
                    <a:pt x="616" y="774"/>
                  </a:lnTo>
                  <a:lnTo>
                    <a:pt x="614" y="769"/>
                  </a:lnTo>
                  <a:lnTo>
                    <a:pt x="614" y="766"/>
                  </a:lnTo>
                  <a:lnTo>
                    <a:pt x="614" y="761"/>
                  </a:lnTo>
                  <a:lnTo>
                    <a:pt x="614" y="759"/>
                  </a:lnTo>
                  <a:lnTo>
                    <a:pt x="614" y="751"/>
                  </a:lnTo>
                  <a:lnTo>
                    <a:pt x="614" y="749"/>
                  </a:lnTo>
                  <a:lnTo>
                    <a:pt x="614" y="744"/>
                  </a:lnTo>
                  <a:lnTo>
                    <a:pt x="614" y="741"/>
                  </a:lnTo>
                  <a:lnTo>
                    <a:pt x="611" y="736"/>
                  </a:lnTo>
                  <a:lnTo>
                    <a:pt x="611" y="733"/>
                  </a:lnTo>
                  <a:lnTo>
                    <a:pt x="614" y="728"/>
                  </a:lnTo>
                  <a:lnTo>
                    <a:pt x="614" y="726"/>
                  </a:lnTo>
                  <a:lnTo>
                    <a:pt x="614" y="721"/>
                  </a:lnTo>
                  <a:lnTo>
                    <a:pt x="614" y="716"/>
                  </a:lnTo>
                  <a:lnTo>
                    <a:pt x="614" y="710"/>
                  </a:lnTo>
                  <a:lnTo>
                    <a:pt x="614" y="708"/>
                  </a:lnTo>
                  <a:lnTo>
                    <a:pt x="611" y="708"/>
                  </a:lnTo>
                  <a:lnTo>
                    <a:pt x="606" y="705"/>
                  </a:lnTo>
                  <a:lnTo>
                    <a:pt x="604" y="708"/>
                  </a:lnTo>
                  <a:lnTo>
                    <a:pt x="599" y="705"/>
                  </a:lnTo>
                  <a:lnTo>
                    <a:pt x="596" y="705"/>
                  </a:lnTo>
                  <a:lnTo>
                    <a:pt x="596" y="708"/>
                  </a:lnTo>
                  <a:lnTo>
                    <a:pt x="594" y="708"/>
                  </a:lnTo>
                  <a:lnTo>
                    <a:pt x="591" y="705"/>
                  </a:lnTo>
                  <a:lnTo>
                    <a:pt x="588" y="705"/>
                  </a:lnTo>
                  <a:lnTo>
                    <a:pt x="586" y="700"/>
                  </a:lnTo>
                  <a:lnTo>
                    <a:pt x="583" y="700"/>
                  </a:lnTo>
                  <a:lnTo>
                    <a:pt x="581" y="700"/>
                  </a:lnTo>
                  <a:lnTo>
                    <a:pt x="578" y="700"/>
                  </a:lnTo>
                  <a:lnTo>
                    <a:pt x="576" y="700"/>
                  </a:lnTo>
                  <a:lnTo>
                    <a:pt x="576" y="703"/>
                  </a:lnTo>
                  <a:lnTo>
                    <a:pt x="573" y="703"/>
                  </a:lnTo>
                  <a:lnTo>
                    <a:pt x="571" y="703"/>
                  </a:lnTo>
                  <a:lnTo>
                    <a:pt x="568" y="705"/>
                  </a:lnTo>
                  <a:lnTo>
                    <a:pt x="566" y="705"/>
                  </a:lnTo>
                  <a:lnTo>
                    <a:pt x="563" y="705"/>
                  </a:lnTo>
                  <a:lnTo>
                    <a:pt x="560" y="705"/>
                  </a:lnTo>
                  <a:lnTo>
                    <a:pt x="558" y="708"/>
                  </a:lnTo>
                  <a:lnTo>
                    <a:pt x="555" y="703"/>
                  </a:lnTo>
                  <a:lnTo>
                    <a:pt x="553" y="703"/>
                  </a:lnTo>
                  <a:lnTo>
                    <a:pt x="553" y="700"/>
                  </a:lnTo>
                  <a:lnTo>
                    <a:pt x="550" y="698"/>
                  </a:lnTo>
                  <a:lnTo>
                    <a:pt x="548" y="698"/>
                  </a:lnTo>
                  <a:lnTo>
                    <a:pt x="545" y="698"/>
                  </a:lnTo>
                  <a:lnTo>
                    <a:pt x="545" y="695"/>
                  </a:lnTo>
                  <a:lnTo>
                    <a:pt x="548" y="695"/>
                  </a:lnTo>
                  <a:lnTo>
                    <a:pt x="548" y="693"/>
                  </a:lnTo>
                  <a:lnTo>
                    <a:pt x="548" y="690"/>
                  </a:lnTo>
                  <a:lnTo>
                    <a:pt x="548" y="688"/>
                  </a:lnTo>
                  <a:lnTo>
                    <a:pt x="548" y="683"/>
                  </a:lnTo>
                  <a:lnTo>
                    <a:pt x="548" y="680"/>
                  </a:lnTo>
                  <a:lnTo>
                    <a:pt x="545" y="683"/>
                  </a:lnTo>
                  <a:lnTo>
                    <a:pt x="545" y="680"/>
                  </a:lnTo>
                  <a:lnTo>
                    <a:pt x="545" y="677"/>
                  </a:lnTo>
                  <a:lnTo>
                    <a:pt x="543" y="677"/>
                  </a:lnTo>
                  <a:lnTo>
                    <a:pt x="543" y="675"/>
                  </a:lnTo>
                  <a:lnTo>
                    <a:pt x="543" y="672"/>
                  </a:lnTo>
                  <a:lnTo>
                    <a:pt x="543" y="670"/>
                  </a:lnTo>
                  <a:lnTo>
                    <a:pt x="543" y="665"/>
                  </a:lnTo>
                  <a:lnTo>
                    <a:pt x="540" y="662"/>
                  </a:lnTo>
                  <a:lnTo>
                    <a:pt x="540" y="657"/>
                  </a:lnTo>
                  <a:lnTo>
                    <a:pt x="540" y="655"/>
                  </a:lnTo>
                  <a:lnTo>
                    <a:pt x="538" y="652"/>
                  </a:lnTo>
                  <a:lnTo>
                    <a:pt x="535" y="649"/>
                  </a:lnTo>
                  <a:lnTo>
                    <a:pt x="530" y="647"/>
                  </a:lnTo>
                  <a:lnTo>
                    <a:pt x="530" y="644"/>
                  </a:lnTo>
                  <a:lnTo>
                    <a:pt x="527" y="644"/>
                  </a:lnTo>
                  <a:lnTo>
                    <a:pt x="525" y="644"/>
                  </a:lnTo>
                  <a:lnTo>
                    <a:pt x="522" y="639"/>
                  </a:lnTo>
                  <a:lnTo>
                    <a:pt x="520" y="634"/>
                  </a:lnTo>
                  <a:lnTo>
                    <a:pt x="520" y="632"/>
                  </a:lnTo>
                  <a:lnTo>
                    <a:pt x="520" y="629"/>
                  </a:lnTo>
                  <a:lnTo>
                    <a:pt x="520" y="627"/>
                  </a:lnTo>
                  <a:lnTo>
                    <a:pt x="520" y="624"/>
                  </a:lnTo>
                  <a:lnTo>
                    <a:pt x="517" y="624"/>
                  </a:lnTo>
                  <a:lnTo>
                    <a:pt x="515" y="621"/>
                  </a:lnTo>
                  <a:lnTo>
                    <a:pt x="512" y="616"/>
                  </a:lnTo>
                  <a:lnTo>
                    <a:pt x="512" y="614"/>
                  </a:lnTo>
                  <a:lnTo>
                    <a:pt x="510" y="611"/>
                  </a:lnTo>
                  <a:lnTo>
                    <a:pt x="504" y="609"/>
                  </a:lnTo>
                  <a:lnTo>
                    <a:pt x="504" y="606"/>
                  </a:lnTo>
                  <a:lnTo>
                    <a:pt x="504" y="604"/>
                  </a:lnTo>
                  <a:lnTo>
                    <a:pt x="502" y="604"/>
                  </a:lnTo>
                  <a:lnTo>
                    <a:pt x="502" y="601"/>
                  </a:lnTo>
                  <a:lnTo>
                    <a:pt x="499" y="601"/>
                  </a:lnTo>
                  <a:lnTo>
                    <a:pt x="494" y="599"/>
                  </a:lnTo>
                  <a:lnTo>
                    <a:pt x="492" y="599"/>
                  </a:lnTo>
                  <a:lnTo>
                    <a:pt x="492" y="596"/>
                  </a:lnTo>
                  <a:lnTo>
                    <a:pt x="489" y="596"/>
                  </a:lnTo>
                  <a:lnTo>
                    <a:pt x="487" y="596"/>
                  </a:lnTo>
                  <a:lnTo>
                    <a:pt x="484" y="593"/>
                  </a:lnTo>
                  <a:lnTo>
                    <a:pt x="484" y="591"/>
                  </a:lnTo>
                  <a:lnTo>
                    <a:pt x="479" y="588"/>
                  </a:lnTo>
                  <a:lnTo>
                    <a:pt x="476" y="588"/>
                  </a:lnTo>
                  <a:lnTo>
                    <a:pt x="474" y="588"/>
                  </a:lnTo>
                  <a:lnTo>
                    <a:pt x="471" y="586"/>
                  </a:lnTo>
                  <a:lnTo>
                    <a:pt x="469" y="586"/>
                  </a:lnTo>
                  <a:lnTo>
                    <a:pt x="469" y="583"/>
                  </a:lnTo>
                  <a:lnTo>
                    <a:pt x="464" y="581"/>
                  </a:lnTo>
                  <a:lnTo>
                    <a:pt x="461" y="581"/>
                  </a:lnTo>
                  <a:lnTo>
                    <a:pt x="454" y="576"/>
                  </a:lnTo>
                  <a:lnTo>
                    <a:pt x="451" y="576"/>
                  </a:lnTo>
                  <a:lnTo>
                    <a:pt x="451" y="573"/>
                  </a:lnTo>
                  <a:lnTo>
                    <a:pt x="446" y="571"/>
                  </a:lnTo>
                  <a:lnTo>
                    <a:pt x="443" y="568"/>
                  </a:lnTo>
                  <a:lnTo>
                    <a:pt x="441" y="568"/>
                  </a:lnTo>
                  <a:lnTo>
                    <a:pt x="438" y="565"/>
                  </a:lnTo>
                  <a:lnTo>
                    <a:pt x="433" y="565"/>
                  </a:lnTo>
                  <a:lnTo>
                    <a:pt x="431" y="563"/>
                  </a:lnTo>
                  <a:lnTo>
                    <a:pt x="428" y="558"/>
                  </a:lnTo>
                  <a:lnTo>
                    <a:pt x="428" y="555"/>
                  </a:lnTo>
                  <a:lnTo>
                    <a:pt x="428" y="553"/>
                  </a:lnTo>
                  <a:lnTo>
                    <a:pt x="423" y="553"/>
                  </a:lnTo>
                  <a:lnTo>
                    <a:pt x="420" y="553"/>
                  </a:lnTo>
                  <a:lnTo>
                    <a:pt x="415" y="553"/>
                  </a:lnTo>
                  <a:lnTo>
                    <a:pt x="415" y="555"/>
                  </a:lnTo>
                  <a:lnTo>
                    <a:pt x="413" y="555"/>
                  </a:lnTo>
                  <a:lnTo>
                    <a:pt x="408" y="558"/>
                  </a:lnTo>
                  <a:lnTo>
                    <a:pt x="405" y="560"/>
                  </a:lnTo>
                  <a:lnTo>
                    <a:pt x="405" y="563"/>
                  </a:lnTo>
                  <a:lnTo>
                    <a:pt x="403" y="565"/>
                  </a:lnTo>
                  <a:lnTo>
                    <a:pt x="400" y="568"/>
                  </a:lnTo>
                  <a:lnTo>
                    <a:pt x="385" y="604"/>
                  </a:lnTo>
                  <a:lnTo>
                    <a:pt x="385" y="606"/>
                  </a:lnTo>
                  <a:lnTo>
                    <a:pt x="387" y="606"/>
                  </a:lnTo>
                  <a:lnTo>
                    <a:pt x="387" y="609"/>
                  </a:lnTo>
                  <a:lnTo>
                    <a:pt x="390" y="611"/>
                  </a:lnTo>
                  <a:lnTo>
                    <a:pt x="390" y="621"/>
                  </a:lnTo>
                  <a:lnTo>
                    <a:pt x="387" y="621"/>
                  </a:lnTo>
                  <a:lnTo>
                    <a:pt x="387" y="624"/>
                  </a:lnTo>
                  <a:lnTo>
                    <a:pt x="390" y="627"/>
                  </a:lnTo>
                  <a:lnTo>
                    <a:pt x="390" y="629"/>
                  </a:lnTo>
                  <a:lnTo>
                    <a:pt x="387" y="632"/>
                  </a:lnTo>
                  <a:lnTo>
                    <a:pt x="387" y="634"/>
                  </a:lnTo>
                  <a:lnTo>
                    <a:pt x="385" y="637"/>
                  </a:lnTo>
                  <a:lnTo>
                    <a:pt x="385" y="639"/>
                  </a:lnTo>
                  <a:lnTo>
                    <a:pt x="385" y="642"/>
                  </a:lnTo>
                  <a:lnTo>
                    <a:pt x="385" y="644"/>
                  </a:lnTo>
                  <a:lnTo>
                    <a:pt x="387" y="644"/>
                  </a:lnTo>
                  <a:lnTo>
                    <a:pt x="387" y="647"/>
                  </a:lnTo>
                  <a:lnTo>
                    <a:pt x="385" y="657"/>
                  </a:lnTo>
                  <a:lnTo>
                    <a:pt x="385" y="660"/>
                  </a:lnTo>
                  <a:lnTo>
                    <a:pt x="385" y="662"/>
                  </a:lnTo>
                  <a:lnTo>
                    <a:pt x="382" y="665"/>
                  </a:lnTo>
                  <a:lnTo>
                    <a:pt x="385" y="667"/>
                  </a:lnTo>
                  <a:lnTo>
                    <a:pt x="387" y="667"/>
                  </a:lnTo>
                  <a:lnTo>
                    <a:pt x="390" y="670"/>
                  </a:lnTo>
                  <a:lnTo>
                    <a:pt x="392" y="670"/>
                  </a:lnTo>
                  <a:lnTo>
                    <a:pt x="392" y="672"/>
                  </a:lnTo>
                  <a:lnTo>
                    <a:pt x="390" y="675"/>
                  </a:lnTo>
                  <a:lnTo>
                    <a:pt x="387" y="675"/>
                  </a:lnTo>
                  <a:lnTo>
                    <a:pt x="382" y="677"/>
                  </a:lnTo>
                  <a:lnTo>
                    <a:pt x="382" y="680"/>
                  </a:lnTo>
                  <a:lnTo>
                    <a:pt x="385" y="680"/>
                  </a:lnTo>
                  <a:lnTo>
                    <a:pt x="385" y="683"/>
                  </a:lnTo>
                  <a:lnTo>
                    <a:pt x="387" y="683"/>
                  </a:lnTo>
                  <a:lnTo>
                    <a:pt x="385" y="688"/>
                  </a:lnTo>
                  <a:lnTo>
                    <a:pt x="382" y="688"/>
                  </a:lnTo>
                  <a:lnTo>
                    <a:pt x="382" y="690"/>
                  </a:lnTo>
                  <a:lnTo>
                    <a:pt x="382" y="695"/>
                  </a:lnTo>
                  <a:lnTo>
                    <a:pt x="377" y="695"/>
                  </a:lnTo>
                  <a:lnTo>
                    <a:pt x="375" y="698"/>
                  </a:lnTo>
                  <a:lnTo>
                    <a:pt x="370" y="695"/>
                  </a:lnTo>
                  <a:lnTo>
                    <a:pt x="370" y="698"/>
                  </a:lnTo>
                  <a:lnTo>
                    <a:pt x="367" y="700"/>
                  </a:lnTo>
                  <a:lnTo>
                    <a:pt x="367" y="703"/>
                  </a:lnTo>
                  <a:lnTo>
                    <a:pt x="364" y="705"/>
                  </a:lnTo>
                  <a:lnTo>
                    <a:pt x="362" y="703"/>
                  </a:lnTo>
                  <a:lnTo>
                    <a:pt x="359" y="705"/>
                  </a:lnTo>
                  <a:lnTo>
                    <a:pt x="357" y="708"/>
                  </a:lnTo>
                  <a:lnTo>
                    <a:pt x="357" y="705"/>
                  </a:lnTo>
                  <a:lnTo>
                    <a:pt x="354" y="703"/>
                  </a:lnTo>
                  <a:lnTo>
                    <a:pt x="349" y="703"/>
                  </a:lnTo>
                  <a:lnTo>
                    <a:pt x="347" y="708"/>
                  </a:lnTo>
                  <a:lnTo>
                    <a:pt x="344" y="708"/>
                  </a:lnTo>
                  <a:lnTo>
                    <a:pt x="342" y="708"/>
                  </a:lnTo>
                  <a:lnTo>
                    <a:pt x="339" y="705"/>
                  </a:lnTo>
                  <a:lnTo>
                    <a:pt x="336" y="705"/>
                  </a:lnTo>
                  <a:lnTo>
                    <a:pt x="336" y="703"/>
                  </a:lnTo>
                  <a:lnTo>
                    <a:pt x="329" y="703"/>
                  </a:lnTo>
                  <a:lnTo>
                    <a:pt x="326" y="703"/>
                  </a:lnTo>
                  <a:lnTo>
                    <a:pt x="324" y="708"/>
                  </a:lnTo>
                  <a:lnTo>
                    <a:pt x="326" y="710"/>
                  </a:lnTo>
                  <a:lnTo>
                    <a:pt x="324" y="713"/>
                  </a:lnTo>
                  <a:lnTo>
                    <a:pt x="321" y="713"/>
                  </a:lnTo>
                  <a:lnTo>
                    <a:pt x="319" y="713"/>
                  </a:lnTo>
                  <a:lnTo>
                    <a:pt x="316" y="716"/>
                  </a:lnTo>
                  <a:lnTo>
                    <a:pt x="316" y="718"/>
                  </a:lnTo>
                  <a:lnTo>
                    <a:pt x="314" y="718"/>
                  </a:lnTo>
                  <a:lnTo>
                    <a:pt x="311" y="716"/>
                  </a:lnTo>
                  <a:lnTo>
                    <a:pt x="308" y="718"/>
                  </a:lnTo>
                  <a:lnTo>
                    <a:pt x="303" y="716"/>
                  </a:lnTo>
                  <a:lnTo>
                    <a:pt x="301" y="713"/>
                  </a:lnTo>
                  <a:lnTo>
                    <a:pt x="298" y="710"/>
                  </a:lnTo>
                  <a:lnTo>
                    <a:pt x="296" y="713"/>
                  </a:lnTo>
                  <a:lnTo>
                    <a:pt x="293" y="713"/>
                  </a:lnTo>
                  <a:lnTo>
                    <a:pt x="291" y="713"/>
                  </a:lnTo>
                  <a:lnTo>
                    <a:pt x="288" y="710"/>
                  </a:lnTo>
                  <a:lnTo>
                    <a:pt x="286" y="708"/>
                  </a:lnTo>
                  <a:lnTo>
                    <a:pt x="286" y="705"/>
                  </a:lnTo>
                  <a:lnTo>
                    <a:pt x="283" y="705"/>
                  </a:lnTo>
                  <a:lnTo>
                    <a:pt x="280" y="705"/>
                  </a:lnTo>
                  <a:lnTo>
                    <a:pt x="280" y="703"/>
                  </a:lnTo>
                  <a:lnTo>
                    <a:pt x="278" y="700"/>
                  </a:lnTo>
                  <a:lnTo>
                    <a:pt x="278" y="698"/>
                  </a:lnTo>
                  <a:lnTo>
                    <a:pt x="278" y="695"/>
                  </a:lnTo>
                  <a:lnTo>
                    <a:pt x="278" y="693"/>
                  </a:lnTo>
                  <a:lnTo>
                    <a:pt x="275" y="693"/>
                  </a:lnTo>
                  <a:lnTo>
                    <a:pt x="273" y="695"/>
                  </a:lnTo>
                  <a:lnTo>
                    <a:pt x="270" y="695"/>
                  </a:lnTo>
                  <a:lnTo>
                    <a:pt x="268" y="693"/>
                  </a:lnTo>
                  <a:lnTo>
                    <a:pt x="265" y="693"/>
                  </a:lnTo>
                  <a:lnTo>
                    <a:pt x="263" y="690"/>
                  </a:lnTo>
                  <a:lnTo>
                    <a:pt x="260" y="690"/>
                  </a:lnTo>
                  <a:lnTo>
                    <a:pt x="258" y="688"/>
                  </a:lnTo>
                  <a:lnTo>
                    <a:pt x="255" y="693"/>
                  </a:lnTo>
                  <a:lnTo>
                    <a:pt x="252" y="693"/>
                  </a:lnTo>
                  <a:lnTo>
                    <a:pt x="250" y="693"/>
                  </a:lnTo>
                  <a:lnTo>
                    <a:pt x="247" y="688"/>
                  </a:lnTo>
                  <a:lnTo>
                    <a:pt x="245" y="688"/>
                  </a:lnTo>
                  <a:lnTo>
                    <a:pt x="245" y="685"/>
                  </a:lnTo>
                  <a:lnTo>
                    <a:pt x="242" y="685"/>
                  </a:lnTo>
                  <a:lnTo>
                    <a:pt x="245" y="683"/>
                  </a:lnTo>
                  <a:lnTo>
                    <a:pt x="242" y="680"/>
                  </a:lnTo>
                  <a:lnTo>
                    <a:pt x="240" y="677"/>
                  </a:lnTo>
                  <a:lnTo>
                    <a:pt x="237" y="677"/>
                  </a:lnTo>
                  <a:lnTo>
                    <a:pt x="235" y="680"/>
                  </a:lnTo>
                  <a:lnTo>
                    <a:pt x="235" y="677"/>
                  </a:lnTo>
                  <a:lnTo>
                    <a:pt x="235" y="675"/>
                  </a:lnTo>
                  <a:lnTo>
                    <a:pt x="235" y="670"/>
                  </a:lnTo>
                  <a:lnTo>
                    <a:pt x="237" y="667"/>
                  </a:lnTo>
                  <a:lnTo>
                    <a:pt x="235" y="667"/>
                  </a:lnTo>
                  <a:lnTo>
                    <a:pt x="230" y="665"/>
                  </a:lnTo>
                  <a:lnTo>
                    <a:pt x="227" y="665"/>
                  </a:lnTo>
                  <a:lnTo>
                    <a:pt x="224" y="660"/>
                  </a:lnTo>
                  <a:lnTo>
                    <a:pt x="222" y="657"/>
                  </a:lnTo>
                  <a:lnTo>
                    <a:pt x="219" y="657"/>
                  </a:lnTo>
                  <a:lnTo>
                    <a:pt x="217" y="657"/>
                  </a:lnTo>
                  <a:lnTo>
                    <a:pt x="214" y="655"/>
                  </a:lnTo>
                  <a:lnTo>
                    <a:pt x="214" y="657"/>
                  </a:lnTo>
                  <a:lnTo>
                    <a:pt x="212" y="657"/>
                  </a:lnTo>
                  <a:lnTo>
                    <a:pt x="212" y="655"/>
                  </a:lnTo>
                  <a:lnTo>
                    <a:pt x="212" y="652"/>
                  </a:lnTo>
                  <a:lnTo>
                    <a:pt x="212" y="649"/>
                  </a:lnTo>
                  <a:lnTo>
                    <a:pt x="212" y="647"/>
                  </a:lnTo>
                  <a:lnTo>
                    <a:pt x="212" y="644"/>
                  </a:lnTo>
                  <a:lnTo>
                    <a:pt x="212" y="642"/>
                  </a:lnTo>
                  <a:lnTo>
                    <a:pt x="209" y="642"/>
                  </a:lnTo>
                  <a:lnTo>
                    <a:pt x="209" y="639"/>
                  </a:lnTo>
                  <a:lnTo>
                    <a:pt x="209" y="637"/>
                  </a:lnTo>
                  <a:lnTo>
                    <a:pt x="209" y="634"/>
                  </a:lnTo>
                  <a:lnTo>
                    <a:pt x="207" y="634"/>
                  </a:lnTo>
                  <a:lnTo>
                    <a:pt x="204" y="634"/>
                  </a:lnTo>
                  <a:lnTo>
                    <a:pt x="204" y="632"/>
                  </a:lnTo>
                  <a:lnTo>
                    <a:pt x="207" y="629"/>
                  </a:lnTo>
                  <a:lnTo>
                    <a:pt x="207" y="627"/>
                  </a:lnTo>
                  <a:lnTo>
                    <a:pt x="204" y="624"/>
                  </a:lnTo>
                  <a:lnTo>
                    <a:pt x="202" y="624"/>
                  </a:lnTo>
                  <a:lnTo>
                    <a:pt x="199" y="624"/>
                  </a:lnTo>
                  <a:lnTo>
                    <a:pt x="196" y="624"/>
                  </a:lnTo>
                  <a:lnTo>
                    <a:pt x="194" y="624"/>
                  </a:lnTo>
                  <a:lnTo>
                    <a:pt x="191" y="624"/>
                  </a:lnTo>
                  <a:lnTo>
                    <a:pt x="191" y="621"/>
                  </a:lnTo>
                  <a:lnTo>
                    <a:pt x="191" y="627"/>
                  </a:lnTo>
                  <a:lnTo>
                    <a:pt x="189" y="629"/>
                  </a:lnTo>
                  <a:lnTo>
                    <a:pt x="186" y="629"/>
                  </a:lnTo>
                  <a:lnTo>
                    <a:pt x="184" y="632"/>
                  </a:lnTo>
                  <a:lnTo>
                    <a:pt x="181" y="632"/>
                  </a:lnTo>
                  <a:lnTo>
                    <a:pt x="179" y="632"/>
                  </a:lnTo>
                  <a:lnTo>
                    <a:pt x="179" y="629"/>
                  </a:lnTo>
                  <a:lnTo>
                    <a:pt x="176" y="629"/>
                  </a:lnTo>
                  <a:lnTo>
                    <a:pt x="176" y="627"/>
                  </a:lnTo>
                  <a:lnTo>
                    <a:pt x="174" y="627"/>
                  </a:lnTo>
                  <a:lnTo>
                    <a:pt x="171" y="629"/>
                  </a:lnTo>
                  <a:lnTo>
                    <a:pt x="168" y="627"/>
                  </a:lnTo>
                  <a:lnTo>
                    <a:pt x="166" y="624"/>
                  </a:lnTo>
                  <a:lnTo>
                    <a:pt x="163" y="627"/>
                  </a:lnTo>
                  <a:lnTo>
                    <a:pt x="158" y="621"/>
                  </a:lnTo>
                  <a:lnTo>
                    <a:pt x="158" y="619"/>
                  </a:lnTo>
                  <a:lnTo>
                    <a:pt x="158" y="614"/>
                  </a:lnTo>
                  <a:lnTo>
                    <a:pt x="158" y="611"/>
                  </a:lnTo>
                  <a:lnTo>
                    <a:pt x="156" y="611"/>
                  </a:lnTo>
                  <a:lnTo>
                    <a:pt x="151" y="609"/>
                  </a:lnTo>
                  <a:lnTo>
                    <a:pt x="148" y="601"/>
                  </a:lnTo>
                  <a:lnTo>
                    <a:pt x="140" y="593"/>
                  </a:lnTo>
                  <a:lnTo>
                    <a:pt x="138" y="591"/>
                  </a:lnTo>
                  <a:lnTo>
                    <a:pt x="135" y="588"/>
                  </a:lnTo>
                  <a:lnTo>
                    <a:pt x="125" y="586"/>
                  </a:lnTo>
                  <a:lnTo>
                    <a:pt x="123" y="581"/>
                  </a:lnTo>
                  <a:lnTo>
                    <a:pt x="125" y="573"/>
                  </a:lnTo>
                  <a:lnTo>
                    <a:pt x="123" y="573"/>
                  </a:lnTo>
                  <a:lnTo>
                    <a:pt x="123" y="568"/>
                  </a:lnTo>
                  <a:lnTo>
                    <a:pt x="128" y="565"/>
                  </a:lnTo>
                  <a:lnTo>
                    <a:pt x="128" y="560"/>
                  </a:lnTo>
                  <a:lnTo>
                    <a:pt x="125" y="553"/>
                  </a:lnTo>
                  <a:lnTo>
                    <a:pt x="128" y="548"/>
                  </a:lnTo>
                  <a:lnTo>
                    <a:pt x="133" y="543"/>
                  </a:lnTo>
                  <a:lnTo>
                    <a:pt x="135" y="537"/>
                  </a:lnTo>
                  <a:lnTo>
                    <a:pt x="135" y="535"/>
                  </a:lnTo>
                  <a:lnTo>
                    <a:pt x="133" y="532"/>
                  </a:lnTo>
                  <a:lnTo>
                    <a:pt x="133" y="530"/>
                  </a:lnTo>
                  <a:lnTo>
                    <a:pt x="130" y="530"/>
                  </a:lnTo>
                  <a:lnTo>
                    <a:pt x="128" y="532"/>
                  </a:lnTo>
                  <a:lnTo>
                    <a:pt x="125" y="535"/>
                  </a:lnTo>
                  <a:lnTo>
                    <a:pt x="123" y="537"/>
                  </a:lnTo>
                  <a:lnTo>
                    <a:pt x="120" y="537"/>
                  </a:lnTo>
                  <a:lnTo>
                    <a:pt x="118" y="532"/>
                  </a:lnTo>
                  <a:lnTo>
                    <a:pt x="112" y="527"/>
                  </a:lnTo>
                  <a:lnTo>
                    <a:pt x="110" y="527"/>
                  </a:lnTo>
                  <a:lnTo>
                    <a:pt x="110" y="530"/>
                  </a:lnTo>
                  <a:lnTo>
                    <a:pt x="105" y="540"/>
                  </a:lnTo>
                  <a:lnTo>
                    <a:pt x="97" y="548"/>
                  </a:lnTo>
                  <a:lnTo>
                    <a:pt x="95" y="550"/>
                  </a:lnTo>
                  <a:lnTo>
                    <a:pt x="84" y="548"/>
                  </a:lnTo>
                  <a:lnTo>
                    <a:pt x="82" y="545"/>
                  </a:lnTo>
                  <a:lnTo>
                    <a:pt x="79" y="543"/>
                  </a:lnTo>
                  <a:lnTo>
                    <a:pt x="77" y="537"/>
                  </a:lnTo>
                  <a:lnTo>
                    <a:pt x="74" y="535"/>
                  </a:lnTo>
                  <a:lnTo>
                    <a:pt x="67" y="532"/>
                  </a:lnTo>
                  <a:lnTo>
                    <a:pt x="44" y="532"/>
                  </a:lnTo>
                  <a:lnTo>
                    <a:pt x="39" y="530"/>
                  </a:lnTo>
                  <a:lnTo>
                    <a:pt x="34" y="527"/>
                  </a:lnTo>
                  <a:lnTo>
                    <a:pt x="23" y="515"/>
                  </a:lnTo>
                  <a:lnTo>
                    <a:pt x="16" y="512"/>
                  </a:lnTo>
                  <a:lnTo>
                    <a:pt x="13" y="512"/>
                  </a:lnTo>
                  <a:lnTo>
                    <a:pt x="11" y="517"/>
                  </a:lnTo>
                  <a:lnTo>
                    <a:pt x="3" y="515"/>
                  </a:lnTo>
                  <a:lnTo>
                    <a:pt x="3" y="512"/>
                  </a:lnTo>
                  <a:lnTo>
                    <a:pt x="0" y="504"/>
                  </a:lnTo>
                  <a:lnTo>
                    <a:pt x="0" y="502"/>
                  </a:lnTo>
                  <a:lnTo>
                    <a:pt x="3" y="499"/>
                  </a:lnTo>
                  <a:lnTo>
                    <a:pt x="11" y="492"/>
                  </a:lnTo>
                  <a:lnTo>
                    <a:pt x="11" y="489"/>
                  </a:lnTo>
                  <a:lnTo>
                    <a:pt x="11" y="484"/>
                  </a:lnTo>
                  <a:lnTo>
                    <a:pt x="11" y="476"/>
                  </a:lnTo>
                  <a:lnTo>
                    <a:pt x="8" y="466"/>
                  </a:lnTo>
                  <a:lnTo>
                    <a:pt x="8" y="464"/>
                  </a:lnTo>
                  <a:lnTo>
                    <a:pt x="13" y="453"/>
                  </a:lnTo>
                  <a:lnTo>
                    <a:pt x="13" y="451"/>
                  </a:lnTo>
                  <a:lnTo>
                    <a:pt x="13" y="448"/>
                  </a:lnTo>
                  <a:lnTo>
                    <a:pt x="13" y="446"/>
                  </a:lnTo>
                  <a:lnTo>
                    <a:pt x="8" y="428"/>
                  </a:lnTo>
                  <a:lnTo>
                    <a:pt x="8" y="420"/>
                  </a:lnTo>
                  <a:lnTo>
                    <a:pt x="8" y="418"/>
                  </a:lnTo>
                  <a:lnTo>
                    <a:pt x="6" y="410"/>
                  </a:lnTo>
                  <a:lnTo>
                    <a:pt x="3" y="405"/>
                  </a:lnTo>
                  <a:lnTo>
                    <a:pt x="3" y="403"/>
                  </a:lnTo>
                  <a:lnTo>
                    <a:pt x="6" y="400"/>
                  </a:lnTo>
                  <a:lnTo>
                    <a:pt x="6" y="395"/>
                  </a:lnTo>
                  <a:lnTo>
                    <a:pt x="8" y="392"/>
                  </a:lnTo>
                  <a:lnTo>
                    <a:pt x="11" y="395"/>
                  </a:lnTo>
                  <a:lnTo>
                    <a:pt x="13" y="395"/>
                  </a:lnTo>
                  <a:lnTo>
                    <a:pt x="16" y="395"/>
                  </a:lnTo>
                  <a:lnTo>
                    <a:pt x="16" y="390"/>
                  </a:lnTo>
                  <a:lnTo>
                    <a:pt x="18" y="387"/>
                  </a:lnTo>
                  <a:lnTo>
                    <a:pt x="21" y="387"/>
                  </a:lnTo>
                  <a:lnTo>
                    <a:pt x="23" y="382"/>
                  </a:lnTo>
                  <a:lnTo>
                    <a:pt x="28" y="375"/>
                  </a:lnTo>
                  <a:lnTo>
                    <a:pt x="28" y="372"/>
                  </a:lnTo>
                  <a:lnTo>
                    <a:pt x="31" y="372"/>
                  </a:lnTo>
                  <a:lnTo>
                    <a:pt x="34" y="372"/>
                  </a:lnTo>
                  <a:lnTo>
                    <a:pt x="36" y="375"/>
                  </a:lnTo>
                  <a:lnTo>
                    <a:pt x="39" y="372"/>
                  </a:lnTo>
                  <a:lnTo>
                    <a:pt x="39" y="375"/>
                  </a:lnTo>
                  <a:lnTo>
                    <a:pt x="41" y="375"/>
                  </a:lnTo>
                  <a:lnTo>
                    <a:pt x="44" y="377"/>
                  </a:lnTo>
                  <a:lnTo>
                    <a:pt x="46" y="375"/>
                  </a:lnTo>
                  <a:lnTo>
                    <a:pt x="49" y="375"/>
                  </a:lnTo>
                  <a:lnTo>
                    <a:pt x="49" y="377"/>
                  </a:lnTo>
                  <a:lnTo>
                    <a:pt x="49" y="380"/>
                  </a:lnTo>
                  <a:lnTo>
                    <a:pt x="51" y="382"/>
                  </a:lnTo>
                  <a:lnTo>
                    <a:pt x="51" y="380"/>
                  </a:lnTo>
                  <a:lnTo>
                    <a:pt x="54" y="377"/>
                  </a:lnTo>
                  <a:lnTo>
                    <a:pt x="56" y="375"/>
                  </a:lnTo>
                  <a:lnTo>
                    <a:pt x="59" y="377"/>
                  </a:lnTo>
                  <a:lnTo>
                    <a:pt x="62" y="380"/>
                  </a:lnTo>
                  <a:lnTo>
                    <a:pt x="64" y="380"/>
                  </a:lnTo>
                  <a:lnTo>
                    <a:pt x="67" y="380"/>
                  </a:lnTo>
                  <a:lnTo>
                    <a:pt x="69" y="380"/>
                  </a:lnTo>
                  <a:lnTo>
                    <a:pt x="69" y="382"/>
                  </a:lnTo>
                  <a:lnTo>
                    <a:pt x="72" y="382"/>
                  </a:lnTo>
                  <a:lnTo>
                    <a:pt x="77" y="377"/>
                  </a:lnTo>
                  <a:lnTo>
                    <a:pt x="79" y="372"/>
                  </a:lnTo>
                  <a:lnTo>
                    <a:pt x="82" y="369"/>
                  </a:lnTo>
                  <a:lnTo>
                    <a:pt x="84" y="372"/>
                  </a:lnTo>
                  <a:lnTo>
                    <a:pt x="90" y="375"/>
                  </a:lnTo>
                  <a:lnTo>
                    <a:pt x="92" y="375"/>
                  </a:lnTo>
                  <a:lnTo>
                    <a:pt x="95" y="372"/>
                  </a:lnTo>
                  <a:lnTo>
                    <a:pt x="97" y="369"/>
                  </a:lnTo>
                  <a:lnTo>
                    <a:pt x="100" y="372"/>
                  </a:lnTo>
                  <a:lnTo>
                    <a:pt x="102" y="372"/>
                  </a:lnTo>
                  <a:lnTo>
                    <a:pt x="105" y="375"/>
                  </a:lnTo>
                  <a:lnTo>
                    <a:pt x="107" y="375"/>
                  </a:lnTo>
                  <a:lnTo>
                    <a:pt x="107" y="377"/>
                  </a:lnTo>
                  <a:lnTo>
                    <a:pt x="112" y="377"/>
                  </a:lnTo>
                  <a:lnTo>
                    <a:pt x="115" y="375"/>
                  </a:lnTo>
                  <a:lnTo>
                    <a:pt x="120" y="377"/>
                  </a:lnTo>
                  <a:lnTo>
                    <a:pt x="125" y="380"/>
                  </a:lnTo>
                  <a:lnTo>
                    <a:pt x="130" y="380"/>
                  </a:lnTo>
                  <a:lnTo>
                    <a:pt x="133" y="380"/>
                  </a:lnTo>
                  <a:lnTo>
                    <a:pt x="135" y="382"/>
                  </a:lnTo>
                  <a:lnTo>
                    <a:pt x="138" y="382"/>
                  </a:lnTo>
                  <a:lnTo>
                    <a:pt x="140" y="382"/>
                  </a:lnTo>
                  <a:lnTo>
                    <a:pt x="140" y="380"/>
                  </a:lnTo>
                  <a:lnTo>
                    <a:pt x="143" y="377"/>
                  </a:lnTo>
                  <a:lnTo>
                    <a:pt x="146" y="375"/>
                  </a:lnTo>
                  <a:lnTo>
                    <a:pt x="148" y="375"/>
                  </a:lnTo>
                  <a:lnTo>
                    <a:pt x="151" y="377"/>
                  </a:lnTo>
                  <a:lnTo>
                    <a:pt x="153" y="377"/>
                  </a:lnTo>
                  <a:lnTo>
                    <a:pt x="158" y="377"/>
                  </a:lnTo>
                  <a:lnTo>
                    <a:pt x="161" y="372"/>
                  </a:lnTo>
                  <a:lnTo>
                    <a:pt x="163" y="372"/>
                  </a:lnTo>
                  <a:lnTo>
                    <a:pt x="166" y="375"/>
                  </a:lnTo>
                  <a:lnTo>
                    <a:pt x="168" y="377"/>
                  </a:lnTo>
                  <a:lnTo>
                    <a:pt x="176" y="380"/>
                  </a:lnTo>
                  <a:lnTo>
                    <a:pt x="176" y="382"/>
                  </a:lnTo>
                  <a:lnTo>
                    <a:pt x="171" y="385"/>
                  </a:lnTo>
                  <a:lnTo>
                    <a:pt x="174" y="385"/>
                  </a:lnTo>
                  <a:lnTo>
                    <a:pt x="179" y="392"/>
                  </a:lnTo>
                  <a:lnTo>
                    <a:pt x="179" y="395"/>
                  </a:lnTo>
                  <a:lnTo>
                    <a:pt x="176" y="395"/>
                  </a:lnTo>
                  <a:lnTo>
                    <a:pt x="174" y="392"/>
                  </a:lnTo>
                  <a:lnTo>
                    <a:pt x="171" y="397"/>
                  </a:lnTo>
                  <a:lnTo>
                    <a:pt x="174" y="400"/>
                  </a:lnTo>
                  <a:lnTo>
                    <a:pt x="176" y="400"/>
                  </a:lnTo>
                  <a:lnTo>
                    <a:pt x="179" y="400"/>
                  </a:lnTo>
                  <a:lnTo>
                    <a:pt x="179" y="403"/>
                  </a:lnTo>
                  <a:lnTo>
                    <a:pt x="179" y="408"/>
                  </a:lnTo>
                  <a:lnTo>
                    <a:pt x="181" y="408"/>
                  </a:lnTo>
                  <a:lnTo>
                    <a:pt x="186" y="408"/>
                  </a:lnTo>
                  <a:lnTo>
                    <a:pt x="191" y="408"/>
                  </a:lnTo>
                  <a:lnTo>
                    <a:pt x="191" y="410"/>
                  </a:lnTo>
                  <a:lnTo>
                    <a:pt x="191" y="415"/>
                  </a:lnTo>
                  <a:lnTo>
                    <a:pt x="191" y="418"/>
                  </a:lnTo>
                  <a:lnTo>
                    <a:pt x="194" y="415"/>
                  </a:lnTo>
                  <a:lnTo>
                    <a:pt x="196" y="415"/>
                  </a:lnTo>
                  <a:lnTo>
                    <a:pt x="199" y="415"/>
                  </a:lnTo>
                  <a:lnTo>
                    <a:pt x="209" y="415"/>
                  </a:lnTo>
                  <a:lnTo>
                    <a:pt x="212" y="415"/>
                  </a:lnTo>
                  <a:lnTo>
                    <a:pt x="219" y="408"/>
                  </a:lnTo>
                  <a:lnTo>
                    <a:pt x="217" y="390"/>
                  </a:lnTo>
                  <a:lnTo>
                    <a:pt x="217" y="382"/>
                  </a:lnTo>
                  <a:lnTo>
                    <a:pt x="219" y="380"/>
                  </a:lnTo>
                  <a:lnTo>
                    <a:pt x="222" y="380"/>
                  </a:lnTo>
                  <a:lnTo>
                    <a:pt x="224" y="382"/>
                  </a:lnTo>
                  <a:lnTo>
                    <a:pt x="227" y="385"/>
                  </a:lnTo>
                  <a:lnTo>
                    <a:pt x="230" y="385"/>
                  </a:lnTo>
                  <a:lnTo>
                    <a:pt x="232" y="385"/>
                  </a:lnTo>
                  <a:lnTo>
                    <a:pt x="235" y="385"/>
                  </a:lnTo>
                  <a:lnTo>
                    <a:pt x="237" y="390"/>
                  </a:lnTo>
                  <a:lnTo>
                    <a:pt x="240" y="390"/>
                  </a:lnTo>
                  <a:lnTo>
                    <a:pt x="242" y="392"/>
                  </a:lnTo>
                  <a:lnTo>
                    <a:pt x="245" y="403"/>
                  </a:lnTo>
                  <a:lnTo>
                    <a:pt x="255" y="420"/>
                  </a:lnTo>
                  <a:lnTo>
                    <a:pt x="260" y="433"/>
                  </a:lnTo>
                  <a:lnTo>
                    <a:pt x="260" y="436"/>
                  </a:lnTo>
                  <a:lnTo>
                    <a:pt x="265" y="438"/>
                  </a:lnTo>
                  <a:lnTo>
                    <a:pt x="268" y="438"/>
                  </a:lnTo>
                  <a:lnTo>
                    <a:pt x="278" y="438"/>
                  </a:lnTo>
                  <a:lnTo>
                    <a:pt x="291" y="441"/>
                  </a:lnTo>
                  <a:lnTo>
                    <a:pt x="293" y="441"/>
                  </a:lnTo>
                  <a:lnTo>
                    <a:pt x="296" y="441"/>
                  </a:lnTo>
                  <a:lnTo>
                    <a:pt x="301" y="438"/>
                  </a:lnTo>
                  <a:lnTo>
                    <a:pt x="308" y="438"/>
                  </a:lnTo>
                  <a:lnTo>
                    <a:pt x="314" y="438"/>
                  </a:lnTo>
                  <a:lnTo>
                    <a:pt x="319" y="438"/>
                  </a:lnTo>
                  <a:lnTo>
                    <a:pt x="314" y="431"/>
                  </a:lnTo>
                  <a:lnTo>
                    <a:pt x="314" y="428"/>
                  </a:lnTo>
                  <a:lnTo>
                    <a:pt x="311" y="425"/>
                  </a:lnTo>
                  <a:lnTo>
                    <a:pt x="306" y="420"/>
                  </a:lnTo>
                  <a:lnTo>
                    <a:pt x="301" y="410"/>
                  </a:lnTo>
                  <a:lnTo>
                    <a:pt x="298" y="405"/>
                  </a:lnTo>
                  <a:lnTo>
                    <a:pt x="298" y="400"/>
                  </a:lnTo>
                  <a:lnTo>
                    <a:pt x="298" y="397"/>
                  </a:lnTo>
                  <a:lnTo>
                    <a:pt x="301" y="395"/>
                  </a:lnTo>
                  <a:lnTo>
                    <a:pt x="303" y="390"/>
                  </a:lnTo>
                  <a:lnTo>
                    <a:pt x="306" y="385"/>
                  </a:lnTo>
                  <a:lnTo>
                    <a:pt x="308" y="380"/>
                  </a:lnTo>
                  <a:lnTo>
                    <a:pt x="308" y="377"/>
                  </a:lnTo>
                  <a:lnTo>
                    <a:pt x="308" y="369"/>
                  </a:lnTo>
                  <a:lnTo>
                    <a:pt x="306" y="364"/>
                  </a:lnTo>
                  <a:lnTo>
                    <a:pt x="298" y="359"/>
                  </a:lnTo>
                  <a:lnTo>
                    <a:pt x="296" y="354"/>
                  </a:lnTo>
                  <a:lnTo>
                    <a:pt x="296" y="352"/>
                  </a:lnTo>
                  <a:lnTo>
                    <a:pt x="296" y="349"/>
                  </a:lnTo>
                  <a:lnTo>
                    <a:pt x="291" y="331"/>
                  </a:lnTo>
                  <a:lnTo>
                    <a:pt x="288" y="331"/>
                  </a:lnTo>
                  <a:lnTo>
                    <a:pt x="288" y="324"/>
                  </a:lnTo>
                  <a:lnTo>
                    <a:pt x="286" y="321"/>
                  </a:lnTo>
                  <a:lnTo>
                    <a:pt x="283" y="311"/>
                  </a:lnTo>
                  <a:lnTo>
                    <a:pt x="280" y="308"/>
                  </a:lnTo>
                  <a:lnTo>
                    <a:pt x="275" y="291"/>
                  </a:lnTo>
                  <a:lnTo>
                    <a:pt x="273" y="285"/>
                  </a:lnTo>
                  <a:lnTo>
                    <a:pt x="270" y="278"/>
                  </a:lnTo>
                  <a:lnTo>
                    <a:pt x="268" y="275"/>
                  </a:lnTo>
                  <a:lnTo>
                    <a:pt x="263" y="260"/>
                  </a:lnTo>
                  <a:lnTo>
                    <a:pt x="260" y="255"/>
                  </a:lnTo>
                  <a:lnTo>
                    <a:pt x="258" y="252"/>
                  </a:lnTo>
                  <a:lnTo>
                    <a:pt x="255" y="245"/>
                  </a:lnTo>
                  <a:lnTo>
                    <a:pt x="255" y="240"/>
                  </a:lnTo>
                  <a:lnTo>
                    <a:pt x="252" y="237"/>
                  </a:lnTo>
                  <a:lnTo>
                    <a:pt x="250" y="235"/>
                  </a:lnTo>
                  <a:lnTo>
                    <a:pt x="247" y="232"/>
                  </a:lnTo>
                  <a:lnTo>
                    <a:pt x="245" y="232"/>
                  </a:lnTo>
                  <a:lnTo>
                    <a:pt x="240" y="229"/>
                  </a:lnTo>
                  <a:lnTo>
                    <a:pt x="230" y="235"/>
                  </a:lnTo>
                  <a:lnTo>
                    <a:pt x="224" y="235"/>
                  </a:lnTo>
                  <a:lnTo>
                    <a:pt x="214" y="229"/>
                  </a:lnTo>
                  <a:lnTo>
                    <a:pt x="212" y="229"/>
                  </a:lnTo>
                  <a:lnTo>
                    <a:pt x="204" y="229"/>
                  </a:lnTo>
                  <a:lnTo>
                    <a:pt x="196" y="229"/>
                  </a:lnTo>
                  <a:lnTo>
                    <a:pt x="186" y="235"/>
                  </a:lnTo>
                  <a:lnTo>
                    <a:pt x="184" y="235"/>
                  </a:lnTo>
                  <a:lnTo>
                    <a:pt x="176" y="235"/>
                  </a:lnTo>
                  <a:lnTo>
                    <a:pt x="171" y="232"/>
                  </a:lnTo>
                  <a:lnTo>
                    <a:pt x="163" y="227"/>
                  </a:lnTo>
                  <a:lnTo>
                    <a:pt x="158" y="224"/>
                  </a:lnTo>
                  <a:lnTo>
                    <a:pt x="151" y="212"/>
                  </a:lnTo>
                  <a:lnTo>
                    <a:pt x="151" y="207"/>
                  </a:lnTo>
                  <a:lnTo>
                    <a:pt x="153" y="189"/>
                  </a:lnTo>
                  <a:lnTo>
                    <a:pt x="156" y="181"/>
                  </a:lnTo>
                  <a:lnTo>
                    <a:pt x="161" y="163"/>
                  </a:lnTo>
                  <a:lnTo>
                    <a:pt x="168" y="143"/>
                  </a:lnTo>
                  <a:lnTo>
                    <a:pt x="174" y="130"/>
                  </a:lnTo>
                  <a:lnTo>
                    <a:pt x="174" y="128"/>
                  </a:lnTo>
                  <a:lnTo>
                    <a:pt x="174" y="120"/>
                  </a:lnTo>
                  <a:lnTo>
                    <a:pt x="174" y="117"/>
                  </a:lnTo>
                  <a:lnTo>
                    <a:pt x="174" y="110"/>
                  </a:lnTo>
                  <a:lnTo>
                    <a:pt x="176" y="107"/>
                  </a:lnTo>
                  <a:lnTo>
                    <a:pt x="181" y="102"/>
                  </a:lnTo>
                  <a:lnTo>
                    <a:pt x="186" y="97"/>
                  </a:lnTo>
                  <a:lnTo>
                    <a:pt x="202" y="92"/>
                  </a:lnTo>
                  <a:lnTo>
                    <a:pt x="207" y="82"/>
                  </a:lnTo>
                  <a:lnTo>
                    <a:pt x="209" y="79"/>
                  </a:lnTo>
                  <a:lnTo>
                    <a:pt x="214" y="74"/>
                  </a:lnTo>
                  <a:lnTo>
                    <a:pt x="230" y="69"/>
                  </a:lnTo>
                  <a:lnTo>
                    <a:pt x="235" y="72"/>
                  </a:lnTo>
                  <a:lnTo>
                    <a:pt x="237" y="74"/>
                  </a:lnTo>
                  <a:lnTo>
                    <a:pt x="240" y="74"/>
                  </a:lnTo>
                  <a:lnTo>
                    <a:pt x="242" y="74"/>
                  </a:lnTo>
                  <a:lnTo>
                    <a:pt x="245" y="74"/>
                  </a:lnTo>
                  <a:lnTo>
                    <a:pt x="247" y="77"/>
                  </a:lnTo>
                  <a:lnTo>
                    <a:pt x="252" y="77"/>
                  </a:lnTo>
                  <a:lnTo>
                    <a:pt x="255" y="77"/>
                  </a:lnTo>
                  <a:lnTo>
                    <a:pt x="258" y="77"/>
                  </a:lnTo>
                  <a:lnTo>
                    <a:pt x="260" y="77"/>
                  </a:lnTo>
                  <a:lnTo>
                    <a:pt x="268" y="74"/>
                  </a:lnTo>
                  <a:lnTo>
                    <a:pt x="278" y="77"/>
                  </a:lnTo>
                  <a:lnTo>
                    <a:pt x="280" y="77"/>
                  </a:lnTo>
                  <a:lnTo>
                    <a:pt x="283" y="79"/>
                  </a:lnTo>
                  <a:lnTo>
                    <a:pt x="286" y="79"/>
                  </a:lnTo>
                  <a:lnTo>
                    <a:pt x="291" y="82"/>
                  </a:lnTo>
                  <a:lnTo>
                    <a:pt x="291" y="84"/>
                  </a:lnTo>
                  <a:lnTo>
                    <a:pt x="293" y="84"/>
                  </a:lnTo>
                  <a:lnTo>
                    <a:pt x="293" y="87"/>
                  </a:lnTo>
                  <a:lnTo>
                    <a:pt x="296" y="90"/>
                  </a:lnTo>
                  <a:lnTo>
                    <a:pt x="296" y="92"/>
                  </a:lnTo>
                  <a:lnTo>
                    <a:pt x="296" y="95"/>
                  </a:lnTo>
                  <a:lnTo>
                    <a:pt x="296" y="97"/>
                  </a:lnTo>
                  <a:lnTo>
                    <a:pt x="296" y="100"/>
                  </a:lnTo>
                  <a:lnTo>
                    <a:pt x="296" y="102"/>
                  </a:lnTo>
                  <a:lnTo>
                    <a:pt x="298" y="105"/>
                  </a:lnTo>
                  <a:lnTo>
                    <a:pt x="298" y="107"/>
                  </a:lnTo>
                  <a:lnTo>
                    <a:pt x="298" y="110"/>
                  </a:lnTo>
                  <a:lnTo>
                    <a:pt x="298" y="112"/>
                  </a:lnTo>
                  <a:lnTo>
                    <a:pt x="298" y="115"/>
                  </a:lnTo>
                  <a:lnTo>
                    <a:pt x="298" y="117"/>
                  </a:lnTo>
                  <a:lnTo>
                    <a:pt x="298" y="120"/>
                  </a:lnTo>
                  <a:lnTo>
                    <a:pt x="298" y="123"/>
                  </a:lnTo>
                  <a:lnTo>
                    <a:pt x="298" y="125"/>
                  </a:lnTo>
                  <a:lnTo>
                    <a:pt x="301" y="128"/>
                  </a:lnTo>
                  <a:lnTo>
                    <a:pt x="301" y="130"/>
                  </a:lnTo>
                  <a:lnTo>
                    <a:pt x="303" y="133"/>
                  </a:lnTo>
                  <a:lnTo>
                    <a:pt x="306" y="133"/>
                  </a:lnTo>
                  <a:lnTo>
                    <a:pt x="308" y="133"/>
                  </a:lnTo>
                  <a:lnTo>
                    <a:pt x="311" y="135"/>
                  </a:lnTo>
                  <a:lnTo>
                    <a:pt x="314" y="135"/>
                  </a:lnTo>
                  <a:lnTo>
                    <a:pt x="314" y="133"/>
                  </a:lnTo>
                  <a:lnTo>
                    <a:pt x="316" y="133"/>
                  </a:lnTo>
                  <a:lnTo>
                    <a:pt x="319" y="133"/>
                  </a:lnTo>
                  <a:lnTo>
                    <a:pt x="319" y="135"/>
                  </a:lnTo>
                  <a:lnTo>
                    <a:pt x="321" y="138"/>
                  </a:lnTo>
                  <a:lnTo>
                    <a:pt x="324" y="138"/>
                  </a:lnTo>
                  <a:lnTo>
                    <a:pt x="326" y="138"/>
                  </a:lnTo>
                  <a:lnTo>
                    <a:pt x="329" y="140"/>
                  </a:lnTo>
                  <a:lnTo>
                    <a:pt x="331" y="140"/>
                  </a:lnTo>
                  <a:lnTo>
                    <a:pt x="334" y="143"/>
                  </a:lnTo>
                  <a:lnTo>
                    <a:pt x="336" y="143"/>
                  </a:lnTo>
                  <a:lnTo>
                    <a:pt x="339" y="143"/>
                  </a:lnTo>
                  <a:lnTo>
                    <a:pt x="342" y="145"/>
                  </a:lnTo>
                  <a:lnTo>
                    <a:pt x="344" y="148"/>
                  </a:lnTo>
                  <a:lnTo>
                    <a:pt x="347" y="148"/>
                  </a:lnTo>
                  <a:lnTo>
                    <a:pt x="349" y="151"/>
                  </a:lnTo>
                  <a:lnTo>
                    <a:pt x="352" y="151"/>
                  </a:lnTo>
                  <a:lnTo>
                    <a:pt x="354" y="151"/>
                  </a:lnTo>
                  <a:lnTo>
                    <a:pt x="354" y="153"/>
                  </a:lnTo>
                  <a:lnTo>
                    <a:pt x="354" y="156"/>
                  </a:lnTo>
                  <a:lnTo>
                    <a:pt x="357" y="158"/>
                  </a:lnTo>
                  <a:lnTo>
                    <a:pt x="359" y="161"/>
                  </a:lnTo>
                  <a:lnTo>
                    <a:pt x="362" y="161"/>
                  </a:lnTo>
                  <a:lnTo>
                    <a:pt x="362" y="163"/>
                  </a:lnTo>
                  <a:lnTo>
                    <a:pt x="359" y="163"/>
                  </a:lnTo>
                  <a:lnTo>
                    <a:pt x="359" y="166"/>
                  </a:lnTo>
                  <a:lnTo>
                    <a:pt x="359" y="168"/>
                  </a:lnTo>
                  <a:lnTo>
                    <a:pt x="362" y="168"/>
                  </a:lnTo>
                  <a:lnTo>
                    <a:pt x="364" y="171"/>
                  </a:lnTo>
                  <a:lnTo>
                    <a:pt x="364" y="173"/>
                  </a:lnTo>
                  <a:lnTo>
                    <a:pt x="367" y="173"/>
                  </a:lnTo>
                  <a:lnTo>
                    <a:pt x="367" y="176"/>
                  </a:lnTo>
                  <a:lnTo>
                    <a:pt x="370" y="176"/>
                  </a:lnTo>
                  <a:lnTo>
                    <a:pt x="367" y="179"/>
                  </a:lnTo>
                  <a:lnTo>
                    <a:pt x="367" y="181"/>
                  </a:lnTo>
                  <a:lnTo>
                    <a:pt x="367" y="184"/>
                  </a:lnTo>
                  <a:lnTo>
                    <a:pt x="367" y="186"/>
                  </a:lnTo>
                  <a:lnTo>
                    <a:pt x="370" y="186"/>
                  </a:lnTo>
                  <a:lnTo>
                    <a:pt x="370" y="189"/>
                  </a:lnTo>
                  <a:lnTo>
                    <a:pt x="372" y="189"/>
                  </a:lnTo>
                  <a:lnTo>
                    <a:pt x="372" y="191"/>
                  </a:lnTo>
                  <a:lnTo>
                    <a:pt x="372" y="194"/>
                  </a:lnTo>
                  <a:lnTo>
                    <a:pt x="375" y="194"/>
                  </a:lnTo>
                  <a:lnTo>
                    <a:pt x="377" y="194"/>
                  </a:lnTo>
                  <a:lnTo>
                    <a:pt x="377" y="196"/>
                  </a:lnTo>
                  <a:lnTo>
                    <a:pt x="380" y="196"/>
                  </a:lnTo>
                  <a:lnTo>
                    <a:pt x="382" y="199"/>
                  </a:lnTo>
                  <a:lnTo>
                    <a:pt x="385" y="199"/>
                  </a:lnTo>
                  <a:lnTo>
                    <a:pt x="387" y="199"/>
                  </a:lnTo>
                  <a:lnTo>
                    <a:pt x="390" y="199"/>
                  </a:lnTo>
                  <a:lnTo>
                    <a:pt x="390" y="201"/>
                  </a:lnTo>
                  <a:lnTo>
                    <a:pt x="392" y="201"/>
                  </a:lnTo>
                  <a:lnTo>
                    <a:pt x="395" y="204"/>
                  </a:lnTo>
                  <a:lnTo>
                    <a:pt x="398" y="207"/>
                  </a:lnTo>
                  <a:lnTo>
                    <a:pt x="400" y="209"/>
                  </a:lnTo>
                  <a:lnTo>
                    <a:pt x="403" y="209"/>
                  </a:lnTo>
                  <a:lnTo>
                    <a:pt x="405" y="212"/>
                  </a:lnTo>
                  <a:lnTo>
                    <a:pt x="408" y="217"/>
                  </a:lnTo>
                  <a:lnTo>
                    <a:pt x="408" y="219"/>
                  </a:lnTo>
                  <a:lnTo>
                    <a:pt x="410" y="222"/>
                  </a:lnTo>
                  <a:lnTo>
                    <a:pt x="413" y="224"/>
                  </a:lnTo>
                  <a:lnTo>
                    <a:pt x="415" y="227"/>
                  </a:lnTo>
                  <a:lnTo>
                    <a:pt x="418" y="229"/>
                  </a:lnTo>
                  <a:lnTo>
                    <a:pt x="420" y="229"/>
                  </a:lnTo>
                  <a:lnTo>
                    <a:pt x="420" y="232"/>
                  </a:lnTo>
                  <a:lnTo>
                    <a:pt x="423" y="232"/>
                  </a:lnTo>
                  <a:lnTo>
                    <a:pt x="426" y="235"/>
                  </a:lnTo>
                  <a:lnTo>
                    <a:pt x="428" y="235"/>
                  </a:lnTo>
                  <a:lnTo>
                    <a:pt x="428" y="237"/>
                  </a:lnTo>
                  <a:lnTo>
                    <a:pt x="431" y="240"/>
                  </a:lnTo>
                  <a:lnTo>
                    <a:pt x="433" y="240"/>
                  </a:lnTo>
                  <a:lnTo>
                    <a:pt x="436" y="237"/>
                  </a:lnTo>
                  <a:lnTo>
                    <a:pt x="438" y="237"/>
                  </a:lnTo>
                  <a:lnTo>
                    <a:pt x="441" y="240"/>
                  </a:lnTo>
                  <a:lnTo>
                    <a:pt x="438" y="242"/>
                  </a:lnTo>
                  <a:lnTo>
                    <a:pt x="438" y="245"/>
                  </a:lnTo>
                  <a:lnTo>
                    <a:pt x="438" y="247"/>
                  </a:lnTo>
                  <a:lnTo>
                    <a:pt x="441" y="250"/>
                  </a:lnTo>
                  <a:lnTo>
                    <a:pt x="443" y="247"/>
                  </a:lnTo>
                  <a:lnTo>
                    <a:pt x="446" y="247"/>
                  </a:lnTo>
                  <a:lnTo>
                    <a:pt x="448" y="252"/>
                  </a:lnTo>
                  <a:lnTo>
                    <a:pt x="448" y="255"/>
                  </a:lnTo>
                  <a:lnTo>
                    <a:pt x="451" y="255"/>
                  </a:lnTo>
                  <a:lnTo>
                    <a:pt x="454" y="257"/>
                  </a:lnTo>
                  <a:lnTo>
                    <a:pt x="454" y="260"/>
                  </a:lnTo>
                  <a:lnTo>
                    <a:pt x="456" y="263"/>
                  </a:lnTo>
                  <a:lnTo>
                    <a:pt x="456" y="265"/>
                  </a:lnTo>
                  <a:lnTo>
                    <a:pt x="456" y="268"/>
                  </a:lnTo>
                  <a:lnTo>
                    <a:pt x="456" y="270"/>
                  </a:lnTo>
                  <a:lnTo>
                    <a:pt x="456" y="273"/>
                  </a:lnTo>
                  <a:lnTo>
                    <a:pt x="456" y="278"/>
                  </a:lnTo>
                  <a:lnTo>
                    <a:pt x="459" y="278"/>
                  </a:lnTo>
                  <a:lnTo>
                    <a:pt x="461" y="280"/>
                  </a:lnTo>
                  <a:lnTo>
                    <a:pt x="464" y="280"/>
                  </a:lnTo>
                  <a:lnTo>
                    <a:pt x="464" y="278"/>
                  </a:lnTo>
                  <a:lnTo>
                    <a:pt x="469" y="278"/>
                  </a:lnTo>
                  <a:lnTo>
                    <a:pt x="469" y="280"/>
                  </a:lnTo>
                  <a:lnTo>
                    <a:pt x="471" y="280"/>
                  </a:lnTo>
                  <a:lnTo>
                    <a:pt x="474" y="283"/>
                  </a:lnTo>
                  <a:lnTo>
                    <a:pt x="476" y="280"/>
                  </a:lnTo>
                  <a:lnTo>
                    <a:pt x="479" y="280"/>
                  </a:lnTo>
                  <a:lnTo>
                    <a:pt x="482" y="280"/>
                  </a:lnTo>
                  <a:lnTo>
                    <a:pt x="484" y="280"/>
                  </a:lnTo>
                  <a:lnTo>
                    <a:pt x="487" y="280"/>
                  </a:lnTo>
                  <a:lnTo>
                    <a:pt x="489" y="283"/>
                  </a:lnTo>
                  <a:lnTo>
                    <a:pt x="492" y="280"/>
                  </a:lnTo>
                  <a:lnTo>
                    <a:pt x="497" y="283"/>
                  </a:lnTo>
                  <a:lnTo>
                    <a:pt x="499" y="283"/>
                  </a:lnTo>
                  <a:lnTo>
                    <a:pt x="502" y="285"/>
                  </a:lnTo>
                  <a:lnTo>
                    <a:pt x="504" y="285"/>
                  </a:lnTo>
                  <a:lnTo>
                    <a:pt x="507" y="288"/>
                  </a:lnTo>
                  <a:lnTo>
                    <a:pt x="510" y="291"/>
                  </a:lnTo>
                  <a:lnTo>
                    <a:pt x="515" y="296"/>
                  </a:lnTo>
                  <a:lnTo>
                    <a:pt x="517" y="296"/>
                  </a:lnTo>
                  <a:lnTo>
                    <a:pt x="520" y="298"/>
                  </a:lnTo>
                  <a:lnTo>
                    <a:pt x="522" y="301"/>
                  </a:lnTo>
                  <a:lnTo>
                    <a:pt x="522" y="303"/>
                  </a:lnTo>
                  <a:lnTo>
                    <a:pt x="525" y="306"/>
                  </a:lnTo>
                  <a:lnTo>
                    <a:pt x="527" y="308"/>
                  </a:lnTo>
                  <a:lnTo>
                    <a:pt x="530" y="311"/>
                  </a:lnTo>
                  <a:lnTo>
                    <a:pt x="530" y="313"/>
                  </a:lnTo>
                  <a:lnTo>
                    <a:pt x="530" y="316"/>
                  </a:lnTo>
                  <a:lnTo>
                    <a:pt x="532" y="316"/>
                  </a:lnTo>
                  <a:lnTo>
                    <a:pt x="532" y="319"/>
                  </a:lnTo>
                  <a:lnTo>
                    <a:pt x="530" y="321"/>
                  </a:lnTo>
                  <a:lnTo>
                    <a:pt x="530" y="324"/>
                  </a:lnTo>
                  <a:lnTo>
                    <a:pt x="530" y="326"/>
                  </a:lnTo>
                  <a:lnTo>
                    <a:pt x="532" y="326"/>
                  </a:lnTo>
                  <a:lnTo>
                    <a:pt x="532" y="331"/>
                  </a:lnTo>
                  <a:lnTo>
                    <a:pt x="535" y="334"/>
                  </a:lnTo>
                  <a:lnTo>
                    <a:pt x="540" y="339"/>
                  </a:lnTo>
                  <a:lnTo>
                    <a:pt x="538" y="341"/>
                  </a:lnTo>
                  <a:lnTo>
                    <a:pt x="538" y="344"/>
                  </a:lnTo>
                  <a:lnTo>
                    <a:pt x="535" y="347"/>
                  </a:lnTo>
                  <a:lnTo>
                    <a:pt x="538" y="349"/>
                  </a:lnTo>
                  <a:lnTo>
                    <a:pt x="540" y="349"/>
                  </a:lnTo>
                  <a:lnTo>
                    <a:pt x="543" y="352"/>
                  </a:lnTo>
                  <a:lnTo>
                    <a:pt x="543" y="354"/>
                  </a:lnTo>
                  <a:lnTo>
                    <a:pt x="543" y="357"/>
                  </a:lnTo>
                  <a:lnTo>
                    <a:pt x="543" y="359"/>
                  </a:lnTo>
                  <a:lnTo>
                    <a:pt x="543" y="362"/>
                  </a:lnTo>
                  <a:lnTo>
                    <a:pt x="545" y="364"/>
                  </a:lnTo>
                  <a:lnTo>
                    <a:pt x="548" y="367"/>
                  </a:lnTo>
                  <a:lnTo>
                    <a:pt x="550" y="367"/>
                  </a:lnTo>
                  <a:lnTo>
                    <a:pt x="553" y="367"/>
                  </a:lnTo>
                  <a:lnTo>
                    <a:pt x="555" y="367"/>
                  </a:lnTo>
                  <a:lnTo>
                    <a:pt x="558" y="369"/>
                  </a:lnTo>
                  <a:lnTo>
                    <a:pt x="560" y="367"/>
                  </a:lnTo>
                  <a:lnTo>
                    <a:pt x="558" y="364"/>
                  </a:lnTo>
                  <a:lnTo>
                    <a:pt x="558" y="362"/>
                  </a:lnTo>
                  <a:lnTo>
                    <a:pt x="560" y="359"/>
                  </a:lnTo>
                  <a:lnTo>
                    <a:pt x="560" y="357"/>
                  </a:lnTo>
                  <a:lnTo>
                    <a:pt x="555" y="354"/>
                  </a:lnTo>
                  <a:lnTo>
                    <a:pt x="558" y="354"/>
                  </a:lnTo>
                  <a:lnTo>
                    <a:pt x="560" y="352"/>
                  </a:lnTo>
                  <a:lnTo>
                    <a:pt x="558" y="349"/>
                  </a:lnTo>
                  <a:lnTo>
                    <a:pt x="555" y="347"/>
                  </a:lnTo>
                  <a:lnTo>
                    <a:pt x="553" y="344"/>
                  </a:lnTo>
                  <a:lnTo>
                    <a:pt x="553" y="341"/>
                  </a:lnTo>
                  <a:lnTo>
                    <a:pt x="550" y="339"/>
                  </a:lnTo>
                  <a:lnTo>
                    <a:pt x="550" y="336"/>
                  </a:lnTo>
                  <a:lnTo>
                    <a:pt x="548" y="334"/>
                  </a:lnTo>
                  <a:lnTo>
                    <a:pt x="550" y="331"/>
                  </a:lnTo>
                  <a:lnTo>
                    <a:pt x="550" y="329"/>
                  </a:lnTo>
                  <a:lnTo>
                    <a:pt x="553" y="326"/>
                  </a:lnTo>
                  <a:lnTo>
                    <a:pt x="553" y="324"/>
                  </a:lnTo>
                  <a:lnTo>
                    <a:pt x="550" y="321"/>
                  </a:lnTo>
                  <a:lnTo>
                    <a:pt x="550" y="319"/>
                  </a:lnTo>
                  <a:lnTo>
                    <a:pt x="550" y="316"/>
                  </a:lnTo>
                  <a:lnTo>
                    <a:pt x="550" y="313"/>
                  </a:lnTo>
                  <a:lnTo>
                    <a:pt x="550" y="311"/>
                  </a:lnTo>
                  <a:lnTo>
                    <a:pt x="548" y="308"/>
                  </a:lnTo>
                  <a:lnTo>
                    <a:pt x="545" y="306"/>
                  </a:lnTo>
                  <a:lnTo>
                    <a:pt x="543" y="308"/>
                  </a:lnTo>
                  <a:lnTo>
                    <a:pt x="543" y="306"/>
                  </a:lnTo>
                  <a:lnTo>
                    <a:pt x="545" y="303"/>
                  </a:lnTo>
                  <a:lnTo>
                    <a:pt x="545" y="301"/>
                  </a:lnTo>
                  <a:lnTo>
                    <a:pt x="548" y="298"/>
                  </a:lnTo>
                  <a:lnTo>
                    <a:pt x="548" y="296"/>
                  </a:lnTo>
                  <a:lnTo>
                    <a:pt x="548" y="293"/>
                  </a:lnTo>
                  <a:lnTo>
                    <a:pt x="543" y="291"/>
                  </a:lnTo>
                  <a:lnTo>
                    <a:pt x="545" y="288"/>
                  </a:lnTo>
                  <a:lnTo>
                    <a:pt x="548" y="285"/>
                  </a:lnTo>
                  <a:lnTo>
                    <a:pt x="548" y="283"/>
                  </a:lnTo>
                  <a:lnTo>
                    <a:pt x="548" y="280"/>
                  </a:lnTo>
                  <a:lnTo>
                    <a:pt x="545" y="278"/>
                  </a:lnTo>
                  <a:lnTo>
                    <a:pt x="545" y="275"/>
                  </a:lnTo>
                  <a:lnTo>
                    <a:pt x="548" y="273"/>
                  </a:lnTo>
                  <a:lnTo>
                    <a:pt x="550" y="268"/>
                  </a:lnTo>
                  <a:lnTo>
                    <a:pt x="553" y="263"/>
                  </a:lnTo>
                  <a:lnTo>
                    <a:pt x="550" y="260"/>
                  </a:lnTo>
                  <a:lnTo>
                    <a:pt x="550" y="257"/>
                  </a:lnTo>
                  <a:lnTo>
                    <a:pt x="550" y="255"/>
                  </a:lnTo>
                  <a:lnTo>
                    <a:pt x="550" y="252"/>
                  </a:lnTo>
                  <a:lnTo>
                    <a:pt x="553" y="252"/>
                  </a:lnTo>
                  <a:lnTo>
                    <a:pt x="553" y="250"/>
                  </a:lnTo>
                  <a:lnTo>
                    <a:pt x="555" y="250"/>
                  </a:lnTo>
                  <a:lnTo>
                    <a:pt x="555" y="247"/>
                  </a:lnTo>
                  <a:lnTo>
                    <a:pt x="555" y="245"/>
                  </a:lnTo>
                  <a:lnTo>
                    <a:pt x="553" y="242"/>
                  </a:lnTo>
                  <a:lnTo>
                    <a:pt x="550" y="240"/>
                  </a:lnTo>
                  <a:lnTo>
                    <a:pt x="550" y="237"/>
                  </a:lnTo>
                  <a:lnTo>
                    <a:pt x="553" y="232"/>
                  </a:lnTo>
                  <a:lnTo>
                    <a:pt x="555" y="232"/>
                  </a:lnTo>
                  <a:lnTo>
                    <a:pt x="558" y="229"/>
                  </a:lnTo>
                  <a:lnTo>
                    <a:pt x="560" y="227"/>
                  </a:lnTo>
                  <a:lnTo>
                    <a:pt x="558" y="227"/>
                  </a:lnTo>
                  <a:lnTo>
                    <a:pt x="555" y="227"/>
                  </a:lnTo>
                  <a:lnTo>
                    <a:pt x="553" y="224"/>
                  </a:lnTo>
                  <a:lnTo>
                    <a:pt x="550" y="222"/>
                  </a:lnTo>
                  <a:lnTo>
                    <a:pt x="550" y="219"/>
                  </a:lnTo>
                  <a:lnTo>
                    <a:pt x="553" y="217"/>
                  </a:lnTo>
                  <a:lnTo>
                    <a:pt x="555" y="217"/>
                  </a:lnTo>
                  <a:lnTo>
                    <a:pt x="555" y="214"/>
                  </a:lnTo>
                  <a:lnTo>
                    <a:pt x="553" y="214"/>
                  </a:lnTo>
                  <a:lnTo>
                    <a:pt x="553" y="209"/>
                  </a:lnTo>
                  <a:lnTo>
                    <a:pt x="550" y="209"/>
                  </a:lnTo>
                  <a:lnTo>
                    <a:pt x="550" y="207"/>
                  </a:lnTo>
                  <a:lnTo>
                    <a:pt x="548" y="204"/>
                  </a:lnTo>
                  <a:lnTo>
                    <a:pt x="550" y="201"/>
                  </a:lnTo>
                  <a:lnTo>
                    <a:pt x="553" y="199"/>
                  </a:lnTo>
                  <a:lnTo>
                    <a:pt x="555" y="196"/>
                  </a:lnTo>
                  <a:lnTo>
                    <a:pt x="553" y="194"/>
                  </a:lnTo>
                  <a:lnTo>
                    <a:pt x="548" y="194"/>
                  </a:lnTo>
                  <a:lnTo>
                    <a:pt x="545" y="191"/>
                  </a:lnTo>
                  <a:lnTo>
                    <a:pt x="545" y="189"/>
                  </a:lnTo>
                  <a:lnTo>
                    <a:pt x="548" y="184"/>
                  </a:lnTo>
                  <a:lnTo>
                    <a:pt x="545" y="181"/>
                  </a:lnTo>
                  <a:lnTo>
                    <a:pt x="543" y="181"/>
                  </a:lnTo>
                  <a:lnTo>
                    <a:pt x="540" y="181"/>
                  </a:lnTo>
                  <a:lnTo>
                    <a:pt x="540" y="179"/>
                  </a:lnTo>
                  <a:lnTo>
                    <a:pt x="540" y="176"/>
                  </a:lnTo>
                  <a:lnTo>
                    <a:pt x="543" y="179"/>
                  </a:lnTo>
                  <a:lnTo>
                    <a:pt x="545" y="176"/>
                  </a:lnTo>
                  <a:lnTo>
                    <a:pt x="545" y="173"/>
                  </a:lnTo>
                  <a:lnTo>
                    <a:pt x="543" y="171"/>
                  </a:lnTo>
                  <a:lnTo>
                    <a:pt x="543" y="168"/>
                  </a:lnTo>
                  <a:lnTo>
                    <a:pt x="543" y="163"/>
                  </a:lnTo>
                  <a:lnTo>
                    <a:pt x="545" y="161"/>
                  </a:lnTo>
                  <a:lnTo>
                    <a:pt x="545" y="158"/>
                  </a:lnTo>
                  <a:lnTo>
                    <a:pt x="545" y="156"/>
                  </a:lnTo>
                  <a:lnTo>
                    <a:pt x="543" y="153"/>
                  </a:lnTo>
                  <a:lnTo>
                    <a:pt x="538" y="153"/>
                  </a:lnTo>
                  <a:lnTo>
                    <a:pt x="538" y="148"/>
                  </a:lnTo>
                  <a:lnTo>
                    <a:pt x="538" y="145"/>
                  </a:lnTo>
                  <a:lnTo>
                    <a:pt x="538" y="143"/>
                  </a:lnTo>
                  <a:lnTo>
                    <a:pt x="538" y="140"/>
                  </a:lnTo>
                  <a:lnTo>
                    <a:pt x="540" y="138"/>
                  </a:lnTo>
                  <a:lnTo>
                    <a:pt x="543" y="138"/>
                  </a:lnTo>
                  <a:lnTo>
                    <a:pt x="548" y="138"/>
                  </a:lnTo>
                  <a:lnTo>
                    <a:pt x="550" y="138"/>
                  </a:lnTo>
                  <a:lnTo>
                    <a:pt x="555" y="140"/>
                  </a:lnTo>
                  <a:lnTo>
                    <a:pt x="558" y="140"/>
                  </a:lnTo>
                  <a:lnTo>
                    <a:pt x="560" y="140"/>
                  </a:lnTo>
                  <a:lnTo>
                    <a:pt x="563" y="138"/>
                  </a:lnTo>
                  <a:lnTo>
                    <a:pt x="563" y="133"/>
                  </a:lnTo>
                  <a:lnTo>
                    <a:pt x="566" y="125"/>
                  </a:lnTo>
                  <a:lnTo>
                    <a:pt x="566" y="123"/>
                  </a:lnTo>
                  <a:lnTo>
                    <a:pt x="566" y="117"/>
                  </a:lnTo>
                  <a:lnTo>
                    <a:pt x="568" y="117"/>
                  </a:lnTo>
                  <a:lnTo>
                    <a:pt x="571" y="115"/>
                  </a:lnTo>
                  <a:lnTo>
                    <a:pt x="576" y="115"/>
                  </a:lnTo>
                  <a:lnTo>
                    <a:pt x="578" y="115"/>
                  </a:lnTo>
                  <a:lnTo>
                    <a:pt x="578" y="112"/>
                  </a:lnTo>
                  <a:lnTo>
                    <a:pt x="578" y="107"/>
                  </a:lnTo>
                  <a:lnTo>
                    <a:pt x="581" y="105"/>
                  </a:lnTo>
                  <a:lnTo>
                    <a:pt x="583" y="102"/>
                  </a:lnTo>
                  <a:lnTo>
                    <a:pt x="588" y="100"/>
                  </a:lnTo>
                  <a:lnTo>
                    <a:pt x="588" y="97"/>
                  </a:lnTo>
                  <a:lnTo>
                    <a:pt x="591" y="92"/>
                  </a:lnTo>
                  <a:lnTo>
                    <a:pt x="594" y="90"/>
                  </a:lnTo>
                  <a:lnTo>
                    <a:pt x="596" y="87"/>
                  </a:lnTo>
                  <a:lnTo>
                    <a:pt x="601" y="87"/>
                  </a:lnTo>
                  <a:lnTo>
                    <a:pt x="604" y="90"/>
                  </a:lnTo>
                  <a:lnTo>
                    <a:pt x="606" y="90"/>
                  </a:lnTo>
                  <a:lnTo>
                    <a:pt x="606" y="92"/>
                  </a:lnTo>
                  <a:lnTo>
                    <a:pt x="609" y="92"/>
                  </a:lnTo>
                  <a:lnTo>
                    <a:pt x="611" y="95"/>
                  </a:lnTo>
                  <a:lnTo>
                    <a:pt x="614" y="95"/>
                  </a:lnTo>
                  <a:lnTo>
                    <a:pt x="616" y="97"/>
                  </a:lnTo>
                  <a:lnTo>
                    <a:pt x="619" y="97"/>
                  </a:lnTo>
                  <a:lnTo>
                    <a:pt x="619" y="100"/>
                  </a:lnTo>
                  <a:lnTo>
                    <a:pt x="622" y="102"/>
                  </a:lnTo>
                  <a:lnTo>
                    <a:pt x="624" y="105"/>
                  </a:lnTo>
                  <a:lnTo>
                    <a:pt x="627" y="110"/>
                  </a:lnTo>
                  <a:lnTo>
                    <a:pt x="627" y="112"/>
                  </a:lnTo>
                  <a:lnTo>
                    <a:pt x="629" y="115"/>
                  </a:lnTo>
                  <a:lnTo>
                    <a:pt x="629" y="120"/>
                  </a:lnTo>
                  <a:lnTo>
                    <a:pt x="632" y="123"/>
                  </a:lnTo>
                  <a:lnTo>
                    <a:pt x="634" y="125"/>
                  </a:lnTo>
                  <a:lnTo>
                    <a:pt x="637" y="128"/>
                  </a:lnTo>
                  <a:lnTo>
                    <a:pt x="639" y="128"/>
                  </a:lnTo>
                  <a:lnTo>
                    <a:pt x="642" y="130"/>
                  </a:lnTo>
                  <a:lnTo>
                    <a:pt x="644" y="130"/>
                  </a:lnTo>
                  <a:lnTo>
                    <a:pt x="650" y="130"/>
                  </a:lnTo>
                  <a:lnTo>
                    <a:pt x="655" y="128"/>
                  </a:lnTo>
                  <a:lnTo>
                    <a:pt x="657" y="128"/>
                  </a:lnTo>
                  <a:lnTo>
                    <a:pt x="660" y="128"/>
                  </a:lnTo>
                  <a:lnTo>
                    <a:pt x="662" y="130"/>
                  </a:lnTo>
                  <a:lnTo>
                    <a:pt x="667" y="130"/>
                  </a:lnTo>
                  <a:lnTo>
                    <a:pt x="667" y="133"/>
                  </a:lnTo>
                  <a:lnTo>
                    <a:pt x="670" y="133"/>
                  </a:lnTo>
                  <a:lnTo>
                    <a:pt x="672" y="133"/>
                  </a:lnTo>
                  <a:lnTo>
                    <a:pt x="678" y="130"/>
                  </a:lnTo>
                  <a:lnTo>
                    <a:pt x="680" y="128"/>
                  </a:lnTo>
                  <a:lnTo>
                    <a:pt x="683" y="128"/>
                  </a:lnTo>
                  <a:lnTo>
                    <a:pt x="685" y="130"/>
                  </a:lnTo>
                  <a:lnTo>
                    <a:pt x="688" y="133"/>
                  </a:lnTo>
                  <a:lnTo>
                    <a:pt x="690" y="135"/>
                  </a:lnTo>
                  <a:lnTo>
                    <a:pt x="693" y="138"/>
                  </a:lnTo>
                  <a:lnTo>
                    <a:pt x="693" y="140"/>
                  </a:lnTo>
                  <a:lnTo>
                    <a:pt x="695" y="143"/>
                  </a:lnTo>
                  <a:lnTo>
                    <a:pt x="698" y="145"/>
                  </a:lnTo>
                  <a:lnTo>
                    <a:pt x="700" y="145"/>
                  </a:lnTo>
                  <a:lnTo>
                    <a:pt x="703" y="145"/>
                  </a:lnTo>
                  <a:lnTo>
                    <a:pt x="703" y="143"/>
                  </a:lnTo>
                  <a:lnTo>
                    <a:pt x="703" y="140"/>
                  </a:lnTo>
                  <a:lnTo>
                    <a:pt x="703" y="138"/>
                  </a:lnTo>
                  <a:lnTo>
                    <a:pt x="700" y="135"/>
                  </a:lnTo>
                  <a:lnTo>
                    <a:pt x="700" y="133"/>
                  </a:lnTo>
                  <a:lnTo>
                    <a:pt x="700" y="128"/>
                  </a:lnTo>
                  <a:lnTo>
                    <a:pt x="700" y="125"/>
                  </a:lnTo>
                  <a:lnTo>
                    <a:pt x="700" y="123"/>
                  </a:lnTo>
                  <a:lnTo>
                    <a:pt x="700" y="120"/>
                  </a:lnTo>
                  <a:lnTo>
                    <a:pt x="700" y="117"/>
                  </a:lnTo>
                  <a:lnTo>
                    <a:pt x="700" y="115"/>
                  </a:lnTo>
                  <a:lnTo>
                    <a:pt x="700" y="112"/>
                  </a:lnTo>
                  <a:lnTo>
                    <a:pt x="700" y="110"/>
                  </a:lnTo>
                  <a:lnTo>
                    <a:pt x="700" y="107"/>
                  </a:lnTo>
                  <a:lnTo>
                    <a:pt x="700" y="105"/>
                  </a:lnTo>
                  <a:lnTo>
                    <a:pt x="700" y="102"/>
                  </a:lnTo>
                  <a:lnTo>
                    <a:pt x="700" y="100"/>
                  </a:lnTo>
                  <a:lnTo>
                    <a:pt x="700" y="95"/>
                  </a:lnTo>
                  <a:lnTo>
                    <a:pt x="703" y="92"/>
                  </a:lnTo>
                  <a:lnTo>
                    <a:pt x="703" y="90"/>
                  </a:lnTo>
                  <a:lnTo>
                    <a:pt x="703" y="87"/>
                  </a:lnTo>
                  <a:lnTo>
                    <a:pt x="706" y="84"/>
                  </a:lnTo>
                  <a:lnTo>
                    <a:pt x="708" y="84"/>
                  </a:lnTo>
                  <a:lnTo>
                    <a:pt x="711" y="87"/>
                  </a:lnTo>
                  <a:lnTo>
                    <a:pt x="713" y="87"/>
                  </a:lnTo>
                  <a:lnTo>
                    <a:pt x="716" y="84"/>
                  </a:lnTo>
                  <a:lnTo>
                    <a:pt x="718" y="82"/>
                  </a:lnTo>
                  <a:lnTo>
                    <a:pt x="721" y="79"/>
                  </a:lnTo>
                  <a:lnTo>
                    <a:pt x="723" y="79"/>
                  </a:lnTo>
                  <a:lnTo>
                    <a:pt x="726" y="77"/>
                  </a:lnTo>
                  <a:lnTo>
                    <a:pt x="728" y="77"/>
                  </a:lnTo>
                  <a:lnTo>
                    <a:pt x="734" y="79"/>
                  </a:lnTo>
                  <a:lnTo>
                    <a:pt x="736" y="79"/>
                  </a:lnTo>
                  <a:lnTo>
                    <a:pt x="739" y="77"/>
                  </a:lnTo>
                  <a:lnTo>
                    <a:pt x="741" y="74"/>
                  </a:lnTo>
                  <a:lnTo>
                    <a:pt x="744" y="72"/>
                  </a:lnTo>
                  <a:lnTo>
                    <a:pt x="749" y="72"/>
                  </a:lnTo>
                  <a:lnTo>
                    <a:pt x="756" y="67"/>
                  </a:lnTo>
                  <a:lnTo>
                    <a:pt x="759" y="67"/>
                  </a:lnTo>
                  <a:lnTo>
                    <a:pt x="764" y="64"/>
                  </a:lnTo>
                  <a:lnTo>
                    <a:pt x="767" y="62"/>
                  </a:lnTo>
                  <a:lnTo>
                    <a:pt x="774" y="59"/>
                  </a:lnTo>
                  <a:lnTo>
                    <a:pt x="790" y="56"/>
                  </a:lnTo>
                  <a:lnTo>
                    <a:pt x="795" y="56"/>
                  </a:lnTo>
                  <a:lnTo>
                    <a:pt x="797" y="56"/>
                  </a:lnTo>
                  <a:lnTo>
                    <a:pt x="797" y="54"/>
                  </a:lnTo>
                  <a:lnTo>
                    <a:pt x="810" y="67"/>
                  </a:lnTo>
                  <a:lnTo>
                    <a:pt x="813" y="69"/>
                  </a:lnTo>
                  <a:lnTo>
                    <a:pt x="813" y="67"/>
                  </a:lnTo>
                  <a:lnTo>
                    <a:pt x="820" y="67"/>
                  </a:lnTo>
                  <a:lnTo>
                    <a:pt x="825" y="67"/>
                  </a:lnTo>
                  <a:lnTo>
                    <a:pt x="828" y="67"/>
                  </a:lnTo>
                  <a:lnTo>
                    <a:pt x="828" y="64"/>
                  </a:lnTo>
                  <a:lnTo>
                    <a:pt x="830" y="62"/>
                  </a:lnTo>
                  <a:lnTo>
                    <a:pt x="833" y="59"/>
                  </a:lnTo>
                  <a:lnTo>
                    <a:pt x="835" y="56"/>
                  </a:lnTo>
                  <a:lnTo>
                    <a:pt x="838" y="59"/>
                  </a:lnTo>
                  <a:lnTo>
                    <a:pt x="841" y="62"/>
                  </a:lnTo>
                  <a:lnTo>
                    <a:pt x="843" y="64"/>
                  </a:lnTo>
                  <a:lnTo>
                    <a:pt x="846" y="64"/>
                  </a:lnTo>
                  <a:lnTo>
                    <a:pt x="848" y="64"/>
                  </a:lnTo>
                  <a:lnTo>
                    <a:pt x="851" y="62"/>
                  </a:lnTo>
                  <a:lnTo>
                    <a:pt x="853" y="62"/>
                  </a:lnTo>
                  <a:lnTo>
                    <a:pt x="856" y="62"/>
                  </a:lnTo>
                  <a:lnTo>
                    <a:pt x="858" y="62"/>
                  </a:lnTo>
                  <a:lnTo>
                    <a:pt x="861" y="64"/>
                  </a:lnTo>
                  <a:lnTo>
                    <a:pt x="861" y="67"/>
                  </a:lnTo>
                  <a:lnTo>
                    <a:pt x="889" y="69"/>
                  </a:lnTo>
                  <a:lnTo>
                    <a:pt x="874" y="34"/>
                  </a:lnTo>
                  <a:lnTo>
                    <a:pt x="902" y="31"/>
                  </a:lnTo>
                  <a:lnTo>
                    <a:pt x="902" y="36"/>
                  </a:lnTo>
                  <a:lnTo>
                    <a:pt x="902" y="39"/>
                  </a:lnTo>
                  <a:lnTo>
                    <a:pt x="902" y="41"/>
                  </a:lnTo>
                  <a:lnTo>
                    <a:pt x="904" y="44"/>
                  </a:lnTo>
                  <a:lnTo>
                    <a:pt x="907" y="49"/>
                  </a:lnTo>
                  <a:lnTo>
                    <a:pt x="912" y="56"/>
                  </a:lnTo>
                  <a:lnTo>
                    <a:pt x="912" y="59"/>
                  </a:lnTo>
                  <a:lnTo>
                    <a:pt x="914" y="62"/>
                  </a:lnTo>
                  <a:lnTo>
                    <a:pt x="919" y="64"/>
                  </a:lnTo>
                  <a:lnTo>
                    <a:pt x="919" y="67"/>
                  </a:lnTo>
                  <a:lnTo>
                    <a:pt x="919" y="72"/>
                  </a:lnTo>
                  <a:lnTo>
                    <a:pt x="922" y="79"/>
                  </a:lnTo>
                  <a:lnTo>
                    <a:pt x="925" y="82"/>
                  </a:lnTo>
                  <a:lnTo>
                    <a:pt x="927" y="82"/>
                  </a:lnTo>
                  <a:lnTo>
                    <a:pt x="930" y="84"/>
                  </a:lnTo>
                  <a:lnTo>
                    <a:pt x="930" y="87"/>
                  </a:lnTo>
                  <a:lnTo>
                    <a:pt x="932" y="87"/>
                  </a:lnTo>
                  <a:lnTo>
                    <a:pt x="932" y="84"/>
                  </a:lnTo>
                  <a:lnTo>
                    <a:pt x="930" y="82"/>
                  </a:lnTo>
                  <a:lnTo>
                    <a:pt x="930" y="79"/>
                  </a:lnTo>
                  <a:lnTo>
                    <a:pt x="930" y="74"/>
                  </a:lnTo>
                  <a:lnTo>
                    <a:pt x="935" y="69"/>
                  </a:lnTo>
                  <a:lnTo>
                    <a:pt x="940" y="67"/>
                  </a:lnTo>
                  <a:lnTo>
                    <a:pt x="945" y="59"/>
                  </a:lnTo>
                  <a:lnTo>
                    <a:pt x="947" y="56"/>
                  </a:lnTo>
                  <a:lnTo>
                    <a:pt x="978" y="46"/>
                  </a:lnTo>
                  <a:lnTo>
                    <a:pt x="996" y="21"/>
                  </a:lnTo>
                  <a:lnTo>
                    <a:pt x="996" y="18"/>
                  </a:lnTo>
                  <a:lnTo>
                    <a:pt x="993" y="16"/>
                  </a:lnTo>
                  <a:lnTo>
                    <a:pt x="993" y="13"/>
                  </a:lnTo>
                  <a:lnTo>
                    <a:pt x="993" y="11"/>
                  </a:lnTo>
                  <a:lnTo>
                    <a:pt x="993" y="8"/>
                  </a:lnTo>
                  <a:lnTo>
                    <a:pt x="993" y="6"/>
                  </a:lnTo>
                  <a:lnTo>
                    <a:pt x="993" y="3"/>
                  </a:lnTo>
                  <a:lnTo>
                    <a:pt x="996" y="0"/>
                  </a:lnTo>
                  <a:lnTo>
                    <a:pt x="998" y="0"/>
                  </a:lnTo>
                  <a:lnTo>
                    <a:pt x="1001" y="0"/>
                  </a:lnTo>
                  <a:lnTo>
                    <a:pt x="1003" y="0"/>
                  </a:lnTo>
                  <a:lnTo>
                    <a:pt x="1006" y="0"/>
                  </a:lnTo>
                  <a:lnTo>
                    <a:pt x="1009" y="0"/>
                  </a:lnTo>
                  <a:lnTo>
                    <a:pt x="1011" y="3"/>
                  </a:lnTo>
                  <a:lnTo>
                    <a:pt x="1014" y="6"/>
                  </a:lnTo>
                  <a:lnTo>
                    <a:pt x="1019" y="6"/>
                  </a:lnTo>
                  <a:lnTo>
                    <a:pt x="1021" y="6"/>
                  </a:lnTo>
                  <a:lnTo>
                    <a:pt x="1024" y="6"/>
                  </a:lnTo>
                  <a:lnTo>
                    <a:pt x="1029" y="8"/>
                  </a:lnTo>
                  <a:lnTo>
                    <a:pt x="1031" y="6"/>
                  </a:lnTo>
                  <a:lnTo>
                    <a:pt x="1034" y="6"/>
                  </a:lnTo>
                  <a:lnTo>
                    <a:pt x="1037" y="6"/>
                  </a:lnTo>
                  <a:lnTo>
                    <a:pt x="1042" y="6"/>
                  </a:lnTo>
                  <a:lnTo>
                    <a:pt x="1077" y="34"/>
                  </a:lnTo>
                  <a:lnTo>
                    <a:pt x="1037" y="69"/>
                  </a:lnTo>
                  <a:lnTo>
                    <a:pt x="1049" y="112"/>
                  </a:lnTo>
                  <a:lnTo>
                    <a:pt x="1065" y="120"/>
                  </a:lnTo>
                  <a:lnTo>
                    <a:pt x="1065" y="123"/>
                  </a:lnTo>
                  <a:lnTo>
                    <a:pt x="1065" y="125"/>
                  </a:lnTo>
                  <a:lnTo>
                    <a:pt x="1065" y="128"/>
                  </a:lnTo>
                  <a:lnTo>
                    <a:pt x="1065" y="133"/>
                  </a:lnTo>
                  <a:lnTo>
                    <a:pt x="1067" y="135"/>
                  </a:lnTo>
                  <a:lnTo>
                    <a:pt x="1072" y="138"/>
                  </a:lnTo>
                  <a:lnTo>
                    <a:pt x="1075" y="138"/>
                  </a:lnTo>
                  <a:lnTo>
                    <a:pt x="1080" y="143"/>
                  </a:lnTo>
                  <a:lnTo>
                    <a:pt x="1085" y="148"/>
                  </a:lnTo>
                  <a:lnTo>
                    <a:pt x="1087" y="151"/>
                  </a:lnTo>
                  <a:lnTo>
                    <a:pt x="1090" y="153"/>
                  </a:lnTo>
                  <a:lnTo>
                    <a:pt x="1093" y="156"/>
                  </a:lnTo>
                  <a:lnTo>
                    <a:pt x="1095" y="158"/>
                  </a:lnTo>
                  <a:lnTo>
                    <a:pt x="1098" y="161"/>
                  </a:lnTo>
                  <a:lnTo>
                    <a:pt x="1098" y="163"/>
                  </a:lnTo>
                  <a:lnTo>
                    <a:pt x="1100" y="163"/>
                  </a:lnTo>
                  <a:lnTo>
                    <a:pt x="1100" y="166"/>
                  </a:lnTo>
                  <a:lnTo>
                    <a:pt x="1100" y="168"/>
                  </a:lnTo>
                  <a:lnTo>
                    <a:pt x="1103" y="168"/>
                  </a:lnTo>
                  <a:lnTo>
                    <a:pt x="1105" y="171"/>
                  </a:lnTo>
                  <a:lnTo>
                    <a:pt x="1105" y="173"/>
                  </a:lnTo>
                  <a:lnTo>
                    <a:pt x="1108" y="176"/>
                  </a:lnTo>
                  <a:lnTo>
                    <a:pt x="1108" y="179"/>
                  </a:lnTo>
                  <a:lnTo>
                    <a:pt x="1110" y="181"/>
                  </a:lnTo>
                  <a:lnTo>
                    <a:pt x="1108" y="184"/>
                  </a:lnTo>
                  <a:lnTo>
                    <a:pt x="1110" y="186"/>
                  </a:lnTo>
                  <a:lnTo>
                    <a:pt x="1115" y="191"/>
                  </a:lnTo>
                  <a:lnTo>
                    <a:pt x="1121" y="194"/>
                  </a:lnTo>
                  <a:lnTo>
                    <a:pt x="1123" y="199"/>
                  </a:lnTo>
                  <a:lnTo>
                    <a:pt x="1123" y="204"/>
                  </a:lnTo>
                  <a:lnTo>
                    <a:pt x="1126" y="207"/>
                  </a:lnTo>
                  <a:lnTo>
                    <a:pt x="1128" y="209"/>
                  </a:lnTo>
                  <a:lnTo>
                    <a:pt x="1131" y="209"/>
                  </a:lnTo>
                  <a:lnTo>
                    <a:pt x="1133" y="209"/>
                  </a:lnTo>
                  <a:lnTo>
                    <a:pt x="1136" y="209"/>
                  </a:lnTo>
                  <a:lnTo>
                    <a:pt x="1138" y="209"/>
                  </a:lnTo>
                  <a:lnTo>
                    <a:pt x="1138" y="212"/>
                  </a:lnTo>
                  <a:lnTo>
                    <a:pt x="1138" y="214"/>
                  </a:lnTo>
                  <a:lnTo>
                    <a:pt x="1141" y="214"/>
                  </a:lnTo>
                  <a:lnTo>
                    <a:pt x="1146" y="219"/>
                  </a:lnTo>
                  <a:lnTo>
                    <a:pt x="1164" y="252"/>
                  </a:lnTo>
                  <a:lnTo>
                    <a:pt x="1169" y="263"/>
                  </a:lnTo>
                  <a:lnTo>
                    <a:pt x="1171" y="265"/>
                  </a:lnTo>
                  <a:lnTo>
                    <a:pt x="1174" y="268"/>
                  </a:lnTo>
                  <a:lnTo>
                    <a:pt x="1177" y="270"/>
                  </a:lnTo>
                  <a:lnTo>
                    <a:pt x="1177" y="273"/>
                  </a:lnTo>
                  <a:lnTo>
                    <a:pt x="1177" y="278"/>
                  </a:lnTo>
                  <a:lnTo>
                    <a:pt x="1177" y="280"/>
                  </a:lnTo>
                  <a:lnTo>
                    <a:pt x="1179" y="283"/>
                  </a:lnTo>
                  <a:lnTo>
                    <a:pt x="1197" y="293"/>
                  </a:lnTo>
                  <a:lnTo>
                    <a:pt x="1199" y="293"/>
                  </a:lnTo>
                  <a:lnTo>
                    <a:pt x="1202" y="293"/>
                  </a:lnTo>
                  <a:lnTo>
                    <a:pt x="1205" y="296"/>
                  </a:lnTo>
                  <a:lnTo>
                    <a:pt x="1210" y="296"/>
                  </a:lnTo>
                  <a:lnTo>
                    <a:pt x="1212" y="296"/>
                  </a:lnTo>
                  <a:lnTo>
                    <a:pt x="1215" y="298"/>
                  </a:lnTo>
                  <a:lnTo>
                    <a:pt x="1217" y="298"/>
                  </a:lnTo>
                  <a:lnTo>
                    <a:pt x="1220" y="301"/>
                  </a:lnTo>
                  <a:lnTo>
                    <a:pt x="1222" y="296"/>
                  </a:lnTo>
                  <a:lnTo>
                    <a:pt x="1225" y="298"/>
                  </a:lnTo>
                  <a:lnTo>
                    <a:pt x="1238" y="303"/>
                  </a:lnTo>
                  <a:lnTo>
                    <a:pt x="1250" y="311"/>
                  </a:lnTo>
                  <a:lnTo>
                    <a:pt x="1253" y="311"/>
                  </a:lnTo>
                  <a:lnTo>
                    <a:pt x="1266" y="319"/>
                  </a:lnTo>
                  <a:lnTo>
                    <a:pt x="1276" y="326"/>
                  </a:lnTo>
                  <a:lnTo>
                    <a:pt x="1289" y="331"/>
                  </a:lnTo>
                  <a:lnTo>
                    <a:pt x="1309" y="344"/>
                  </a:lnTo>
                  <a:lnTo>
                    <a:pt x="1319" y="349"/>
                  </a:lnTo>
                  <a:lnTo>
                    <a:pt x="1327" y="352"/>
                  </a:lnTo>
                  <a:lnTo>
                    <a:pt x="1329" y="352"/>
                  </a:lnTo>
                  <a:lnTo>
                    <a:pt x="1342" y="352"/>
                  </a:lnTo>
                  <a:lnTo>
                    <a:pt x="1357" y="354"/>
                  </a:lnTo>
                  <a:lnTo>
                    <a:pt x="1365" y="354"/>
                  </a:lnTo>
                  <a:lnTo>
                    <a:pt x="1378" y="354"/>
                  </a:lnTo>
                  <a:lnTo>
                    <a:pt x="1378" y="357"/>
                  </a:lnTo>
                  <a:lnTo>
                    <a:pt x="1375" y="357"/>
                  </a:lnTo>
                  <a:lnTo>
                    <a:pt x="1375" y="359"/>
                  </a:lnTo>
                  <a:lnTo>
                    <a:pt x="1375" y="362"/>
                  </a:lnTo>
                  <a:lnTo>
                    <a:pt x="1375" y="364"/>
                  </a:lnTo>
                  <a:lnTo>
                    <a:pt x="1378" y="367"/>
                  </a:lnTo>
                  <a:lnTo>
                    <a:pt x="1378" y="369"/>
                  </a:lnTo>
                  <a:lnTo>
                    <a:pt x="1383" y="372"/>
                  </a:lnTo>
                  <a:lnTo>
                    <a:pt x="1385" y="375"/>
                  </a:lnTo>
                  <a:lnTo>
                    <a:pt x="1390" y="377"/>
                  </a:lnTo>
                  <a:lnTo>
                    <a:pt x="1393" y="377"/>
                  </a:lnTo>
                  <a:lnTo>
                    <a:pt x="1395" y="380"/>
                  </a:lnTo>
                  <a:lnTo>
                    <a:pt x="1398" y="382"/>
                  </a:lnTo>
                  <a:lnTo>
                    <a:pt x="1401" y="382"/>
                  </a:lnTo>
                  <a:lnTo>
                    <a:pt x="1403" y="382"/>
                  </a:lnTo>
                  <a:lnTo>
                    <a:pt x="1406" y="385"/>
                  </a:lnTo>
                  <a:lnTo>
                    <a:pt x="1411" y="385"/>
                  </a:lnTo>
                  <a:lnTo>
                    <a:pt x="1413" y="387"/>
                  </a:lnTo>
                  <a:lnTo>
                    <a:pt x="1416" y="390"/>
                  </a:lnTo>
                  <a:lnTo>
                    <a:pt x="1418" y="390"/>
                  </a:lnTo>
                  <a:lnTo>
                    <a:pt x="1421" y="392"/>
                  </a:lnTo>
                  <a:lnTo>
                    <a:pt x="1426" y="395"/>
                  </a:lnTo>
                  <a:lnTo>
                    <a:pt x="1423" y="395"/>
                  </a:lnTo>
                  <a:lnTo>
                    <a:pt x="1421" y="395"/>
                  </a:lnTo>
                  <a:lnTo>
                    <a:pt x="1418" y="397"/>
                  </a:lnTo>
                  <a:lnTo>
                    <a:pt x="1418" y="400"/>
                  </a:lnTo>
                  <a:lnTo>
                    <a:pt x="1416" y="403"/>
                  </a:lnTo>
                  <a:lnTo>
                    <a:pt x="1411" y="403"/>
                  </a:lnTo>
                  <a:lnTo>
                    <a:pt x="1408" y="403"/>
                  </a:lnTo>
                  <a:lnTo>
                    <a:pt x="1406" y="400"/>
                  </a:lnTo>
                  <a:lnTo>
                    <a:pt x="1403" y="397"/>
                  </a:lnTo>
                  <a:lnTo>
                    <a:pt x="1401" y="397"/>
                  </a:lnTo>
                  <a:lnTo>
                    <a:pt x="1401" y="395"/>
                  </a:lnTo>
                  <a:lnTo>
                    <a:pt x="1395" y="392"/>
                  </a:lnTo>
                  <a:lnTo>
                    <a:pt x="1393" y="392"/>
                  </a:lnTo>
                  <a:lnTo>
                    <a:pt x="1390" y="392"/>
                  </a:lnTo>
                  <a:lnTo>
                    <a:pt x="1388" y="392"/>
                  </a:lnTo>
                  <a:lnTo>
                    <a:pt x="1383" y="395"/>
                  </a:lnTo>
                  <a:lnTo>
                    <a:pt x="1380" y="395"/>
                  </a:lnTo>
                  <a:lnTo>
                    <a:pt x="1380" y="397"/>
                  </a:lnTo>
                  <a:lnTo>
                    <a:pt x="1378" y="397"/>
                  </a:lnTo>
                  <a:lnTo>
                    <a:pt x="1373" y="397"/>
                  </a:lnTo>
                  <a:lnTo>
                    <a:pt x="1370" y="397"/>
                  </a:lnTo>
                  <a:lnTo>
                    <a:pt x="1367" y="400"/>
                  </a:lnTo>
                  <a:lnTo>
                    <a:pt x="1367" y="403"/>
                  </a:lnTo>
                  <a:lnTo>
                    <a:pt x="1367" y="405"/>
                  </a:lnTo>
                  <a:lnTo>
                    <a:pt x="1367" y="408"/>
                  </a:lnTo>
                  <a:lnTo>
                    <a:pt x="1370" y="408"/>
                  </a:lnTo>
                  <a:lnTo>
                    <a:pt x="1373" y="410"/>
                  </a:lnTo>
                  <a:lnTo>
                    <a:pt x="1375" y="413"/>
                  </a:lnTo>
                  <a:lnTo>
                    <a:pt x="1380" y="413"/>
                  </a:lnTo>
                  <a:lnTo>
                    <a:pt x="1385" y="415"/>
                  </a:lnTo>
                  <a:lnTo>
                    <a:pt x="1388" y="418"/>
                  </a:lnTo>
                  <a:lnTo>
                    <a:pt x="1393" y="418"/>
                  </a:lnTo>
                  <a:lnTo>
                    <a:pt x="1395" y="420"/>
                  </a:lnTo>
                  <a:lnTo>
                    <a:pt x="1398" y="423"/>
                  </a:lnTo>
                  <a:lnTo>
                    <a:pt x="1401" y="428"/>
                  </a:lnTo>
                  <a:lnTo>
                    <a:pt x="1403" y="431"/>
                  </a:lnTo>
                  <a:lnTo>
                    <a:pt x="1406" y="433"/>
                  </a:lnTo>
                  <a:lnTo>
                    <a:pt x="1408" y="436"/>
                  </a:lnTo>
                  <a:lnTo>
                    <a:pt x="1411" y="436"/>
                  </a:lnTo>
                  <a:lnTo>
                    <a:pt x="1413" y="436"/>
                  </a:lnTo>
                  <a:lnTo>
                    <a:pt x="1416" y="438"/>
                  </a:lnTo>
                  <a:lnTo>
                    <a:pt x="1418" y="438"/>
                  </a:lnTo>
                  <a:lnTo>
                    <a:pt x="1421" y="438"/>
                  </a:lnTo>
                  <a:lnTo>
                    <a:pt x="1423" y="438"/>
                  </a:lnTo>
                  <a:lnTo>
                    <a:pt x="1426" y="438"/>
                  </a:lnTo>
                  <a:lnTo>
                    <a:pt x="1429" y="438"/>
                  </a:lnTo>
                  <a:lnTo>
                    <a:pt x="1431" y="438"/>
                  </a:lnTo>
                  <a:lnTo>
                    <a:pt x="1434" y="436"/>
                  </a:lnTo>
                  <a:lnTo>
                    <a:pt x="1436" y="438"/>
                  </a:lnTo>
                  <a:lnTo>
                    <a:pt x="1434" y="441"/>
                  </a:lnTo>
                  <a:lnTo>
                    <a:pt x="1436" y="443"/>
                  </a:lnTo>
                  <a:lnTo>
                    <a:pt x="1436" y="446"/>
                  </a:lnTo>
                  <a:lnTo>
                    <a:pt x="1439" y="446"/>
                  </a:lnTo>
                  <a:lnTo>
                    <a:pt x="1441" y="448"/>
                  </a:lnTo>
                  <a:lnTo>
                    <a:pt x="1444" y="448"/>
                  </a:lnTo>
                  <a:lnTo>
                    <a:pt x="1446" y="448"/>
                  </a:lnTo>
                  <a:lnTo>
                    <a:pt x="1449" y="448"/>
                  </a:lnTo>
                  <a:lnTo>
                    <a:pt x="1451" y="451"/>
                  </a:lnTo>
                  <a:lnTo>
                    <a:pt x="1454" y="451"/>
                  </a:lnTo>
                  <a:lnTo>
                    <a:pt x="1454" y="453"/>
                  </a:lnTo>
                  <a:lnTo>
                    <a:pt x="1457" y="451"/>
                  </a:lnTo>
                  <a:lnTo>
                    <a:pt x="1459" y="453"/>
                  </a:lnTo>
                  <a:lnTo>
                    <a:pt x="1462" y="456"/>
                  </a:lnTo>
                  <a:lnTo>
                    <a:pt x="1464" y="456"/>
                  </a:lnTo>
                  <a:lnTo>
                    <a:pt x="1467" y="459"/>
                  </a:lnTo>
                  <a:lnTo>
                    <a:pt x="1469" y="459"/>
                  </a:lnTo>
                  <a:lnTo>
                    <a:pt x="1472" y="464"/>
                  </a:lnTo>
                  <a:lnTo>
                    <a:pt x="1474" y="466"/>
                  </a:lnTo>
                  <a:lnTo>
                    <a:pt x="1477" y="469"/>
                  </a:lnTo>
                  <a:lnTo>
                    <a:pt x="1479" y="471"/>
                  </a:lnTo>
                  <a:lnTo>
                    <a:pt x="1482" y="474"/>
                  </a:lnTo>
                  <a:lnTo>
                    <a:pt x="1485" y="474"/>
                  </a:lnTo>
                  <a:lnTo>
                    <a:pt x="1487" y="476"/>
                  </a:lnTo>
                  <a:lnTo>
                    <a:pt x="1490" y="476"/>
                  </a:lnTo>
                  <a:lnTo>
                    <a:pt x="1492" y="476"/>
                  </a:lnTo>
                  <a:lnTo>
                    <a:pt x="1492" y="481"/>
                  </a:lnTo>
                  <a:lnTo>
                    <a:pt x="1492" y="484"/>
                  </a:lnTo>
                  <a:lnTo>
                    <a:pt x="1492" y="489"/>
                  </a:lnTo>
                  <a:lnTo>
                    <a:pt x="1495" y="492"/>
                  </a:lnTo>
                  <a:lnTo>
                    <a:pt x="1497" y="492"/>
                  </a:lnTo>
                  <a:lnTo>
                    <a:pt x="1502" y="492"/>
                  </a:lnTo>
                  <a:lnTo>
                    <a:pt x="1505" y="492"/>
                  </a:lnTo>
                  <a:lnTo>
                    <a:pt x="1507" y="494"/>
                  </a:lnTo>
                  <a:lnTo>
                    <a:pt x="1510" y="494"/>
                  </a:lnTo>
                  <a:lnTo>
                    <a:pt x="1513" y="497"/>
                  </a:lnTo>
                  <a:lnTo>
                    <a:pt x="1515" y="497"/>
                  </a:lnTo>
                  <a:lnTo>
                    <a:pt x="1518" y="499"/>
                  </a:lnTo>
                  <a:lnTo>
                    <a:pt x="1520" y="502"/>
                  </a:lnTo>
                  <a:lnTo>
                    <a:pt x="1523" y="504"/>
                  </a:lnTo>
                  <a:lnTo>
                    <a:pt x="1520" y="504"/>
                  </a:lnTo>
                  <a:lnTo>
                    <a:pt x="1515" y="504"/>
                  </a:lnTo>
                  <a:lnTo>
                    <a:pt x="1513" y="504"/>
                  </a:lnTo>
                  <a:lnTo>
                    <a:pt x="1510" y="502"/>
                  </a:lnTo>
                  <a:lnTo>
                    <a:pt x="1507" y="502"/>
                  </a:lnTo>
                  <a:lnTo>
                    <a:pt x="1505" y="499"/>
                  </a:lnTo>
                  <a:lnTo>
                    <a:pt x="1502" y="499"/>
                  </a:lnTo>
                  <a:lnTo>
                    <a:pt x="1502" y="502"/>
                  </a:lnTo>
                  <a:lnTo>
                    <a:pt x="1502" y="504"/>
                  </a:lnTo>
                  <a:lnTo>
                    <a:pt x="1502" y="507"/>
                  </a:lnTo>
                  <a:lnTo>
                    <a:pt x="1505" y="509"/>
                  </a:lnTo>
                  <a:lnTo>
                    <a:pt x="1505" y="512"/>
                  </a:lnTo>
                  <a:lnTo>
                    <a:pt x="1507" y="512"/>
                  </a:lnTo>
                  <a:lnTo>
                    <a:pt x="1507" y="515"/>
                  </a:lnTo>
                  <a:lnTo>
                    <a:pt x="1510" y="515"/>
                  </a:lnTo>
                  <a:lnTo>
                    <a:pt x="1513" y="517"/>
                  </a:lnTo>
                  <a:lnTo>
                    <a:pt x="1513" y="520"/>
                  </a:lnTo>
                  <a:lnTo>
                    <a:pt x="1515" y="520"/>
                  </a:lnTo>
                  <a:lnTo>
                    <a:pt x="1518" y="520"/>
                  </a:lnTo>
                  <a:lnTo>
                    <a:pt x="1518" y="522"/>
                  </a:lnTo>
                  <a:lnTo>
                    <a:pt x="1515" y="525"/>
                  </a:lnTo>
                  <a:lnTo>
                    <a:pt x="1513" y="527"/>
                  </a:lnTo>
                  <a:lnTo>
                    <a:pt x="1513" y="530"/>
                  </a:lnTo>
                  <a:lnTo>
                    <a:pt x="1513" y="535"/>
                  </a:lnTo>
                  <a:lnTo>
                    <a:pt x="1513" y="537"/>
                  </a:lnTo>
                  <a:lnTo>
                    <a:pt x="1515" y="540"/>
                  </a:lnTo>
                  <a:lnTo>
                    <a:pt x="1515" y="543"/>
                  </a:lnTo>
                  <a:lnTo>
                    <a:pt x="1515" y="545"/>
                  </a:lnTo>
                  <a:lnTo>
                    <a:pt x="1513" y="545"/>
                  </a:lnTo>
                  <a:lnTo>
                    <a:pt x="1513" y="548"/>
                  </a:lnTo>
                  <a:lnTo>
                    <a:pt x="1510" y="550"/>
                  </a:lnTo>
                  <a:lnTo>
                    <a:pt x="1507" y="550"/>
                  </a:lnTo>
                  <a:lnTo>
                    <a:pt x="1505" y="548"/>
                  </a:lnTo>
                  <a:lnTo>
                    <a:pt x="1502" y="548"/>
                  </a:lnTo>
                  <a:lnTo>
                    <a:pt x="1500" y="550"/>
                  </a:lnTo>
                  <a:lnTo>
                    <a:pt x="1497" y="550"/>
                  </a:lnTo>
                  <a:lnTo>
                    <a:pt x="1495" y="548"/>
                  </a:lnTo>
                  <a:lnTo>
                    <a:pt x="1492" y="548"/>
                  </a:lnTo>
                  <a:lnTo>
                    <a:pt x="1492" y="550"/>
                  </a:lnTo>
                  <a:lnTo>
                    <a:pt x="1490" y="550"/>
                  </a:lnTo>
                  <a:lnTo>
                    <a:pt x="1490" y="548"/>
                  </a:lnTo>
                  <a:lnTo>
                    <a:pt x="1487" y="548"/>
                  </a:lnTo>
                  <a:lnTo>
                    <a:pt x="1487" y="550"/>
                  </a:lnTo>
                  <a:lnTo>
                    <a:pt x="1485" y="550"/>
                  </a:lnTo>
                  <a:lnTo>
                    <a:pt x="1485" y="553"/>
                  </a:lnTo>
                  <a:lnTo>
                    <a:pt x="1485" y="555"/>
                  </a:lnTo>
                  <a:lnTo>
                    <a:pt x="1487" y="555"/>
                  </a:lnTo>
                  <a:lnTo>
                    <a:pt x="1487" y="558"/>
                  </a:lnTo>
                  <a:lnTo>
                    <a:pt x="1490" y="560"/>
                  </a:lnTo>
                  <a:lnTo>
                    <a:pt x="1490" y="563"/>
                  </a:lnTo>
                  <a:lnTo>
                    <a:pt x="1490" y="565"/>
                  </a:lnTo>
                  <a:lnTo>
                    <a:pt x="1490" y="568"/>
                  </a:lnTo>
                  <a:lnTo>
                    <a:pt x="1490" y="571"/>
                  </a:lnTo>
                  <a:lnTo>
                    <a:pt x="1490" y="573"/>
                  </a:lnTo>
                  <a:lnTo>
                    <a:pt x="1490" y="576"/>
                  </a:lnTo>
                  <a:lnTo>
                    <a:pt x="1490" y="578"/>
                  </a:lnTo>
                  <a:lnTo>
                    <a:pt x="1487" y="581"/>
                  </a:lnTo>
                  <a:lnTo>
                    <a:pt x="1485" y="578"/>
                  </a:lnTo>
                  <a:lnTo>
                    <a:pt x="1482" y="576"/>
                  </a:lnTo>
                  <a:lnTo>
                    <a:pt x="1479" y="576"/>
                  </a:lnTo>
                  <a:lnTo>
                    <a:pt x="1477" y="576"/>
                  </a:lnTo>
                  <a:lnTo>
                    <a:pt x="1477" y="578"/>
                  </a:lnTo>
                  <a:lnTo>
                    <a:pt x="1477" y="581"/>
                  </a:lnTo>
                  <a:lnTo>
                    <a:pt x="1477" y="583"/>
                  </a:lnTo>
                  <a:lnTo>
                    <a:pt x="1474" y="581"/>
                  </a:lnTo>
                  <a:lnTo>
                    <a:pt x="1472" y="581"/>
                  </a:lnTo>
                  <a:lnTo>
                    <a:pt x="1472" y="578"/>
                  </a:lnTo>
                  <a:lnTo>
                    <a:pt x="1469" y="578"/>
                  </a:lnTo>
                  <a:lnTo>
                    <a:pt x="1467" y="578"/>
                  </a:lnTo>
                  <a:lnTo>
                    <a:pt x="1464" y="578"/>
                  </a:lnTo>
                  <a:lnTo>
                    <a:pt x="1462" y="576"/>
                  </a:lnTo>
                  <a:lnTo>
                    <a:pt x="1459" y="576"/>
                  </a:lnTo>
                  <a:lnTo>
                    <a:pt x="1457" y="578"/>
                  </a:lnTo>
                  <a:lnTo>
                    <a:pt x="1457" y="581"/>
                  </a:lnTo>
                  <a:lnTo>
                    <a:pt x="1454" y="581"/>
                  </a:lnTo>
                  <a:lnTo>
                    <a:pt x="1451" y="581"/>
                  </a:lnTo>
                  <a:lnTo>
                    <a:pt x="1449" y="581"/>
                  </a:lnTo>
                  <a:lnTo>
                    <a:pt x="1449" y="578"/>
                  </a:lnTo>
                  <a:lnTo>
                    <a:pt x="1449" y="576"/>
                  </a:lnTo>
                  <a:lnTo>
                    <a:pt x="1446" y="576"/>
                  </a:lnTo>
                  <a:lnTo>
                    <a:pt x="1446" y="573"/>
                  </a:lnTo>
                  <a:lnTo>
                    <a:pt x="1444" y="573"/>
                  </a:lnTo>
                  <a:lnTo>
                    <a:pt x="1441" y="573"/>
                  </a:lnTo>
                  <a:lnTo>
                    <a:pt x="1441" y="576"/>
                  </a:lnTo>
                  <a:lnTo>
                    <a:pt x="1441" y="578"/>
                  </a:lnTo>
                  <a:lnTo>
                    <a:pt x="1439" y="578"/>
                  </a:lnTo>
                  <a:lnTo>
                    <a:pt x="1436" y="581"/>
                  </a:lnTo>
                  <a:lnTo>
                    <a:pt x="1436" y="578"/>
                  </a:lnTo>
                  <a:lnTo>
                    <a:pt x="1434" y="578"/>
                  </a:lnTo>
                  <a:lnTo>
                    <a:pt x="1431" y="578"/>
                  </a:lnTo>
                  <a:lnTo>
                    <a:pt x="1431" y="576"/>
                  </a:lnTo>
                  <a:lnTo>
                    <a:pt x="1429" y="573"/>
                  </a:lnTo>
                  <a:lnTo>
                    <a:pt x="1429" y="571"/>
                  </a:lnTo>
                  <a:lnTo>
                    <a:pt x="1426" y="573"/>
                  </a:lnTo>
                  <a:lnTo>
                    <a:pt x="1423" y="573"/>
                  </a:lnTo>
                  <a:lnTo>
                    <a:pt x="1421" y="576"/>
                  </a:lnTo>
                  <a:lnTo>
                    <a:pt x="1421" y="578"/>
                  </a:lnTo>
                  <a:lnTo>
                    <a:pt x="1423" y="578"/>
                  </a:lnTo>
                  <a:lnTo>
                    <a:pt x="1423" y="581"/>
                  </a:lnTo>
                  <a:lnTo>
                    <a:pt x="1426" y="581"/>
                  </a:lnTo>
                  <a:lnTo>
                    <a:pt x="1426" y="583"/>
                  </a:lnTo>
                  <a:lnTo>
                    <a:pt x="1426" y="586"/>
                  </a:lnTo>
                  <a:lnTo>
                    <a:pt x="1423" y="588"/>
                  </a:lnTo>
                  <a:lnTo>
                    <a:pt x="1426" y="591"/>
                  </a:lnTo>
                  <a:lnTo>
                    <a:pt x="1426" y="593"/>
                  </a:lnTo>
                  <a:lnTo>
                    <a:pt x="1426" y="596"/>
                  </a:lnTo>
                  <a:lnTo>
                    <a:pt x="1423" y="596"/>
                  </a:lnTo>
                  <a:lnTo>
                    <a:pt x="1421" y="593"/>
                  </a:lnTo>
                  <a:lnTo>
                    <a:pt x="1421" y="596"/>
                  </a:lnTo>
                  <a:lnTo>
                    <a:pt x="1421" y="599"/>
                  </a:lnTo>
                  <a:lnTo>
                    <a:pt x="1421" y="601"/>
                  </a:lnTo>
                  <a:lnTo>
                    <a:pt x="1421" y="604"/>
                  </a:lnTo>
                  <a:lnTo>
                    <a:pt x="1418" y="604"/>
                  </a:lnTo>
                  <a:lnTo>
                    <a:pt x="1416" y="604"/>
                  </a:lnTo>
                  <a:lnTo>
                    <a:pt x="1416" y="606"/>
                  </a:lnTo>
                  <a:lnTo>
                    <a:pt x="1413" y="606"/>
                  </a:lnTo>
                  <a:lnTo>
                    <a:pt x="1411" y="609"/>
                  </a:lnTo>
                  <a:lnTo>
                    <a:pt x="1413" y="611"/>
                  </a:lnTo>
                  <a:lnTo>
                    <a:pt x="1411" y="614"/>
                  </a:lnTo>
                  <a:lnTo>
                    <a:pt x="1411" y="616"/>
                  </a:lnTo>
                  <a:lnTo>
                    <a:pt x="1408" y="616"/>
                  </a:lnTo>
                  <a:lnTo>
                    <a:pt x="1406" y="616"/>
                  </a:lnTo>
                  <a:lnTo>
                    <a:pt x="1403" y="616"/>
                  </a:lnTo>
                  <a:lnTo>
                    <a:pt x="1406" y="619"/>
                  </a:lnTo>
                  <a:lnTo>
                    <a:pt x="1408" y="621"/>
                  </a:lnTo>
                  <a:lnTo>
                    <a:pt x="1406" y="621"/>
                  </a:lnTo>
                  <a:lnTo>
                    <a:pt x="1403" y="621"/>
                  </a:lnTo>
                  <a:lnTo>
                    <a:pt x="1401" y="624"/>
                  </a:lnTo>
                  <a:lnTo>
                    <a:pt x="1401" y="627"/>
                  </a:lnTo>
                  <a:lnTo>
                    <a:pt x="1398" y="627"/>
                  </a:lnTo>
                  <a:lnTo>
                    <a:pt x="1398" y="629"/>
                  </a:lnTo>
                  <a:lnTo>
                    <a:pt x="1401" y="632"/>
                  </a:lnTo>
                  <a:lnTo>
                    <a:pt x="1401" y="634"/>
                  </a:lnTo>
                  <a:lnTo>
                    <a:pt x="1401" y="637"/>
                  </a:lnTo>
                  <a:lnTo>
                    <a:pt x="1398" y="637"/>
                  </a:lnTo>
                  <a:lnTo>
                    <a:pt x="1398" y="639"/>
                  </a:lnTo>
                  <a:lnTo>
                    <a:pt x="1395" y="639"/>
                  </a:lnTo>
                  <a:lnTo>
                    <a:pt x="1395" y="642"/>
                  </a:lnTo>
                  <a:lnTo>
                    <a:pt x="1395" y="644"/>
                  </a:lnTo>
                  <a:lnTo>
                    <a:pt x="1393" y="647"/>
                  </a:lnTo>
                  <a:lnTo>
                    <a:pt x="1393" y="649"/>
                  </a:lnTo>
                  <a:lnTo>
                    <a:pt x="1390" y="649"/>
                  </a:lnTo>
                  <a:lnTo>
                    <a:pt x="1390" y="652"/>
                  </a:lnTo>
                  <a:lnTo>
                    <a:pt x="1388" y="652"/>
                  </a:lnTo>
                  <a:lnTo>
                    <a:pt x="1388" y="655"/>
                  </a:lnTo>
                  <a:lnTo>
                    <a:pt x="1388" y="657"/>
                  </a:lnTo>
                  <a:lnTo>
                    <a:pt x="1388" y="660"/>
                  </a:lnTo>
                  <a:lnTo>
                    <a:pt x="1385" y="662"/>
                  </a:lnTo>
                  <a:lnTo>
                    <a:pt x="1388" y="662"/>
                  </a:lnTo>
                  <a:lnTo>
                    <a:pt x="1388" y="665"/>
                  </a:lnTo>
                  <a:lnTo>
                    <a:pt x="1385" y="665"/>
                  </a:lnTo>
                  <a:lnTo>
                    <a:pt x="1385" y="667"/>
                  </a:lnTo>
                  <a:lnTo>
                    <a:pt x="1383" y="667"/>
                  </a:lnTo>
                  <a:lnTo>
                    <a:pt x="1383" y="670"/>
                  </a:lnTo>
                  <a:lnTo>
                    <a:pt x="1383" y="672"/>
                  </a:lnTo>
                  <a:lnTo>
                    <a:pt x="1383" y="675"/>
                  </a:lnTo>
                  <a:lnTo>
                    <a:pt x="1383" y="677"/>
                  </a:lnTo>
                  <a:lnTo>
                    <a:pt x="1380" y="680"/>
                  </a:lnTo>
                  <a:lnTo>
                    <a:pt x="1378" y="680"/>
                  </a:lnTo>
                  <a:lnTo>
                    <a:pt x="1378" y="683"/>
                  </a:lnTo>
                  <a:lnTo>
                    <a:pt x="1375" y="683"/>
                  </a:lnTo>
                  <a:lnTo>
                    <a:pt x="1375" y="685"/>
                  </a:lnTo>
                  <a:lnTo>
                    <a:pt x="1373" y="685"/>
                  </a:lnTo>
                  <a:lnTo>
                    <a:pt x="1373" y="688"/>
                  </a:lnTo>
                  <a:lnTo>
                    <a:pt x="1370" y="690"/>
                  </a:lnTo>
                  <a:lnTo>
                    <a:pt x="1370" y="693"/>
                  </a:lnTo>
                  <a:lnTo>
                    <a:pt x="1370" y="695"/>
                  </a:lnTo>
                  <a:lnTo>
                    <a:pt x="1373" y="695"/>
                  </a:lnTo>
                  <a:lnTo>
                    <a:pt x="1373" y="698"/>
                  </a:lnTo>
                  <a:lnTo>
                    <a:pt x="1373" y="700"/>
                  </a:lnTo>
                  <a:lnTo>
                    <a:pt x="1373" y="703"/>
                  </a:lnTo>
                  <a:lnTo>
                    <a:pt x="1375" y="705"/>
                  </a:lnTo>
                  <a:lnTo>
                    <a:pt x="1375" y="708"/>
                  </a:lnTo>
                  <a:lnTo>
                    <a:pt x="1378" y="708"/>
                  </a:lnTo>
                  <a:lnTo>
                    <a:pt x="1378" y="710"/>
                  </a:lnTo>
                  <a:lnTo>
                    <a:pt x="1378" y="713"/>
                  </a:lnTo>
                  <a:lnTo>
                    <a:pt x="1378" y="716"/>
                  </a:lnTo>
                  <a:lnTo>
                    <a:pt x="1375" y="716"/>
                  </a:lnTo>
                  <a:lnTo>
                    <a:pt x="1375" y="718"/>
                  </a:lnTo>
                  <a:lnTo>
                    <a:pt x="1373" y="721"/>
                  </a:lnTo>
                  <a:lnTo>
                    <a:pt x="1370" y="723"/>
                  </a:lnTo>
                  <a:lnTo>
                    <a:pt x="1367" y="723"/>
                  </a:lnTo>
                  <a:lnTo>
                    <a:pt x="1365" y="721"/>
                  </a:lnTo>
                  <a:lnTo>
                    <a:pt x="1362" y="721"/>
                  </a:lnTo>
                  <a:lnTo>
                    <a:pt x="1360" y="718"/>
                  </a:lnTo>
                  <a:lnTo>
                    <a:pt x="1357" y="718"/>
                  </a:lnTo>
                  <a:lnTo>
                    <a:pt x="1355" y="718"/>
                  </a:lnTo>
                  <a:lnTo>
                    <a:pt x="1352" y="718"/>
                  </a:lnTo>
                  <a:lnTo>
                    <a:pt x="1352" y="721"/>
                  </a:lnTo>
                  <a:lnTo>
                    <a:pt x="1352" y="723"/>
                  </a:lnTo>
                  <a:lnTo>
                    <a:pt x="1355" y="723"/>
                  </a:lnTo>
                  <a:lnTo>
                    <a:pt x="1355" y="726"/>
                  </a:lnTo>
                  <a:lnTo>
                    <a:pt x="1357" y="726"/>
                  </a:lnTo>
                  <a:lnTo>
                    <a:pt x="1357" y="728"/>
                  </a:lnTo>
                  <a:lnTo>
                    <a:pt x="1357" y="731"/>
                  </a:lnTo>
                  <a:lnTo>
                    <a:pt x="1357" y="733"/>
                  </a:lnTo>
                  <a:lnTo>
                    <a:pt x="1355" y="736"/>
                  </a:lnTo>
                  <a:lnTo>
                    <a:pt x="1352" y="738"/>
                  </a:lnTo>
                  <a:lnTo>
                    <a:pt x="1350" y="741"/>
                  </a:lnTo>
                  <a:lnTo>
                    <a:pt x="1350" y="744"/>
                  </a:lnTo>
                  <a:lnTo>
                    <a:pt x="1350" y="751"/>
                  </a:lnTo>
                  <a:lnTo>
                    <a:pt x="1350" y="754"/>
                  </a:lnTo>
                  <a:lnTo>
                    <a:pt x="1352" y="756"/>
                  </a:lnTo>
                  <a:lnTo>
                    <a:pt x="1352" y="759"/>
                  </a:lnTo>
                  <a:lnTo>
                    <a:pt x="1352" y="761"/>
                  </a:lnTo>
                  <a:lnTo>
                    <a:pt x="1355" y="764"/>
                  </a:lnTo>
                  <a:lnTo>
                    <a:pt x="1352" y="764"/>
                  </a:lnTo>
                  <a:lnTo>
                    <a:pt x="1352" y="766"/>
                  </a:lnTo>
                  <a:lnTo>
                    <a:pt x="1350" y="766"/>
                  </a:lnTo>
                  <a:lnTo>
                    <a:pt x="1347" y="766"/>
                  </a:lnTo>
                  <a:lnTo>
                    <a:pt x="1347" y="769"/>
                  </a:lnTo>
                  <a:lnTo>
                    <a:pt x="1347" y="772"/>
                  </a:lnTo>
                  <a:lnTo>
                    <a:pt x="1347" y="774"/>
                  </a:lnTo>
                  <a:lnTo>
                    <a:pt x="1345" y="777"/>
                  </a:lnTo>
                  <a:lnTo>
                    <a:pt x="1345" y="779"/>
                  </a:lnTo>
                  <a:lnTo>
                    <a:pt x="1345" y="782"/>
                  </a:lnTo>
                  <a:lnTo>
                    <a:pt x="1342" y="777"/>
                  </a:lnTo>
                  <a:lnTo>
                    <a:pt x="1339" y="777"/>
                  </a:lnTo>
                  <a:lnTo>
                    <a:pt x="1337" y="774"/>
                  </a:lnTo>
                  <a:lnTo>
                    <a:pt x="1334" y="772"/>
                  </a:lnTo>
                  <a:lnTo>
                    <a:pt x="1332" y="772"/>
                  </a:lnTo>
                  <a:lnTo>
                    <a:pt x="1324" y="772"/>
                  </a:lnTo>
                  <a:lnTo>
                    <a:pt x="1319" y="769"/>
                  </a:lnTo>
                  <a:lnTo>
                    <a:pt x="1317" y="769"/>
                  </a:lnTo>
                  <a:lnTo>
                    <a:pt x="1309" y="766"/>
                  </a:lnTo>
                  <a:lnTo>
                    <a:pt x="1301" y="766"/>
                  </a:lnTo>
                  <a:lnTo>
                    <a:pt x="1299" y="766"/>
                  </a:lnTo>
                  <a:lnTo>
                    <a:pt x="1294" y="764"/>
                  </a:lnTo>
                  <a:lnTo>
                    <a:pt x="1291" y="764"/>
                  </a:lnTo>
                  <a:lnTo>
                    <a:pt x="1286" y="761"/>
                  </a:lnTo>
                  <a:lnTo>
                    <a:pt x="1283" y="761"/>
                  </a:lnTo>
                  <a:lnTo>
                    <a:pt x="1281" y="761"/>
                  </a:lnTo>
                  <a:lnTo>
                    <a:pt x="1273" y="761"/>
                  </a:lnTo>
                  <a:lnTo>
                    <a:pt x="1268" y="761"/>
                  </a:lnTo>
                  <a:lnTo>
                    <a:pt x="1266" y="761"/>
                  </a:lnTo>
                  <a:lnTo>
                    <a:pt x="1266" y="756"/>
                  </a:lnTo>
                  <a:lnTo>
                    <a:pt x="1258" y="751"/>
                  </a:lnTo>
                  <a:lnTo>
                    <a:pt x="1240" y="759"/>
                  </a:lnTo>
                  <a:lnTo>
                    <a:pt x="1192" y="766"/>
                  </a:lnTo>
                  <a:lnTo>
                    <a:pt x="1189" y="766"/>
                  </a:lnTo>
                  <a:lnTo>
                    <a:pt x="1187" y="769"/>
                  </a:lnTo>
                  <a:lnTo>
                    <a:pt x="1177" y="764"/>
                  </a:lnTo>
                  <a:lnTo>
                    <a:pt x="1174" y="761"/>
                  </a:lnTo>
                  <a:lnTo>
                    <a:pt x="1171" y="761"/>
                  </a:lnTo>
                  <a:lnTo>
                    <a:pt x="1169" y="761"/>
                  </a:lnTo>
                  <a:lnTo>
                    <a:pt x="1166" y="761"/>
                  </a:lnTo>
                  <a:lnTo>
                    <a:pt x="1159" y="761"/>
                  </a:lnTo>
                  <a:lnTo>
                    <a:pt x="1156" y="764"/>
                  </a:lnTo>
                  <a:lnTo>
                    <a:pt x="1156" y="766"/>
                  </a:lnTo>
                  <a:lnTo>
                    <a:pt x="1154" y="774"/>
                  </a:lnTo>
                  <a:lnTo>
                    <a:pt x="1151" y="777"/>
                  </a:lnTo>
                  <a:lnTo>
                    <a:pt x="1151" y="779"/>
                  </a:lnTo>
                  <a:lnTo>
                    <a:pt x="1151" y="782"/>
                  </a:lnTo>
                  <a:lnTo>
                    <a:pt x="1149" y="784"/>
                  </a:lnTo>
                  <a:lnTo>
                    <a:pt x="1143" y="782"/>
                  </a:lnTo>
                  <a:lnTo>
                    <a:pt x="1141" y="792"/>
                  </a:lnTo>
                  <a:lnTo>
                    <a:pt x="1141" y="794"/>
                  </a:lnTo>
                  <a:lnTo>
                    <a:pt x="1146" y="794"/>
                  </a:lnTo>
                  <a:lnTo>
                    <a:pt x="1146" y="797"/>
                  </a:lnTo>
                  <a:lnTo>
                    <a:pt x="1146" y="800"/>
                  </a:lnTo>
                  <a:lnTo>
                    <a:pt x="1143" y="800"/>
                  </a:lnTo>
                  <a:lnTo>
                    <a:pt x="1143" y="802"/>
                  </a:lnTo>
                  <a:lnTo>
                    <a:pt x="1141" y="805"/>
                  </a:lnTo>
                  <a:lnTo>
                    <a:pt x="1138" y="807"/>
                  </a:lnTo>
                  <a:lnTo>
                    <a:pt x="1136" y="812"/>
                  </a:lnTo>
                  <a:lnTo>
                    <a:pt x="1133" y="815"/>
                  </a:lnTo>
                  <a:lnTo>
                    <a:pt x="1136" y="817"/>
                  </a:lnTo>
                  <a:lnTo>
                    <a:pt x="1133" y="817"/>
                  </a:lnTo>
                  <a:lnTo>
                    <a:pt x="1133" y="820"/>
                  </a:lnTo>
                  <a:lnTo>
                    <a:pt x="1133" y="822"/>
                  </a:lnTo>
                  <a:lnTo>
                    <a:pt x="1128" y="825"/>
                  </a:lnTo>
                  <a:lnTo>
                    <a:pt x="1118" y="822"/>
                  </a:lnTo>
                  <a:lnTo>
                    <a:pt x="1118" y="820"/>
                  </a:lnTo>
                  <a:lnTo>
                    <a:pt x="1113" y="817"/>
                  </a:lnTo>
                  <a:lnTo>
                    <a:pt x="1105" y="815"/>
                  </a:lnTo>
                  <a:lnTo>
                    <a:pt x="1095" y="812"/>
                  </a:lnTo>
                  <a:lnTo>
                    <a:pt x="1087" y="812"/>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7">
              <a:extLst>
                <a:ext uri="{FF2B5EF4-FFF2-40B4-BE49-F238E27FC236}">
                  <a16:creationId xmlns:a16="http://schemas.microsoft.com/office/drawing/2014/main" id="{0DC8738C-1A57-CEB3-C3DF-D899B242146D}"/>
                </a:ext>
              </a:extLst>
            </p:cNvPr>
            <p:cNvSpPr>
              <a:spLocks/>
            </p:cNvSpPr>
            <p:nvPr/>
          </p:nvSpPr>
          <p:spPr bwMode="auto">
            <a:xfrm>
              <a:off x="3027" y="2545"/>
              <a:ext cx="303" cy="285"/>
            </a:xfrm>
            <a:custGeom>
              <a:avLst/>
              <a:gdLst>
                <a:gd name="T0" fmla="*/ 120 w 303"/>
                <a:gd name="T1" fmla="*/ 267 h 285"/>
                <a:gd name="T2" fmla="*/ 86 w 303"/>
                <a:gd name="T3" fmla="*/ 257 h 285"/>
                <a:gd name="T4" fmla="*/ 64 w 303"/>
                <a:gd name="T5" fmla="*/ 254 h 285"/>
                <a:gd name="T6" fmla="*/ 69 w 303"/>
                <a:gd name="T7" fmla="*/ 229 h 285"/>
                <a:gd name="T8" fmla="*/ 69 w 303"/>
                <a:gd name="T9" fmla="*/ 221 h 285"/>
                <a:gd name="T10" fmla="*/ 66 w 303"/>
                <a:gd name="T11" fmla="*/ 209 h 285"/>
                <a:gd name="T12" fmla="*/ 56 w 303"/>
                <a:gd name="T13" fmla="*/ 188 h 285"/>
                <a:gd name="T14" fmla="*/ 48 w 303"/>
                <a:gd name="T15" fmla="*/ 168 h 285"/>
                <a:gd name="T16" fmla="*/ 36 w 303"/>
                <a:gd name="T17" fmla="*/ 155 h 285"/>
                <a:gd name="T18" fmla="*/ 25 w 303"/>
                <a:gd name="T19" fmla="*/ 140 h 285"/>
                <a:gd name="T20" fmla="*/ 20 w 303"/>
                <a:gd name="T21" fmla="*/ 122 h 285"/>
                <a:gd name="T22" fmla="*/ 5 w 303"/>
                <a:gd name="T23" fmla="*/ 112 h 285"/>
                <a:gd name="T24" fmla="*/ 0 w 303"/>
                <a:gd name="T25" fmla="*/ 99 h 285"/>
                <a:gd name="T26" fmla="*/ 8 w 303"/>
                <a:gd name="T27" fmla="*/ 92 h 285"/>
                <a:gd name="T28" fmla="*/ 15 w 303"/>
                <a:gd name="T29" fmla="*/ 76 h 285"/>
                <a:gd name="T30" fmla="*/ 20 w 303"/>
                <a:gd name="T31" fmla="*/ 51 h 285"/>
                <a:gd name="T32" fmla="*/ 25 w 303"/>
                <a:gd name="T33" fmla="*/ 38 h 285"/>
                <a:gd name="T34" fmla="*/ 38 w 303"/>
                <a:gd name="T35" fmla="*/ 36 h 285"/>
                <a:gd name="T36" fmla="*/ 33 w 303"/>
                <a:gd name="T37" fmla="*/ 28 h 285"/>
                <a:gd name="T38" fmla="*/ 48 w 303"/>
                <a:gd name="T39" fmla="*/ 25 h 285"/>
                <a:gd name="T40" fmla="*/ 64 w 303"/>
                <a:gd name="T41" fmla="*/ 25 h 285"/>
                <a:gd name="T42" fmla="*/ 79 w 303"/>
                <a:gd name="T43" fmla="*/ 18 h 285"/>
                <a:gd name="T44" fmla="*/ 89 w 303"/>
                <a:gd name="T45" fmla="*/ 15 h 285"/>
                <a:gd name="T46" fmla="*/ 109 w 303"/>
                <a:gd name="T47" fmla="*/ 8 h 285"/>
                <a:gd name="T48" fmla="*/ 125 w 303"/>
                <a:gd name="T49" fmla="*/ 3 h 285"/>
                <a:gd name="T50" fmla="*/ 137 w 303"/>
                <a:gd name="T51" fmla="*/ 3 h 285"/>
                <a:gd name="T52" fmla="*/ 158 w 303"/>
                <a:gd name="T53" fmla="*/ 8 h 285"/>
                <a:gd name="T54" fmla="*/ 170 w 303"/>
                <a:gd name="T55" fmla="*/ 10 h 285"/>
                <a:gd name="T56" fmla="*/ 181 w 303"/>
                <a:gd name="T57" fmla="*/ 13 h 285"/>
                <a:gd name="T58" fmla="*/ 178 w 303"/>
                <a:gd name="T59" fmla="*/ 23 h 285"/>
                <a:gd name="T60" fmla="*/ 191 w 303"/>
                <a:gd name="T61" fmla="*/ 25 h 285"/>
                <a:gd name="T62" fmla="*/ 196 w 303"/>
                <a:gd name="T63" fmla="*/ 33 h 285"/>
                <a:gd name="T64" fmla="*/ 201 w 303"/>
                <a:gd name="T65" fmla="*/ 36 h 285"/>
                <a:gd name="T66" fmla="*/ 206 w 303"/>
                <a:gd name="T67" fmla="*/ 41 h 285"/>
                <a:gd name="T68" fmla="*/ 211 w 303"/>
                <a:gd name="T69" fmla="*/ 51 h 285"/>
                <a:gd name="T70" fmla="*/ 221 w 303"/>
                <a:gd name="T71" fmla="*/ 56 h 285"/>
                <a:gd name="T72" fmla="*/ 229 w 303"/>
                <a:gd name="T73" fmla="*/ 61 h 285"/>
                <a:gd name="T74" fmla="*/ 239 w 303"/>
                <a:gd name="T75" fmla="*/ 64 h 285"/>
                <a:gd name="T76" fmla="*/ 249 w 303"/>
                <a:gd name="T77" fmla="*/ 71 h 285"/>
                <a:gd name="T78" fmla="*/ 252 w 303"/>
                <a:gd name="T79" fmla="*/ 81 h 285"/>
                <a:gd name="T80" fmla="*/ 257 w 303"/>
                <a:gd name="T81" fmla="*/ 92 h 285"/>
                <a:gd name="T82" fmla="*/ 257 w 303"/>
                <a:gd name="T83" fmla="*/ 99 h 285"/>
                <a:gd name="T84" fmla="*/ 267 w 303"/>
                <a:gd name="T85" fmla="*/ 104 h 285"/>
                <a:gd name="T86" fmla="*/ 280 w 303"/>
                <a:gd name="T87" fmla="*/ 109 h 285"/>
                <a:gd name="T88" fmla="*/ 280 w 303"/>
                <a:gd name="T89" fmla="*/ 120 h 285"/>
                <a:gd name="T90" fmla="*/ 282 w 303"/>
                <a:gd name="T91" fmla="*/ 132 h 285"/>
                <a:gd name="T92" fmla="*/ 288 w 303"/>
                <a:gd name="T93" fmla="*/ 137 h 285"/>
                <a:gd name="T94" fmla="*/ 298 w 303"/>
                <a:gd name="T95" fmla="*/ 145 h 285"/>
                <a:gd name="T96" fmla="*/ 300 w 303"/>
                <a:gd name="T97" fmla="*/ 155 h 285"/>
                <a:gd name="T98" fmla="*/ 300 w 303"/>
                <a:gd name="T99" fmla="*/ 160 h 285"/>
                <a:gd name="T100" fmla="*/ 298 w 303"/>
                <a:gd name="T101" fmla="*/ 173 h 285"/>
                <a:gd name="T102" fmla="*/ 257 w 303"/>
                <a:gd name="T103" fmla="*/ 158 h 285"/>
                <a:gd name="T104" fmla="*/ 242 w 303"/>
                <a:gd name="T105" fmla="*/ 150 h 285"/>
                <a:gd name="T106" fmla="*/ 226 w 303"/>
                <a:gd name="T107" fmla="*/ 163 h 285"/>
                <a:gd name="T108" fmla="*/ 214 w 303"/>
                <a:gd name="T109" fmla="*/ 181 h 285"/>
                <a:gd name="T110" fmla="*/ 160 w 303"/>
                <a:gd name="T111" fmla="*/ 232 h 285"/>
                <a:gd name="T112" fmla="*/ 137 w 303"/>
                <a:gd name="T113" fmla="*/ 239 h 285"/>
                <a:gd name="T114" fmla="*/ 127 w 303"/>
                <a:gd name="T115" fmla="*/ 262 h 285"/>
                <a:gd name="T116" fmla="*/ 125 w 303"/>
                <a:gd name="T117" fmla="*/ 2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3" h="285">
                  <a:moveTo>
                    <a:pt x="117" y="282"/>
                  </a:moveTo>
                  <a:lnTo>
                    <a:pt x="120" y="280"/>
                  </a:lnTo>
                  <a:lnTo>
                    <a:pt x="120" y="277"/>
                  </a:lnTo>
                  <a:lnTo>
                    <a:pt x="122" y="272"/>
                  </a:lnTo>
                  <a:lnTo>
                    <a:pt x="120" y="267"/>
                  </a:lnTo>
                  <a:lnTo>
                    <a:pt x="117" y="265"/>
                  </a:lnTo>
                  <a:lnTo>
                    <a:pt x="107" y="262"/>
                  </a:lnTo>
                  <a:lnTo>
                    <a:pt x="99" y="260"/>
                  </a:lnTo>
                  <a:lnTo>
                    <a:pt x="94" y="260"/>
                  </a:lnTo>
                  <a:lnTo>
                    <a:pt x="86" y="257"/>
                  </a:lnTo>
                  <a:lnTo>
                    <a:pt x="81" y="260"/>
                  </a:lnTo>
                  <a:lnTo>
                    <a:pt x="74" y="260"/>
                  </a:lnTo>
                  <a:lnTo>
                    <a:pt x="69" y="260"/>
                  </a:lnTo>
                  <a:lnTo>
                    <a:pt x="66" y="257"/>
                  </a:lnTo>
                  <a:lnTo>
                    <a:pt x="64" y="254"/>
                  </a:lnTo>
                  <a:lnTo>
                    <a:pt x="61" y="249"/>
                  </a:lnTo>
                  <a:lnTo>
                    <a:pt x="61" y="242"/>
                  </a:lnTo>
                  <a:lnTo>
                    <a:pt x="66" y="232"/>
                  </a:lnTo>
                  <a:lnTo>
                    <a:pt x="66" y="232"/>
                  </a:lnTo>
                  <a:lnTo>
                    <a:pt x="69" y="229"/>
                  </a:lnTo>
                  <a:lnTo>
                    <a:pt x="69" y="229"/>
                  </a:lnTo>
                  <a:lnTo>
                    <a:pt x="69" y="226"/>
                  </a:lnTo>
                  <a:lnTo>
                    <a:pt x="69" y="224"/>
                  </a:lnTo>
                  <a:lnTo>
                    <a:pt x="69" y="224"/>
                  </a:lnTo>
                  <a:lnTo>
                    <a:pt x="69" y="221"/>
                  </a:lnTo>
                  <a:lnTo>
                    <a:pt x="69" y="219"/>
                  </a:lnTo>
                  <a:lnTo>
                    <a:pt x="66" y="219"/>
                  </a:lnTo>
                  <a:lnTo>
                    <a:pt x="66" y="211"/>
                  </a:lnTo>
                  <a:lnTo>
                    <a:pt x="66" y="209"/>
                  </a:lnTo>
                  <a:lnTo>
                    <a:pt x="66" y="209"/>
                  </a:lnTo>
                  <a:lnTo>
                    <a:pt x="66" y="206"/>
                  </a:lnTo>
                  <a:lnTo>
                    <a:pt x="61" y="199"/>
                  </a:lnTo>
                  <a:lnTo>
                    <a:pt x="58" y="193"/>
                  </a:lnTo>
                  <a:lnTo>
                    <a:pt x="58" y="193"/>
                  </a:lnTo>
                  <a:lnTo>
                    <a:pt x="56" y="188"/>
                  </a:lnTo>
                  <a:lnTo>
                    <a:pt x="56" y="186"/>
                  </a:lnTo>
                  <a:lnTo>
                    <a:pt x="51" y="178"/>
                  </a:lnTo>
                  <a:lnTo>
                    <a:pt x="51" y="178"/>
                  </a:lnTo>
                  <a:lnTo>
                    <a:pt x="51" y="171"/>
                  </a:lnTo>
                  <a:lnTo>
                    <a:pt x="48" y="168"/>
                  </a:lnTo>
                  <a:lnTo>
                    <a:pt x="48" y="165"/>
                  </a:lnTo>
                  <a:lnTo>
                    <a:pt x="48" y="163"/>
                  </a:lnTo>
                  <a:lnTo>
                    <a:pt x="41" y="158"/>
                  </a:lnTo>
                  <a:lnTo>
                    <a:pt x="38" y="155"/>
                  </a:lnTo>
                  <a:lnTo>
                    <a:pt x="36" y="155"/>
                  </a:lnTo>
                  <a:lnTo>
                    <a:pt x="36" y="153"/>
                  </a:lnTo>
                  <a:lnTo>
                    <a:pt x="28" y="150"/>
                  </a:lnTo>
                  <a:lnTo>
                    <a:pt x="25" y="150"/>
                  </a:lnTo>
                  <a:lnTo>
                    <a:pt x="23" y="145"/>
                  </a:lnTo>
                  <a:lnTo>
                    <a:pt x="25" y="140"/>
                  </a:lnTo>
                  <a:lnTo>
                    <a:pt x="23" y="135"/>
                  </a:lnTo>
                  <a:lnTo>
                    <a:pt x="23" y="132"/>
                  </a:lnTo>
                  <a:lnTo>
                    <a:pt x="25" y="127"/>
                  </a:lnTo>
                  <a:lnTo>
                    <a:pt x="23" y="125"/>
                  </a:lnTo>
                  <a:lnTo>
                    <a:pt x="20" y="122"/>
                  </a:lnTo>
                  <a:lnTo>
                    <a:pt x="15" y="122"/>
                  </a:lnTo>
                  <a:lnTo>
                    <a:pt x="10" y="120"/>
                  </a:lnTo>
                  <a:lnTo>
                    <a:pt x="8" y="117"/>
                  </a:lnTo>
                  <a:lnTo>
                    <a:pt x="5" y="112"/>
                  </a:lnTo>
                  <a:lnTo>
                    <a:pt x="5" y="112"/>
                  </a:lnTo>
                  <a:lnTo>
                    <a:pt x="5" y="109"/>
                  </a:lnTo>
                  <a:lnTo>
                    <a:pt x="5" y="107"/>
                  </a:lnTo>
                  <a:lnTo>
                    <a:pt x="5" y="104"/>
                  </a:lnTo>
                  <a:lnTo>
                    <a:pt x="2" y="102"/>
                  </a:lnTo>
                  <a:lnTo>
                    <a:pt x="0" y="99"/>
                  </a:lnTo>
                  <a:lnTo>
                    <a:pt x="2" y="97"/>
                  </a:lnTo>
                  <a:lnTo>
                    <a:pt x="2" y="97"/>
                  </a:lnTo>
                  <a:lnTo>
                    <a:pt x="5" y="94"/>
                  </a:lnTo>
                  <a:lnTo>
                    <a:pt x="8" y="92"/>
                  </a:lnTo>
                  <a:lnTo>
                    <a:pt x="8" y="92"/>
                  </a:lnTo>
                  <a:lnTo>
                    <a:pt x="13" y="89"/>
                  </a:lnTo>
                  <a:lnTo>
                    <a:pt x="15" y="89"/>
                  </a:lnTo>
                  <a:lnTo>
                    <a:pt x="15" y="87"/>
                  </a:lnTo>
                  <a:lnTo>
                    <a:pt x="18" y="79"/>
                  </a:lnTo>
                  <a:lnTo>
                    <a:pt x="15" y="76"/>
                  </a:lnTo>
                  <a:lnTo>
                    <a:pt x="15" y="69"/>
                  </a:lnTo>
                  <a:lnTo>
                    <a:pt x="18" y="66"/>
                  </a:lnTo>
                  <a:lnTo>
                    <a:pt x="18" y="59"/>
                  </a:lnTo>
                  <a:lnTo>
                    <a:pt x="18" y="56"/>
                  </a:lnTo>
                  <a:lnTo>
                    <a:pt x="20" y="51"/>
                  </a:lnTo>
                  <a:lnTo>
                    <a:pt x="23" y="48"/>
                  </a:lnTo>
                  <a:lnTo>
                    <a:pt x="25" y="43"/>
                  </a:lnTo>
                  <a:lnTo>
                    <a:pt x="25" y="41"/>
                  </a:lnTo>
                  <a:lnTo>
                    <a:pt x="25" y="41"/>
                  </a:lnTo>
                  <a:lnTo>
                    <a:pt x="25" y="38"/>
                  </a:lnTo>
                  <a:lnTo>
                    <a:pt x="28" y="38"/>
                  </a:lnTo>
                  <a:lnTo>
                    <a:pt x="30" y="36"/>
                  </a:lnTo>
                  <a:lnTo>
                    <a:pt x="30" y="33"/>
                  </a:lnTo>
                  <a:lnTo>
                    <a:pt x="33" y="33"/>
                  </a:lnTo>
                  <a:lnTo>
                    <a:pt x="38" y="36"/>
                  </a:lnTo>
                  <a:lnTo>
                    <a:pt x="38" y="36"/>
                  </a:lnTo>
                  <a:lnTo>
                    <a:pt x="43" y="33"/>
                  </a:lnTo>
                  <a:lnTo>
                    <a:pt x="43" y="31"/>
                  </a:lnTo>
                  <a:lnTo>
                    <a:pt x="43" y="31"/>
                  </a:lnTo>
                  <a:lnTo>
                    <a:pt x="33" y="28"/>
                  </a:lnTo>
                  <a:lnTo>
                    <a:pt x="33" y="25"/>
                  </a:lnTo>
                  <a:lnTo>
                    <a:pt x="36" y="25"/>
                  </a:lnTo>
                  <a:lnTo>
                    <a:pt x="41" y="25"/>
                  </a:lnTo>
                  <a:lnTo>
                    <a:pt x="43" y="25"/>
                  </a:lnTo>
                  <a:lnTo>
                    <a:pt x="48" y="25"/>
                  </a:lnTo>
                  <a:lnTo>
                    <a:pt x="51" y="25"/>
                  </a:lnTo>
                  <a:lnTo>
                    <a:pt x="53" y="28"/>
                  </a:lnTo>
                  <a:lnTo>
                    <a:pt x="58" y="28"/>
                  </a:lnTo>
                  <a:lnTo>
                    <a:pt x="61" y="25"/>
                  </a:lnTo>
                  <a:lnTo>
                    <a:pt x="64" y="25"/>
                  </a:lnTo>
                  <a:lnTo>
                    <a:pt x="69" y="23"/>
                  </a:lnTo>
                  <a:lnTo>
                    <a:pt x="71" y="23"/>
                  </a:lnTo>
                  <a:lnTo>
                    <a:pt x="74" y="20"/>
                  </a:lnTo>
                  <a:lnTo>
                    <a:pt x="76" y="20"/>
                  </a:lnTo>
                  <a:lnTo>
                    <a:pt x="79" y="18"/>
                  </a:lnTo>
                  <a:lnTo>
                    <a:pt x="81" y="15"/>
                  </a:lnTo>
                  <a:lnTo>
                    <a:pt x="84" y="15"/>
                  </a:lnTo>
                  <a:lnTo>
                    <a:pt x="84" y="15"/>
                  </a:lnTo>
                  <a:lnTo>
                    <a:pt x="86" y="15"/>
                  </a:lnTo>
                  <a:lnTo>
                    <a:pt x="89" y="15"/>
                  </a:lnTo>
                  <a:lnTo>
                    <a:pt x="94" y="15"/>
                  </a:lnTo>
                  <a:lnTo>
                    <a:pt x="97" y="13"/>
                  </a:lnTo>
                  <a:lnTo>
                    <a:pt x="99" y="13"/>
                  </a:lnTo>
                  <a:lnTo>
                    <a:pt x="104" y="13"/>
                  </a:lnTo>
                  <a:lnTo>
                    <a:pt x="109" y="8"/>
                  </a:lnTo>
                  <a:lnTo>
                    <a:pt x="114" y="5"/>
                  </a:lnTo>
                  <a:lnTo>
                    <a:pt x="120" y="3"/>
                  </a:lnTo>
                  <a:lnTo>
                    <a:pt x="122" y="0"/>
                  </a:lnTo>
                  <a:lnTo>
                    <a:pt x="122" y="0"/>
                  </a:lnTo>
                  <a:lnTo>
                    <a:pt x="125" y="3"/>
                  </a:lnTo>
                  <a:lnTo>
                    <a:pt x="127" y="3"/>
                  </a:lnTo>
                  <a:lnTo>
                    <a:pt x="130" y="0"/>
                  </a:lnTo>
                  <a:lnTo>
                    <a:pt x="132" y="3"/>
                  </a:lnTo>
                  <a:lnTo>
                    <a:pt x="132" y="3"/>
                  </a:lnTo>
                  <a:lnTo>
                    <a:pt x="137" y="3"/>
                  </a:lnTo>
                  <a:lnTo>
                    <a:pt x="140" y="5"/>
                  </a:lnTo>
                  <a:lnTo>
                    <a:pt x="148" y="8"/>
                  </a:lnTo>
                  <a:lnTo>
                    <a:pt x="150" y="8"/>
                  </a:lnTo>
                  <a:lnTo>
                    <a:pt x="153" y="10"/>
                  </a:lnTo>
                  <a:lnTo>
                    <a:pt x="158" y="8"/>
                  </a:lnTo>
                  <a:lnTo>
                    <a:pt x="158" y="8"/>
                  </a:lnTo>
                  <a:lnTo>
                    <a:pt x="160" y="8"/>
                  </a:lnTo>
                  <a:lnTo>
                    <a:pt x="165" y="10"/>
                  </a:lnTo>
                  <a:lnTo>
                    <a:pt x="168" y="10"/>
                  </a:lnTo>
                  <a:lnTo>
                    <a:pt x="170" y="10"/>
                  </a:lnTo>
                  <a:lnTo>
                    <a:pt x="173" y="10"/>
                  </a:lnTo>
                  <a:lnTo>
                    <a:pt x="176" y="8"/>
                  </a:lnTo>
                  <a:lnTo>
                    <a:pt x="178" y="10"/>
                  </a:lnTo>
                  <a:lnTo>
                    <a:pt x="181" y="10"/>
                  </a:lnTo>
                  <a:lnTo>
                    <a:pt x="181" y="13"/>
                  </a:lnTo>
                  <a:lnTo>
                    <a:pt x="181" y="15"/>
                  </a:lnTo>
                  <a:lnTo>
                    <a:pt x="181" y="18"/>
                  </a:lnTo>
                  <a:lnTo>
                    <a:pt x="181" y="18"/>
                  </a:lnTo>
                  <a:lnTo>
                    <a:pt x="176" y="20"/>
                  </a:lnTo>
                  <a:lnTo>
                    <a:pt x="178" y="23"/>
                  </a:lnTo>
                  <a:lnTo>
                    <a:pt x="181" y="25"/>
                  </a:lnTo>
                  <a:lnTo>
                    <a:pt x="183" y="25"/>
                  </a:lnTo>
                  <a:lnTo>
                    <a:pt x="186" y="28"/>
                  </a:lnTo>
                  <a:lnTo>
                    <a:pt x="188" y="25"/>
                  </a:lnTo>
                  <a:lnTo>
                    <a:pt x="191" y="25"/>
                  </a:lnTo>
                  <a:lnTo>
                    <a:pt x="193" y="25"/>
                  </a:lnTo>
                  <a:lnTo>
                    <a:pt x="193" y="28"/>
                  </a:lnTo>
                  <a:lnTo>
                    <a:pt x="193" y="31"/>
                  </a:lnTo>
                  <a:lnTo>
                    <a:pt x="196" y="31"/>
                  </a:lnTo>
                  <a:lnTo>
                    <a:pt x="196" y="33"/>
                  </a:lnTo>
                  <a:lnTo>
                    <a:pt x="196" y="36"/>
                  </a:lnTo>
                  <a:lnTo>
                    <a:pt x="198" y="36"/>
                  </a:lnTo>
                  <a:lnTo>
                    <a:pt x="198" y="36"/>
                  </a:lnTo>
                  <a:lnTo>
                    <a:pt x="201" y="36"/>
                  </a:lnTo>
                  <a:lnTo>
                    <a:pt x="201" y="36"/>
                  </a:lnTo>
                  <a:lnTo>
                    <a:pt x="204" y="38"/>
                  </a:lnTo>
                  <a:lnTo>
                    <a:pt x="206" y="38"/>
                  </a:lnTo>
                  <a:lnTo>
                    <a:pt x="209" y="38"/>
                  </a:lnTo>
                  <a:lnTo>
                    <a:pt x="209" y="38"/>
                  </a:lnTo>
                  <a:lnTo>
                    <a:pt x="206" y="41"/>
                  </a:lnTo>
                  <a:lnTo>
                    <a:pt x="206" y="41"/>
                  </a:lnTo>
                  <a:lnTo>
                    <a:pt x="209" y="46"/>
                  </a:lnTo>
                  <a:lnTo>
                    <a:pt x="211" y="48"/>
                  </a:lnTo>
                  <a:lnTo>
                    <a:pt x="211" y="51"/>
                  </a:lnTo>
                  <a:lnTo>
                    <a:pt x="211" y="51"/>
                  </a:lnTo>
                  <a:lnTo>
                    <a:pt x="214" y="53"/>
                  </a:lnTo>
                  <a:lnTo>
                    <a:pt x="216" y="53"/>
                  </a:lnTo>
                  <a:lnTo>
                    <a:pt x="216" y="56"/>
                  </a:lnTo>
                  <a:lnTo>
                    <a:pt x="219" y="56"/>
                  </a:lnTo>
                  <a:lnTo>
                    <a:pt x="221" y="56"/>
                  </a:lnTo>
                  <a:lnTo>
                    <a:pt x="221" y="56"/>
                  </a:lnTo>
                  <a:lnTo>
                    <a:pt x="224" y="59"/>
                  </a:lnTo>
                  <a:lnTo>
                    <a:pt x="224" y="61"/>
                  </a:lnTo>
                  <a:lnTo>
                    <a:pt x="226" y="61"/>
                  </a:lnTo>
                  <a:lnTo>
                    <a:pt x="229" y="61"/>
                  </a:lnTo>
                  <a:lnTo>
                    <a:pt x="229" y="64"/>
                  </a:lnTo>
                  <a:lnTo>
                    <a:pt x="232" y="64"/>
                  </a:lnTo>
                  <a:lnTo>
                    <a:pt x="234" y="64"/>
                  </a:lnTo>
                  <a:lnTo>
                    <a:pt x="237" y="64"/>
                  </a:lnTo>
                  <a:lnTo>
                    <a:pt x="239" y="64"/>
                  </a:lnTo>
                  <a:lnTo>
                    <a:pt x="242" y="64"/>
                  </a:lnTo>
                  <a:lnTo>
                    <a:pt x="244" y="64"/>
                  </a:lnTo>
                  <a:lnTo>
                    <a:pt x="244" y="66"/>
                  </a:lnTo>
                  <a:lnTo>
                    <a:pt x="247" y="69"/>
                  </a:lnTo>
                  <a:lnTo>
                    <a:pt x="249" y="71"/>
                  </a:lnTo>
                  <a:lnTo>
                    <a:pt x="249" y="74"/>
                  </a:lnTo>
                  <a:lnTo>
                    <a:pt x="252" y="76"/>
                  </a:lnTo>
                  <a:lnTo>
                    <a:pt x="252" y="76"/>
                  </a:lnTo>
                  <a:lnTo>
                    <a:pt x="252" y="79"/>
                  </a:lnTo>
                  <a:lnTo>
                    <a:pt x="252" y="81"/>
                  </a:lnTo>
                  <a:lnTo>
                    <a:pt x="254" y="81"/>
                  </a:lnTo>
                  <a:lnTo>
                    <a:pt x="254" y="84"/>
                  </a:lnTo>
                  <a:lnTo>
                    <a:pt x="254" y="87"/>
                  </a:lnTo>
                  <a:lnTo>
                    <a:pt x="254" y="89"/>
                  </a:lnTo>
                  <a:lnTo>
                    <a:pt x="257" y="92"/>
                  </a:lnTo>
                  <a:lnTo>
                    <a:pt x="257" y="94"/>
                  </a:lnTo>
                  <a:lnTo>
                    <a:pt x="257" y="94"/>
                  </a:lnTo>
                  <a:lnTo>
                    <a:pt x="260" y="97"/>
                  </a:lnTo>
                  <a:lnTo>
                    <a:pt x="257" y="99"/>
                  </a:lnTo>
                  <a:lnTo>
                    <a:pt x="257" y="99"/>
                  </a:lnTo>
                  <a:lnTo>
                    <a:pt x="260" y="102"/>
                  </a:lnTo>
                  <a:lnTo>
                    <a:pt x="262" y="102"/>
                  </a:lnTo>
                  <a:lnTo>
                    <a:pt x="265" y="102"/>
                  </a:lnTo>
                  <a:lnTo>
                    <a:pt x="267" y="104"/>
                  </a:lnTo>
                  <a:lnTo>
                    <a:pt x="267" y="104"/>
                  </a:lnTo>
                  <a:lnTo>
                    <a:pt x="270" y="107"/>
                  </a:lnTo>
                  <a:lnTo>
                    <a:pt x="272" y="107"/>
                  </a:lnTo>
                  <a:lnTo>
                    <a:pt x="275" y="109"/>
                  </a:lnTo>
                  <a:lnTo>
                    <a:pt x="277" y="109"/>
                  </a:lnTo>
                  <a:lnTo>
                    <a:pt x="280" y="109"/>
                  </a:lnTo>
                  <a:lnTo>
                    <a:pt x="280" y="112"/>
                  </a:lnTo>
                  <a:lnTo>
                    <a:pt x="277" y="115"/>
                  </a:lnTo>
                  <a:lnTo>
                    <a:pt x="277" y="117"/>
                  </a:lnTo>
                  <a:lnTo>
                    <a:pt x="277" y="117"/>
                  </a:lnTo>
                  <a:lnTo>
                    <a:pt x="280" y="120"/>
                  </a:lnTo>
                  <a:lnTo>
                    <a:pt x="280" y="125"/>
                  </a:lnTo>
                  <a:lnTo>
                    <a:pt x="282" y="127"/>
                  </a:lnTo>
                  <a:lnTo>
                    <a:pt x="282" y="130"/>
                  </a:lnTo>
                  <a:lnTo>
                    <a:pt x="282" y="130"/>
                  </a:lnTo>
                  <a:lnTo>
                    <a:pt x="282" y="132"/>
                  </a:lnTo>
                  <a:lnTo>
                    <a:pt x="282" y="135"/>
                  </a:lnTo>
                  <a:lnTo>
                    <a:pt x="285" y="135"/>
                  </a:lnTo>
                  <a:lnTo>
                    <a:pt x="285" y="135"/>
                  </a:lnTo>
                  <a:lnTo>
                    <a:pt x="288" y="137"/>
                  </a:lnTo>
                  <a:lnTo>
                    <a:pt x="288" y="137"/>
                  </a:lnTo>
                  <a:lnTo>
                    <a:pt x="290" y="140"/>
                  </a:lnTo>
                  <a:lnTo>
                    <a:pt x="293" y="143"/>
                  </a:lnTo>
                  <a:lnTo>
                    <a:pt x="293" y="143"/>
                  </a:lnTo>
                  <a:lnTo>
                    <a:pt x="295" y="143"/>
                  </a:lnTo>
                  <a:lnTo>
                    <a:pt x="298" y="145"/>
                  </a:lnTo>
                  <a:lnTo>
                    <a:pt x="298" y="145"/>
                  </a:lnTo>
                  <a:lnTo>
                    <a:pt x="300" y="145"/>
                  </a:lnTo>
                  <a:lnTo>
                    <a:pt x="300" y="145"/>
                  </a:lnTo>
                  <a:lnTo>
                    <a:pt x="303" y="150"/>
                  </a:lnTo>
                  <a:lnTo>
                    <a:pt x="300" y="155"/>
                  </a:lnTo>
                  <a:lnTo>
                    <a:pt x="300" y="158"/>
                  </a:lnTo>
                  <a:lnTo>
                    <a:pt x="300" y="158"/>
                  </a:lnTo>
                  <a:lnTo>
                    <a:pt x="300" y="158"/>
                  </a:lnTo>
                  <a:lnTo>
                    <a:pt x="303" y="160"/>
                  </a:lnTo>
                  <a:lnTo>
                    <a:pt x="300" y="160"/>
                  </a:lnTo>
                  <a:lnTo>
                    <a:pt x="300" y="163"/>
                  </a:lnTo>
                  <a:lnTo>
                    <a:pt x="300" y="168"/>
                  </a:lnTo>
                  <a:lnTo>
                    <a:pt x="298" y="171"/>
                  </a:lnTo>
                  <a:lnTo>
                    <a:pt x="298" y="171"/>
                  </a:lnTo>
                  <a:lnTo>
                    <a:pt x="298" y="173"/>
                  </a:lnTo>
                  <a:lnTo>
                    <a:pt x="298" y="173"/>
                  </a:lnTo>
                  <a:lnTo>
                    <a:pt x="290" y="176"/>
                  </a:lnTo>
                  <a:lnTo>
                    <a:pt x="275" y="178"/>
                  </a:lnTo>
                  <a:lnTo>
                    <a:pt x="262" y="171"/>
                  </a:lnTo>
                  <a:lnTo>
                    <a:pt x="257" y="158"/>
                  </a:lnTo>
                  <a:lnTo>
                    <a:pt x="254" y="145"/>
                  </a:lnTo>
                  <a:lnTo>
                    <a:pt x="252" y="145"/>
                  </a:lnTo>
                  <a:lnTo>
                    <a:pt x="249" y="145"/>
                  </a:lnTo>
                  <a:lnTo>
                    <a:pt x="244" y="148"/>
                  </a:lnTo>
                  <a:lnTo>
                    <a:pt x="242" y="150"/>
                  </a:lnTo>
                  <a:lnTo>
                    <a:pt x="237" y="153"/>
                  </a:lnTo>
                  <a:lnTo>
                    <a:pt x="232" y="155"/>
                  </a:lnTo>
                  <a:lnTo>
                    <a:pt x="229" y="158"/>
                  </a:lnTo>
                  <a:lnTo>
                    <a:pt x="229" y="160"/>
                  </a:lnTo>
                  <a:lnTo>
                    <a:pt x="226" y="163"/>
                  </a:lnTo>
                  <a:lnTo>
                    <a:pt x="224" y="168"/>
                  </a:lnTo>
                  <a:lnTo>
                    <a:pt x="221" y="173"/>
                  </a:lnTo>
                  <a:lnTo>
                    <a:pt x="221" y="176"/>
                  </a:lnTo>
                  <a:lnTo>
                    <a:pt x="216" y="178"/>
                  </a:lnTo>
                  <a:lnTo>
                    <a:pt x="214" y="181"/>
                  </a:lnTo>
                  <a:lnTo>
                    <a:pt x="211" y="183"/>
                  </a:lnTo>
                  <a:lnTo>
                    <a:pt x="188" y="204"/>
                  </a:lnTo>
                  <a:lnTo>
                    <a:pt x="163" y="229"/>
                  </a:lnTo>
                  <a:lnTo>
                    <a:pt x="163" y="229"/>
                  </a:lnTo>
                  <a:lnTo>
                    <a:pt x="160" y="232"/>
                  </a:lnTo>
                  <a:lnTo>
                    <a:pt x="158" y="232"/>
                  </a:lnTo>
                  <a:lnTo>
                    <a:pt x="148" y="234"/>
                  </a:lnTo>
                  <a:lnTo>
                    <a:pt x="140" y="234"/>
                  </a:lnTo>
                  <a:lnTo>
                    <a:pt x="140" y="237"/>
                  </a:lnTo>
                  <a:lnTo>
                    <a:pt x="137" y="239"/>
                  </a:lnTo>
                  <a:lnTo>
                    <a:pt x="137" y="244"/>
                  </a:lnTo>
                  <a:lnTo>
                    <a:pt x="135" y="247"/>
                  </a:lnTo>
                  <a:lnTo>
                    <a:pt x="132" y="249"/>
                  </a:lnTo>
                  <a:lnTo>
                    <a:pt x="127" y="254"/>
                  </a:lnTo>
                  <a:lnTo>
                    <a:pt x="127" y="262"/>
                  </a:lnTo>
                  <a:lnTo>
                    <a:pt x="127" y="267"/>
                  </a:lnTo>
                  <a:lnTo>
                    <a:pt x="127" y="270"/>
                  </a:lnTo>
                  <a:lnTo>
                    <a:pt x="130" y="275"/>
                  </a:lnTo>
                  <a:lnTo>
                    <a:pt x="127" y="275"/>
                  </a:lnTo>
                  <a:lnTo>
                    <a:pt x="125" y="280"/>
                  </a:lnTo>
                  <a:lnTo>
                    <a:pt x="122" y="282"/>
                  </a:lnTo>
                  <a:lnTo>
                    <a:pt x="117" y="285"/>
                  </a:lnTo>
                  <a:lnTo>
                    <a:pt x="117" y="282"/>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8">
              <a:extLst>
                <a:ext uri="{FF2B5EF4-FFF2-40B4-BE49-F238E27FC236}">
                  <a16:creationId xmlns:a16="http://schemas.microsoft.com/office/drawing/2014/main" id="{16520390-7933-0DD0-11AA-2581001D4E99}"/>
                </a:ext>
              </a:extLst>
            </p:cNvPr>
            <p:cNvSpPr>
              <a:spLocks/>
            </p:cNvSpPr>
            <p:nvPr/>
          </p:nvSpPr>
          <p:spPr bwMode="auto">
            <a:xfrm>
              <a:off x="3663" y="1054"/>
              <a:ext cx="947" cy="1511"/>
            </a:xfrm>
            <a:custGeom>
              <a:avLst/>
              <a:gdLst>
                <a:gd name="T0" fmla="*/ 616 w 947"/>
                <a:gd name="T1" fmla="*/ 1473 h 1511"/>
                <a:gd name="T2" fmla="*/ 563 w 947"/>
                <a:gd name="T3" fmla="*/ 1422 h 1511"/>
                <a:gd name="T4" fmla="*/ 525 w 947"/>
                <a:gd name="T5" fmla="*/ 1374 h 1511"/>
                <a:gd name="T6" fmla="*/ 474 w 947"/>
                <a:gd name="T7" fmla="*/ 1407 h 1511"/>
                <a:gd name="T8" fmla="*/ 459 w 947"/>
                <a:gd name="T9" fmla="*/ 1371 h 1511"/>
                <a:gd name="T10" fmla="*/ 441 w 947"/>
                <a:gd name="T11" fmla="*/ 1359 h 1511"/>
                <a:gd name="T12" fmla="*/ 413 w 947"/>
                <a:gd name="T13" fmla="*/ 1346 h 1511"/>
                <a:gd name="T14" fmla="*/ 410 w 947"/>
                <a:gd name="T15" fmla="*/ 1303 h 1511"/>
                <a:gd name="T16" fmla="*/ 369 w 947"/>
                <a:gd name="T17" fmla="*/ 1267 h 1511"/>
                <a:gd name="T18" fmla="*/ 364 w 947"/>
                <a:gd name="T19" fmla="*/ 1234 h 1511"/>
                <a:gd name="T20" fmla="*/ 331 w 947"/>
                <a:gd name="T21" fmla="*/ 1219 h 1511"/>
                <a:gd name="T22" fmla="*/ 301 w 947"/>
                <a:gd name="T23" fmla="*/ 1178 h 1511"/>
                <a:gd name="T24" fmla="*/ 275 w 947"/>
                <a:gd name="T25" fmla="*/ 1158 h 1511"/>
                <a:gd name="T26" fmla="*/ 242 w 947"/>
                <a:gd name="T27" fmla="*/ 1140 h 1511"/>
                <a:gd name="T28" fmla="*/ 227 w 947"/>
                <a:gd name="T29" fmla="*/ 1117 h 1511"/>
                <a:gd name="T30" fmla="*/ 214 w 947"/>
                <a:gd name="T31" fmla="*/ 1081 h 1511"/>
                <a:gd name="T32" fmla="*/ 166 w 947"/>
                <a:gd name="T33" fmla="*/ 1069 h 1511"/>
                <a:gd name="T34" fmla="*/ 201 w 947"/>
                <a:gd name="T35" fmla="*/ 1046 h 1511"/>
                <a:gd name="T36" fmla="*/ 166 w 947"/>
                <a:gd name="T37" fmla="*/ 1043 h 1511"/>
                <a:gd name="T38" fmla="*/ 168 w 947"/>
                <a:gd name="T39" fmla="*/ 1015 h 1511"/>
                <a:gd name="T40" fmla="*/ 156 w 947"/>
                <a:gd name="T41" fmla="*/ 985 h 1511"/>
                <a:gd name="T42" fmla="*/ 199 w 947"/>
                <a:gd name="T43" fmla="*/ 957 h 1511"/>
                <a:gd name="T44" fmla="*/ 148 w 947"/>
                <a:gd name="T45" fmla="*/ 923 h 1511"/>
                <a:gd name="T46" fmla="*/ 135 w 947"/>
                <a:gd name="T47" fmla="*/ 865 h 1511"/>
                <a:gd name="T48" fmla="*/ 186 w 947"/>
                <a:gd name="T49" fmla="*/ 847 h 1511"/>
                <a:gd name="T50" fmla="*/ 186 w 947"/>
                <a:gd name="T51" fmla="*/ 811 h 1511"/>
                <a:gd name="T52" fmla="*/ 194 w 947"/>
                <a:gd name="T53" fmla="*/ 789 h 1511"/>
                <a:gd name="T54" fmla="*/ 181 w 947"/>
                <a:gd name="T55" fmla="*/ 733 h 1511"/>
                <a:gd name="T56" fmla="*/ 199 w 947"/>
                <a:gd name="T57" fmla="*/ 682 h 1511"/>
                <a:gd name="T58" fmla="*/ 245 w 947"/>
                <a:gd name="T59" fmla="*/ 641 h 1511"/>
                <a:gd name="T60" fmla="*/ 263 w 947"/>
                <a:gd name="T61" fmla="*/ 582 h 1511"/>
                <a:gd name="T62" fmla="*/ 217 w 947"/>
                <a:gd name="T63" fmla="*/ 519 h 1511"/>
                <a:gd name="T64" fmla="*/ 222 w 947"/>
                <a:gd name="T65" fmla="*/ 468 h 1511"/>
                <a:gd name="T66" fmla="*/ 227 w 947"/>
                <a:gd name="T67" fmla="*/ 432 h 1511"/>
                <a:gd name="T68" fmla="*/ 176 w 947"/>
                <a:gd name="T69" fmla="*/ 389 h 1511"/>
                <a:gd name="T70" fmla="*/ 89 w 947"/>
                <a:gd name="T71" fmla="*/ 366 h 1511"/>
                <a:gd name="T72" fmla="*/ 64 w 947"/>
                <a:gd name="T73" fmla="*/ 290 h 1511"/>
                <a:gd name="T74" fmla="*/ 21 w 947"/>
                <a:gd name="T75" fmla="*/ 211 h 1511"/>
                <a:gd name="T76" fmla="*/ 13 w 947"/>
                <a:gd name="T77" fmla="*/ 137 h 1511"/>
                <a:gd name="T78" fmla="*/ 33 w 947"/>
                <a:gd name="T79" fmla="*/ 104 h 1511"/>
                <a:gd name="T80" fmla="*/ 97 w 947"/>
                <a:gd name="T81" fmla="*/ 63 h 1511"/>
                <a:gd name="T82" fmla="*/ 163 w 947"/>
                <a:gd name="T83" fmla="*/ 66 h 1511"/>
                <a:gd name="T84" fmla="*/ 204 w 947"/>
                <a:gd name="T85" fmla="*/ 40 h 1511"/>
                <a:gd name="T86" fmla="*/ 306 w 947"/>
                <a:gd name="T87" fmla="*/ 7 h 1511"/>
                <a:gd name="T88" fmla="*/ 375 w 947"/>
                <a:gd name="T89" fmla="*/ 17 h 1511"/>
                <a:gd name="T90" fmla="*/ 474 w 947"/>
                <a:gd name="T91" fmla="*/ 20 h 1511"/>
                <a:gd name="T92" fmla="*/ 535 w 947"/>
                <a:gd name="T93" fmla="*/ 50 h 1511"/>
                <a:gd name="T94" fmla="*/ 581 w 947"/>
                <a:gd name="T95" fmla="*/ 15 h 1511"/>
                <a:gd name="T96" fmla="*/ 624 w 947"/>
                <a:gd name="T97" fmla="*/ 68 h 1511"/>
                <a:gd name="T98" fmla="*/ 677 w 947"/>
                <a:gd name="T99" fmla="*/ 112 h 1511"/>
                <a:gd name="T100" fmla="*/ 764 w 947"/>
                <a:gd name="T101" fmla="*/ 252 h 1511"/>
                <a:gd name="T102" fmla="*/ 845 w 947"/>
                <a:gd name="T103" fmla="*/ 267 h 1511"/>
                <a:gd name="T104" fmla="*/ 858 w 947"/>
                <a:gd name="T105" fmla="*/ 361 h 1511"/>
                <a:gd name="T106" fmla="*/ 800 w 947"/>
                <a:gd name="T107" fmla="*/ 465 h 1511"/>
                <a:gd name="T108" fmla="*/ 863 w 947"/>
                <a:gd name="T109" fmla="*/ 531 h 1511"/>
                <a:gd name="T110" fmla="*/ 881 w 947"/>
                <a:gd name="T111" fmla="*/ 613 h 1511"/>
                <a:gd name="T112" fmla="*/ 932 w 947"/>
                <a:gd name="T113" fmla="*/ 791 h 1511"/>
                <a:gd name="T114" fmla="*/ 899 w 947"/>
                <a:gd name="T115" fmla="*/ 931 h 1511"/>
                <a:gd name="T116" fmla="*/ 843 w 947"/>
                <a:gd name="T117" fmla="*/ 1025 h 1511"/>
                <a:gd name="T118" fmla="*/ 764 w 947"/>
                <a:gd name="T119" fmla="*/ 1135 h 1511"/>
                <a:gd name="T120" fmla="*/ 708 w 947"/>
                <a:gd name="T121" fmla="*/ 1333 h 1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7" h="1511">
                  <a:moveTo>
                    <a:pt x="644" y="1509"/>
                  </a:moveTo>
                  <a:lnTo>
                    <a:pt x="644" y="1506"/>
                  </a:lnTo>
                  <a:lnTo>
                    <a:pt x="642" y="1506"/>
                  </a:lnTo>
                  <a:lnTo>
                    <a:pt x="642" y="1504"/>
                  </a:lnTo>
                  <a:lnTo>
                    <a:pt x="639" y="1504"/>
                  </a:lnTo>
                  <a:lnTo>
                    <a:pt x="639" y="1501"/>
                  </a:lnTo>
                  <a:lnTo>
                    <a:pt x="637" y="1501"/>
                  </a:lnTo>
                  <a:lnTo>
                    <a:pt x="637" y="1499"/>
                  </a:lnTo>
                  <a:lnTo>
                    <a:pt x="634" y="1499"/>
                  </a:lnTo>
                  <a:lnTo>
                    <a:pt x="634" y="1496"/>
                  </a:lnTo>
                  <a:lnTo>
                    <a:pt x="632" y="1494"/>
                  </a:lnTo>
                  <a:lnTo>
                    <a:pt x="629" y="1491"/>
                  </a:lnTo>
                  <a:lnTo>
                    <a:pt x="627" y="1486"/>
                  </a:lnTo>
                  <a:lnTo>
                    <a:pt x="624" y="1486"/>
                  </a:lnTo>
                  <a:lnTo>
                    <a:pt x="624" y="1483"/>
                  </a:lnTo>
                  <a:lnTo>
                    <a:pt x="621" y="1481"/>
                  </a:lnTo>
                  <a:lnTo>
                    <a:pt x="619" y="1476"/>
                  </a:lnTo>
                  <a:lnTo>
                    <a:pt x="616" y="1476"/>
                  </a:lnTo>
                  <a:lnTo>
                    <a:pt x="616" y="1473"/>
                  </a:lnTo>
                  <a:lnTo>
                    <a:pt x="614" y="1471"/>
                  </a:lnTo>
                  <a:lnTo>
                    <a:pt x="614" y="1468"/>
                  </a:lnTo>
                  <a:lnTo>
                    <a:pt x="591" y="1453"/>
                  </a:lnTo>
                  <a:lnTo>
                    <a:pt x="588" y="1450"/>
                  </a:lnTo>
                  <a:lnTo>
                    <a:pt x="586" y="1453"/>
                  </a:lnTo>
                  <a:lnTo>
                    <a:pt x="586" y="1450"/>
                  </a:lnTo>
                  <a:lnTo>
                    <a:pt x="583" y="1450"/>
                  </a:lnTo>
                  <a:lnTo>
                    <a:pt x="581" y="1448"/>
                  </a:lnTo>
                  <a:lnTo>
                    <a:pt x="578" y="1448"/>
                  </a:lnTo>
                  <a:lnTo>
                    <a:pt x="576" y="1448"/>
                  </a:lnTo>
                  <a:lnTo>
                    <a:pt x="576" y="1445"/>
                  </a:lnTo>
                  <a:lnTo>
                    <a:pt x="573" y="1445"/>
                  </a:lnTo>
                  <a:lnTo>
                    <a:pt x="571" y="1443"/>
                  </a:lnTo>
                  <a:lnTo>
                    <a:pt x="571" y="1432"/>
                  </a:lnTo>
                  <a:lnTo>
                    <a:pt x="571" y="1430"/>
                  </a:lnTo>
                  <a:lnTo>
                    <a:pt x="571" y="1427"/>
                  </a:lnTo>
                  <a:lnTo>
                    <a:pt x="568" y="1425"/>
                  </a:lnTo>
                  <a:lnTo>
                    <a:pt x="565" y="1425"/>
                  </a:lnTo>
                  <a:lnTo>
                    <a:pt x="563" y="1422"/>
                  </a:lnTo>
                  <a:lnTo>
                    <a:pt x="560" y="1420"/>
                  </a:lnTo>
                  <a:lnTo>
                    <a:pt x="560" y="1417"/>
                  </a:lnTo>
                  <a:lnTo>
                    <a:pt x="560" y="1415"/>
                  </a:lnTo>
                  <a:lnTo>
                    <a:pt x="558" y="1376"/>
                  </a:lnTo>
                  <a:lnTo>
                    <a:pt x="555" y="1374"/>
                  </a:lnTo>
                  <a:lnTo>
                    <a:pt x="553" y="1371"/>
                  </a:lnTo>
                  <a:lnTo>
                    <a:pt x="550" y="1371"/>
                  </a:lnTo>
                  <a:lnTo>
                    <a:pt x="548" y="1371"/>
                  </a:lnTo>
                  <a:lnTo>
                    <a:pt x="545" y="1371"/>
                  </a:lnTo>
                  <a:lnTo>
                    <a:pt x="545" y="1369"/>
                  </a:lnTo>
                  <a:lnTo>
                    <a:pt x="543" y="1369"/>
                  </a:lnTo>
                  <a:lnTo>
                    <a:pt x="540" y="1369"/>
                  </a:lnTo>
                  <a:lnTo>
                    <a:pt x="535" y="1369"/>
                  </a:lnTo>
                  <a:lnTo>
                    <a:pt x="530" y="1369"/>
                  </a:lnTo>
                  <a:lnTo>
                    <a:pt x="530" y="1371"/>
                  </a:lnTo>
                  <a:lnTo>
                    <a:pt x="527" y="1371"/>
                  </a:lnTo>
                  <a:lnTo>
                    <a:pt x="525" y="1371"/>
                  </a:lnTo>
                  <a:lnTo>
                    <a:pt x="522" y="1371"/>
                  </a:lnTo>
                  <a:lnTo>
                    <a:pt x="525" y="1374"/>
                  </a:lnTo>
                  <a:lnTo>
                    <a:pt x="527" y="1376"/>
                  </a:lnTo>
                  <a:lnTo>
                    <a:pt x="530" y="1376"/>
                  </a:lnTo>
                  <a:lnTo>
                    <a:pt x="530" y="1379"/>
                  </a:lnTo>
                  <a:lnTo>
                    <a:pt x="530" y="1382"/>
                  </a:lnTo>
                  <a:lnTo>
                    <a:pt x="532" y="1384"/>
                  </a:lnTo>
                  <a:lnTo>
                    <a:pt x="532" y="1387"/>
                  </a:lnTo>
                  <a:lnTo>
                    <a:pt x="532" y="1389"/>
                  </a:lnTo>
                  <a:lnTo>
                    <a:pt x="532" y="1392"/>
                  </a:lnTo>
                  <a:lnTo>
                    <a:pt x="530" y="1394"/>
                  </a:lnTo>
                  <a:lnTo>
                    <a:pt x="530" y="1397"/>
                  </a:lnTo>
                  <a:lnTo>
                    <a:pt x="530" y="1399"/>
                  </a:lnTo>
                  <a:lnTo>
                    <a:pt x="481" y="1417"/>
                  </a:lnTo>
                  <a:lnTo>
                    <a:pt x="479" y="1417"/>
                  </a:lnTo>
                  <a:lnTo>
                    <a:pt x="479" y="1415"/>
                  </a:lnTo>
                  <a:lnTo>
                    <a:pt x="476" y="1415"/>
                  </a:lnTo>
                  <a:lnTo>
                    <a:pt x="476" y="1412"/>
                  </a:lnTo>
                  <a:lnTo>
                    <a:pt x="474" y="1412"/>
                  </a:lnTo>
                  <a:lnTo>
                    <a:pt x="474" y="1410"/>
                  </a:lnTo>
                  <a:lnTo>
                    <a:pt x="474" y="1407"/>
                  </a:lnTo>
                  <a:lnTo>
                    <a:pt x="471" y="1404"/>
                  </a:lnTo>
                  <a:lnTo>
                    <a:pt x="471" y="1402"/>
                  </a:lnTo>
                  <a:lnTo>
                    <a:pt x="469" y="1402"/>
                  </a:lnTo>
                  <a:lnTo>
                    <a:pt x="469" y="1399"/>
                  </a:lnTo>
                  <a:lnTo>
                    <a:pt x="469" y="1397"/>
                  </a:lnTo>
                  <a:lnTo>
                    <a:pt x="469" y="1394"/>
                  </a:lnTo>
                  <a:lnTo>
                    <a:pt x="466" y="1394"/>
                  </a:lnTo>
                  <a:lnTo>
                    <a:pt x="466" y="1392"/>
                  </a:lnTo>
                  <a:lnTo>
                    <a:pt x="466" y="1389"/>
                  </a:lnTo>
                  <a:lnTo>
                    <a:pt x="466" y="1387"/>
                  </a:lnTo>
                  <a:lnTo>
                    <a:pt x="466" y="1384"/>
                  </a:lnTo>
                  <a:lnTo>
                    <a:pt x="464" y="1384"/>
                  </a:lnTo>
                  <a:lnTo>
                    <a:pt x="464" y="1382"/>
                  </a:lnTo>
                  <a:lnTo>
                    <a:pt x="464" y="1379"/>
                  </a:lnTo>
                  <a:lnTo>
                    <a:pt x="464" y="1376"/>
                  </a:lnTo>
                  <a:lnTo>
                    <a:pt x="464" y="1374"/>
                  </a:lnTo>
                  <a:lnTo>
                    <a:pt x="461" y="1374"/>
                  </a:lnTo>
                  <a:lnTo>
                    <a:pt x="461" y="1371"/>
                  </a:lnTo>
                  <a:lnTo>
                    <a:pt x="459" y="1371"/>
                  </a:lnTo>
                  <a:lnTo>
                    <a:pt x="459" y="1369"/>
                  </a:lnTo>
                  <a:lnTo>
                    <a:pt x="459" y="1366"/>
                  </a:lnTo>
                  <a:lnTo>
                    <a:pt x="456" y="1366"/>
                  </a:lnTo>
                  <a:lnTo>
                    <a:pt x="459" y="1366"/>
                  </a:lnTo>
                  <a:lnTo>
                    <a:pt x="456" y="1364"/>
                  </a:lnTo>
                  <a:lnTo>
                    <a:pt x="453" y="1364"/>
                  </a:lnTo>
                  <a:lnTo>
                    <a:pt x="451" y="1364"/>
                  </a:lnTo>
                  <a:lnTo>
                    <a:pt x="451" y="1366"/>
                  </a:lnTo>
                  <a:lnTo>
                    <a:pt x="451" y="1364"/>
                  </a:lnTo>
                  <a:lnTo>
                    <a:pt x="451" y="1361"/>
                  </a:lnTo>
                  <a:lnTo>
                    <a:pt x="451" y="1359"/>
                  </a:lnTo>
                  <a:lnTo>
                    <a:pt x="448" y="1359"/>
                  </a:lnTo>
                  <a:lnTo>
                    <a:pt x="446" y="1359"/>
                  </a:lnTo>
                  <a:lnTo>
                    <a:pt x="446" y="1361"/>
                  </a:lnTo>
                  <a:lnTo>
                    <a:pt x="446" y="1364"/>
                  </a:lnTo>
                  <a:lnTo>
                    <a:pt x="443" y="1364"/>
                  </a:lnTo>
                  <a:lnTo>
                    <a:pt x="443" y="1361"/>
                  </a:lnTo>
                  <a:lnTo>
                    <a:pt x="443" y="1359"/>
                  </a:lnTo>
                  <a:lnTo>
                    <a:pt x="441" y="1359"/>
                  </a:lnTo>
                  <a:lnTo>
                    <a:pt x="441" y="1361"/>
                  </a:lnTo>
                  <a:lnTo>
                    <a:pt x="438" y="1361"/>
                  </a:lnTo>
                  <a:lnTo>
                    <a:pt x="438" y="1359"/>
                  </a:lnTo>
                  <a:lnTo>
                    <a:pt x="438" y="1356"/>
                  </a:lnTo>
                  <a:lnTo>
                    <a:pt x="436" y="1356"/>
                  </a:lnTo>
                  <a:lnTo>
                    <a:pt x="436" y="1359"/>
                  </a:lnTo>
                  <a:lnTo>
                    <a:pt x="436" y="1361"/>
                  </a:lnTo>
                  <a:lnTo>
                    <a:pt x="433" y="1361"/>
                  </a:lnTo>
                  <a:lnTo>
                    <a:pt x="431" y="1361"/>
                  </a:lnTo>
                  <a:lnTo>
                    <a:pt x="428" y="1361"/>
                  </a:lnTo>
                  <a:lnTo>
                    <a:pt x="428" y="1359"/>
                  </a:lnTo>
                  <a:lnTo>
                    <a:pt x="425" y="1359"/>
                  </a:lnTo>
                  <a:lnTo>
                    <a:pt x="423" y="1359"/>
                  </a:lnTo>
                  <a:lnTo>
                    <a:pt x="420" y="1359"/>
                  </a:lnTo>
                  <a:lnTo>
                    <a:pt x="418" y="1359"/>
                  </a:lnTo>
                  <a:lnTo>
                    <a:pt x="415" y="1359"/>
                  </a:lnTo>
                  <a:lnTo>
                    <a:pt x="413" y="1351"/>
                  </a:lnTo>
                  <a:lnTo>
                    <a:pt x="413" y="1348"/>
                  </a:lnTo>
                  <a:lnTo>
                    <a:pt x="413" y="1346"/>
                  </a:lnTo>
                  <a:lnTo>
                    <a:pt x="415" y="1343"/>
                  </a:lnTo>
                  <a:lnTo>
                    <a:pt x="415" y="1338"/>
                  </a:lnTo>
                  <a:lnTo>
                    <a:pt x="418" y="1338"/>
                  </a:lnTo>
                  <a:lnTo>
                    <a:pt x="420" y="1338"/>
                  </a:lnTo>
                  <a:lnTo>
                    <a:pt x="420" y="1336"/>
                  </a:lnTo>
                  <a:lnTo>
                    <a:pt x="423" y="1333"/>
                  </a:lnTo>
                  <a:lnTo>
                    <a:pt x="423" y="1331"/>
                  </a:lnTo>
                  <a:lnTo>
                    <a:pt x="423" y="1328"/>
                  </a:lnTo>
                  <a:lnTo>
                    <a:pt x="423" y="1326"/>
                  </a:lnTo>
                  <a:lnTo>
                    <a:pt x="423" y="1323"/>
                  </a:lnTo>
                  <a:lnTo>
                    <a:pt x="423" y="1320"/>
                  </a:lnTo>
                  <a:lnTo>
                    <a:pt x="423" y="1318"/>
                  </a:lnTo>
                  <a:lnTo>
                    <a:pt x="420" y="1315"/>
                  </a:lnTo>
                  <a:lnTo>
                    <a:pt x="420" y="1313"/>
                  </a:lnTo>
                  <a:lnTo>
                    <a:pt x="418" y="1310"/>
                  </a:lnTo>
                  <a:lnTo>
                    <a:pt x="418" y="1308"/>
                  </a:lnTo>
                  <a:lnTo>
                    <a:pt x="415" y="1308"/>
                  </a:lnTo>
                  <a:lnTo>
                    <a:pt x="413" y="1305"/>
                  </a:lnTo>
                  <a:lnTo>
                    <a:pt x="410" y="1303"/>
                  </a:lnTo>
                  <a:lnTo>
                    <a:pt x="410" y="1300"/>
                  </a:lnTo>
                  <a:lnTo>
                    <a:pt x="408" y="1300"/>
                  </a:lnTo>
                  <a:lnTo>
                    <a:pt x="408" y="1298"/>
                  </a:lnTo>
                  <a:lnTo>
                    <a:pt x="408" y="1292"/>
                  </a:lnTo>
                  <a:lnTo>
                    <a:pt x="405" y="1290"/>
                  </a:lnTo>
                  <a:lnTo>
                    <a:pt x="405" y="1287"/>
                  </a:lnTo>
                  <a:lnTo>
                    <a:pt x="403" y="1285"/>
                  </a:lnTo>
                  <a:lnTo>
                    <a:pt x="400" y="1285"/>
                  </a:lnTo>
                  <a:lnTo>
                    <a:pt x="397" y="1285"/>
                  </a:lnTo>
                  <a:lnTo>
                    <a:pt x="392" y="1282"/>
                  </a:lnTo>
                  <a:lnTo>
                    <a:pt x="390" y="1282"/>
                  </a:lnTo>
                  <a:lnTo>
                    <a:pt x="387" y="1282"/>
                  </a:lnTo>
                  <a:lnTo>
                    <a:pt x="385" y="1280"/>
                  </a:lnTo>
                  <a:lnTo>
                    <a:pt x="380" y="1277"/>
                  </a:lnTo>
                  <a:lnTo>
                    <a:pt x="377" y="1275"/>
                  </a:lnTo>
                  <a:lnTo>
                    <a:pt x="375" y="1272"/>
                  </a:lnTo>
                  <a:lnTo>
                    <a:pt x="372" y="1272"/>
                  </a:lnTo>
                  <a:lnTo>
                    <a:pt x="369" y="1270"/>
                  </a:lnTo>
                  <a:lnTo>
                    <a:pt x="369" y="1267"/>
                  </a:lnTo>
                  <a:lnTo>
                    <a:pt x="372" y="1264"/>
                  </a:lnTo>
                  <a:lnTo>
                    <a:pt x="375" y="1262"/>
                  </a:lnTo>
                  <a:lnTo>
                    <a:pt x="377" y="1262"/>
                  </a:lnTo>
                  <a:lnTo>
                    <a:pt x="380" y="1259"/>
                  </a:lnTo>
                  <a:lnTo>
                    <a:pt x="382" y="1257"/>
                  </a:lnTo>
                  <a:lnTo>
                    <a:pt x="385" y="1254"/>
                  </a:lnTo>
                  <a:lnTo>
                    <a:pt x="385" y="1252"/>
                  </a:lnTo>
                  <a:lnTo>
                    <a:pt x="385" y="1249"/>
                  </a:lnTo>
                  <a:lnTo>
                    <a:pt x="382" y="1247"/>
                  </a:lnTo>
                  <a:lnTo>
                    <a:pt x="382" y="1244"/>
                  </a:lnTo>
                  <a:lnTo>
                    <a:pt x="382" y="1242"/>
                  </a:lnTo>
                  <a:lnTo>
                    <a:pt x="382" y="1239"/>
                  </a:lnTo>
                  <a:lnTo>
                    <a:pt x="380" y="1239"/>
                  </a:lnTo>
                  <a:lnTo>
                    <a:pt x="375" y="1234"/>
                  </a:lnTo>
                  <a:lnTo>
                    <a:pt x="372" y="1234"/>
                  </a:lnTo>
                  <a:lnTo>
                    <a:pt x="372" y="1231"/>
                  </a:lnTo>
                  <a:lnTo>
                    <a:pt x="369" y="1231"/>
                  </a:lnTo>
                  <a:lnTo>
                    <a:pt x="367" y="1231"/>
                  </a:lnTo>
                  <a:lnTo>
                    <a:pt x="364" y="1234"/>
                  </a:lnTo>
                  <a:lnTo>
                    <a:pt x="362" y="1234"/>
                  </a:lnTo>
                  <a:lnTo>
                    <a:pt x="359" y="1236"/>
                  </a:lnTo>
                  <a:lnTo>
                    <a:pt x="357" y="1236"/>
                  </a:lnTo>
                  <a:lnTo>
                    <a:pt x="357" y="1239"/>
                  </a:lnTo>
                  <a:lnTo>
                    <a:pt x="354" y="1239"/>
                  </a:lnTo>
                  <a:lnTo>
                    <a:pt x="354" y="1242"/>
                  </a:lnTo>
                  <a:lnTo>
                    <a:pt x="349" y="1242"/>
                  </a:lnTo>
                  <a:lnTo>
                    <a:pt x="347" y="1242"/>
                  </a:lnTo>
                  <a:lnTo>
                    <a:pt x="344" y="1242"/>
                  </a:lnTo>
                  <a:lnTo>
                    <a:pt x="341" y="1239"/>
                  </a:lnTo>
                  <a:lnTo>
                    <a:pt x="341" y="1236"/>
                  </a:lnTo>
                  <a:lnTo>
                    <a:pt x="339" y="1234"/>
                  </a:lnTo>
                  <a:lnTo>
                    <a:pt x="339" y="1231"/>
                  </a:lnTo>
                  <a:lnTo>
                    <a:pt x="339" y="1229"/>
                  </a:lnTo>
                  <a:lnTo>
                    <a:pt x="336" y="1229"/>
                  </a:lnTo>
                  <a:lnTo>
                    <a:pt x="336" y="1226"/>
                  </a:lnTo>
                  <a:lnTo>
                    <a:pt x="334" y="1224"/>
                  </a:lnTo>
                  <a:lnTo>
                    <a:pt x="334" y="1221"/>
                  </a:lnTo>
                  <a:lnTo>
                    <a:pt x="331" y="1219"/>
                  </a:lnTo>
                  <a:lnTo>
                    <a:pt x="329" y="1216"/>
                  </a:lnTo>
                  <a:lnTo>
                    <a:pt x="329" y="1214"/>
                  </a:lnTo>
                  <a:lnTo>
                    <a:pt x="329" y="1211"/>
                  </a:lnTo>
                  <a:lnTo>
                    <a:pt x="329" y="1208"/>
                  </a:lnTo>
                  <a:lnTo>
                    <a:pt x="326" y="1208"/>
                  </a:lnTo>
                  <a:lnTo>
                    <a:pt x="326" y="1206"/>
                  </a:lnTo>
                  <a:lnTo>
                    <a:pt x="321" y="1203"/>
                  </a:lnTo>
                  <a:lnTo>
                    <a:pt x="319" y="1203"/>
                  </a:lnTo>
                  <a:lnTo>
                    <a:pt x="316" y="1203"/>
                  </a:lnTo>
                  <a:lnTo>
                    <a:pt x="313" y="1203"/>
                  </a:lnTo>
                  <a:lnTo>
                    <a:pt x="306" y="1198"/>
                  </a:lnTo>
                  <a:lnTo>
                    <a:pt x="306" y="1196"/>
                  </a:lnTo>
                  <a:lnTo>
                    <a:pt x="303" y="1196"/>
                  </a:lnTo>
                  <a:lnTo>
                    <a:pt x="303" y="1193"/>
                  </a:lnTo>
                  <a:lnTo>
                    <a:pt x="301" y="1188"/>
                  </a:lnTo>
                  <a:lnTo>
                    <a:pt x="301" y="1186"/>
                  </a:lnTo>
                  <a:lnTo>
                    <a:pt x="301" y="1183"/>
                  </a:lnTo>
                  <a:lnTo>
                    <a:pt x="301" y="1180"/>
                  </a:lnTo>
                  <a:lnTo>
                    <a:pt x="301" y="1178"/>
                  </a:lnTo>
                  <a:lnTo>
                    <a:pt x="303" y="1178"/>
                  </a:lnTo>
                  <a:lnTo>
                    <a:pt x="303" y="1175"/>
                  </a:lnTo>
                  <a:lnTo>
                    <a:pt x="303" y="1173"/>
                  </a:lnTo>
                  <a:lnTo>
                    <a:pt x="303" y="1170"/>
                  </a:lnTo>
                  <a:lnTo>
                    <a:pt x="303" y="1168"/>
                  </a:lnTo>
                  <a:lnTo>
                    <a:pt x="303" y="1165"/>
                  </a:lnTo>
                  <a:lnTo>
                    <a:pt x="303" y="1160"/>
                  </a:lnTo>
                  <a:lnTo>
                    <a:pt x="303" y="1158"/>
                  </a:lnTo>
                  <a:lnTo>
                    <a:pt x="301" y="1155"/>
                  </a:lnTo>
                  <a:lnTo>
                    <a:pt x="298" y="1158"/>
                  </a:lnTo>
                  <a:lnTo>
                    <a:pt x="298" y="1160"/>
                  </a:lnTo>
                  <a:lnTo>
                    <a:pt x="296" y="1160"/>
                  </a:lnTo>
                  <a:lnTo>
                    <a:pt x="293" y="1160"/>
                  </a:lnTo>
                  <a:lnTo>
                    <a:pt x="291" y="1160"/>
                  </a:lnTo>
                  <a:lnTo>
                    <a:pt x="288" y="1160"/>
                  </a:lnTo>
                  <a:lnTo>
                    <a:pt x="288" y="1158"/>
                  </a:lnTo>
                  <a:lnTo>
                    <a:pt x="285" y="1158"/>
                  </a:lnTo>
                  <a:lnTo>
                    <a:pt x="278" y="1158"/>
                  </a:lnTo>
                  <a:lnTo>
                    <a:pt x="275" y="1158"/>
                  </a:lnTo>
                  <a:lnTo>
                    <a:pt x="273" y="1158"/>
                  </a:lnTo>
                  <a:lnTo>
                    <a:pt x="270" y="1158"/>
                  </a:lnTo>
                  <a:lnTo>
                    <a:pt x="268" y="1155"/>
                  </a:lnTo>
                  <a:lnTo>
                    <a:pt x="265" y="1155"/>
                  </a:lnTo>
                  <a:lnTo>
                    <a:pt x="263" y="1155"/>
                  </a:lnTo>
                  <a:lnTo>
                    <a:pt x="260" y="1155"/>
                  </a:lnTo>
                  <a:lnTo>
                    <a:pt x="257" y="1158"/>
                  </a:lnTo>
                  <a:lnTo>
                    <a:pt x="255" y="1158"/>
                  </a:lnTo>
                  <a:lnTo>
                    <a:pt x="252" y="1155"/>
                  </a:lnTo>
                  <a:lnTo>
                    <a:pt x="250" y="1155"/>
                  </a:lnTo>
                  <a:lnTo>
                    <a:pt x="250" y="1152"/>
                  </a:lnTo>
                  <a:lnTo>
                    <a:pt x="250" y="1150"/>
                  </a:lnTo>
                  <a:lnTo>
                    <a:pt x="250" y="1147"/>
                  </a:lnTo>
                  <a:lnTo>
                    <a:pt x="252" y="1145"/>
                  </a:lnTo>
                  <a:lnTo>
                    <a:pt x="252" y="1142"/>
                  </a:lnTo>
                  <a:lnTo>
                    <a:pt x="250" y="1142"/>
                  </a:lnTo>
                  <a:lnTo>
                    <a:pt x="247" y="1140"/>
                  </a:lnTo>
                  <a:lnTo>
                    <a:pt x="245" y="1140"/>
                  </a:lnTo>
                  <a:lnTo>
                    <a:pt x="242" y="1140"/>
                  </a:lnTo>
                  <a:lnTo>
                    <a:pt x="240" y="1140"/>
                  </a:lnTo>
                  <a:lnTo>
                    <a:pt x="237" y="1140"/>
                  </a:lnTo>
                  <a:lnTo>
                    <a:pt x="229" y="1140"/>
                  </a:lnTo>
                  <a:lnTo>
                    <a:pt x="227" y="1140"/>
                  </a:lnTo>
                  <a:lnTo>
                    <a:pt x="227" y="1137"/>
                  </a:lnTo>
                  <a:lnTo>
                    <a:pt x="229" y="1135"/>
                  </a:lnTo>
                  <a:lnTo>
                    <a:pt x="232" y="1135"/>
                  </a:lnTo>
                  <a:lnTo>
                    <a:pt x="232" y="1132"/>
                  </a:lnTo>
                  <a:lnTo>
                    <a:pt x="232" y="1130"/>
                  </a:lnTo>
                  <a:lnTo>
                    <a:pt x="235" y="1130"/>
                  </a:lnTo>
                  <a:lnTo>
                    <a:pt x="235" y="1124"/>
                  </a:lnTo>
                  <a:lnTo>
                    <a:pt x="237" y="1124"/>
                  </a:lnTo>
                  <a:lnTo>
                    <a:pt x="237" y="1122"/>
                  </a:lnTo>
                  <a:lnTo>
                    <a:pt x="235" y="1122"/>
                  </a:lnTo>
                  <a:lnTo>
                    <a:pt x="235" y="1119"/>
                  </a:lnTo>
                  <a:lnTo>
                    <a:pt x="232" y="1119"/>
                  </a:lnTo>
                  <a:lnTo>
                    <a:pt x="232" y="1117"/>
                  </a:lnTo>
                  <a:lnTo>
                    <a:pt x="229" y="1117"/>
                  </a:lnTo>
                  <a:lnTo>
                    <a:pt x="227" y="1117"/>
                  </a:lnTo>
                  <a:lnTo>
                    <a:pt x="227" y="1114"/>
                  </a:lnTo>
                  <a:lnTo>
                    <a:pt x="227" y="1112"/>
                  </a:lnTo>
                  <a:lnTo>
                    <a:pt x="227" y="1109"/>
                  </a:lnTo>
                  <a:lnTo>
                    <a:pt x="227" y="1107"/>
                  </a:lnTo>
                  <a:lnTo>
                    <a:pt x="229" y="1107"/>
                  </a:lnTo>
                  <a:lnTo>
                    <a:pt x="229" y="1104"/>
                  </a:lnTo>
                  <a:lnTo>
                    <a:pt x="232" y="1104"/>
                  </a:lnTo>
                  <a:lnTo>
                    <a:pt x="232" y="1102"/>
                  </a:lnTo>
                  <a:lnTo>
                    <a:pt x="235" y="1099"/>
                  </a:lnTo>
                  <a:lnTo>
                    <a:pt x="235" y="1094"/>
                  </a:lnTo>
                  <a:lnTo>
                    <a:pt x="232" y="1094"/>
                  </a:lnTo>
                  <a:lnTo>
                    <a:pt x="232" y="1091"/>
                  </a:lnTo>
                  <a:lnTo>
                    <a:pt x="229" y="1091"/>
                  </a:lnTo>
                  <a:lnTo>
                    <a:pt x="229" y="1089"/>
                  </a:lnTo>
                  <a:lnTo>
                    <a:pt x="224" y="1084"/>
                  </a:lnTo>
                  <a:lnTo>
                    <a:pt x="224" y="1081"/>
                  </a:lnTo>
                  <a:lnTo>
                    <a:pt x="222" y="1081"/>
                  </a:lnTo>
                  <a:lnTo>
                    <a:pt x="217" y="1081"/>
                  </a:lnTo>
                  <a:lnTo>
                    <a:pt x="214" y="1081"/>
                  </a:lnTo>
                  <a:lnTo>
                    <a:pt x="212" y="1081"/>
                  </a:lnTo>
                  <a:lnTo>
                    <a:pt x="209" y="1081"/>
                  </a:lnTo>
                  <a:lnTo>
                    <a:pt x="207" y="1081"/>
                  </a:lnTo>
                  <a:lnTo>
                    <a:pt x="204" y="1081"/>
                  </a:lnTo>
                  <a:lnTo>
                    <a:pt x="201" y="1079"/>
                  </a:lnTo>
                  <a:lnTo>
                    <a:pt x="199" y="1076"/>
                  </a:lnTo>
                  <a:lnTo>
                    <a:pt x="196" y="1076"/>
                  </a:lnTo>
                  <a:lnTo>
                    <a:pt x="194" y="1076"/>
                  </a:lnTo>
                  <a:lnTo>
                    <a:pt x="189" y="1076"/>
                  </a:lnTo>
                  <a:lnTo>
                    <a:pt x="186" y="1076"/>
                  </a:lnTo>
                  <a:lnTo>
                    <a:pt x="184" y="1076"/>
                  </a:lnTo>
                  <a:lnTo>
                    <a:pt x="181" y="1074"/>
                  </a:lnTo>
                  <a:lnTo>
                    <a:pt x="179" y="1074"/>
                  </a:lnTo>
                  <a:lnTo>
                    <a:pt x="173" y="1074"/>
                  </a:lnTo>
                  <a:lnTo>
                    <a:pt x="171" y="1074"/>
                  </a:lnTo>
                  <a:lnTo>
                    <a:pt x="171" y="1071"/>
                  </a:lnTo>
                  <a:lnTo>
                    <a:pt x="168" y="1071"/>
                  </a:lnTo>
                  <a:lnTo>
                    <a:pt x="166" y="1071"/>
                  </a:lnTo>
                  <a:lnTo>
                    <a:pt x="166" y="1069"/>
                  </a:lnTo>
                  <a:lnTo>
                    <a:pt x="166" y="1066"/>
                  </a:lnTo>
                  <a:lnTo>
                    <a:pt x="168" y="1063"/>
                  </a:lnTo>
                  <a:lnTo>
                    <a:pt x="171" y="1063"/>
                  </a:lnTo>
                  <a:lnTo>
                    <a:pt x="173" y="1063"/>
                  </a:lnTo>
                  <a:lnTo>
                    <a:pt x="176" y="1063"/>
                  </a:lnTo>
                  <a:lnTo>
                    <a:pt x="179" y="1063"/>
                  </a:lnTo>
                  <a:lnTo>
                    <a:pt x="181" y="1063"/>
                  </a:lnTo>
                  <a:lnTo>
                    <a:pt x="181" y="1061"/>
                  </a:lnTo>
                  <a:lnTo>
                    <a:pt x="184" y="1061"/>
                  </a:lnTo>
                  <a:lnTo>
                    <a:pt x="186" y="1061"/>
                  </a:lnTo>
                  <a:lnTo>
                    <a:pt x="189" y="1058"/>
                  </a:lnTo>
                  <a:lnTo>
                    <a:pt x="191" y="1058"/>
                  </a:lnTo>
                  <a:lnTo>
                    <a:pt x="191" y="1056"/>
                  </a:lnTo>
                  <a:lnTo>
                    <a:pt x="194" y="1053"/>
                  </a:lnTo>
                  <a:lnTo>
                    <a:pt x="194" y="1051"/>
                  </a:lnTo>
                  <a:lnTo>
                    <a:pt x="196" y="1048"/>
                  </a:lnTo>
                  <a:lnTo>
                    <a:pt x="199" y="1048"/>
                  </a:lnTo>
                  <a:lnTo>
                    <a:pt x="199" y="1046"/>
                  </a:lnTo>
                  <a:lnTo>
                    <a:pt x="201" y="1046"/>
                  </a:lnTo>
                  <a:lnTo>
                    <a:pt x="201" y="1043"/>
                  </a:lnTo>
                  <a:lnTo>
                    <a:pt x="204" y="1041"/>
                  </a:lnTo>
                  <a:lnTo>
                    <a:pt x="204" y="1038"/>
                  </a:lnTo>
                  <a:lnTo>
                    <a:pt x="201" y="1033"/>
                  </a:lnTo>
                  <a:lnTo>
                    <a:pt x="199" y="1033"/>
                  </a:lnTo>
                  <a:lnTo>
                    <a:pt x="196" y="1033"/>
                  </a:lnTo>
                  <a:lnTo>
                    <a:pt x="194" y="1033"/>
                  </a:lnTo>
                  <a:lnTo>
                    <a:pt x="191" y="1033"/>
                  </a:lnTo>
                  <a:lnTo>
                    <a:pt x="191" y="1035"/>
                  </a:lnTo>
                  <a:lnTo>
                    <a:pt x="189" y="1035"/>
                  </a:lnTo>
                  <a:lnTo>
                    <a:pt x="186" y="1035"/>
                  </a:lnTo>
                  <a:lnTo>
                    <a:pt x="184" y="1035"/>
                  </a:lnTo>
                  <a:lnTo>
                    <a:pt x="181" y="1035"/>
                  </a:lnTo>
                  <a:lnTo>
                    <a:pt x="179" y="1035"/>
                  </a:lnTo>
                  <a:lnTo>
                    <a:pt x="176" y="1035"/>
                  </a:lnTo>
                  <a:lnTo>
                    <a:pt x="173" y="1035"/>
                  </a:lnTo>
                  <a:lnTo>
                    <a:pt x="171" y="1038"/>
                  </a:lnTo>
                  <a:lnTo>
                    <a:pt x="168" y="1041"/>
                  </a:lnTo>
                  <a:lnTo>
                    <a:pt x="166" y="1043"/>
                  </a:lnTo>
                  <a:lnTo>
                    <a:pt x="163" y="1046"/>
                  </a:lnTo>
                  <a:lnTo>
                    <a:pt x="161" y="1043"/>
                  </a:lnTo>
                  <a:lnTo>
                    <a:pt x="158" y="1043"/>
                  </a:lnTo>
                  <a:lnTo>
                    <a:pt x="158" y="1041"/>
                  </a:lnTo>
                  <a:lnTo>
                    <a:pt x="156" y="1038"/>
                  </a:lnTo>
                  <a:lnTo>
                    <a:pt x="156" y="1035"/>
                  </a:lnTo>
                  <a:lnTo>
                    <a:pt x="156" y="1033"/>
                  </a:lnTo>
                  <a:lnTo>
                    <a:pt x="153" y="1030"/>
                  </a:lnTo>
                  <a:lnTo>
                    <a:pt x="153" y="1028"/>
                  </a:lnTo>
                  <a:lnTo>
                    <a:pt x="156" y="1028"/>
                  </a:lnTo>
                  <a:lnTo>
                    <a:pt x="156" y="1025"/>
                  </a:lnTo>
                  <a:lnTo>
                    <a:pt x="156" y="1023"/>
                  </a:lnTo>
                  <a:lnTo>
                    <a:pt x="158" y="1020"/>
                  </a:lnTo>
                  <a:lnTo>
                    <a:pt x="161" y="1020"/>
                  </a:lnTo>
                  <a:lnTo>
                    <a:pt x="163" y="1020"/>
                  </a:lnTo>
                  <a:lnTo>
                    <a:pt x="163" y="1018"/>
                  </a:lnTo>
                  <a:lnTo>
                    <a:pt x="166" y="1018"/>
                  </a:lnTo>
                  <a:lnTo>
                    <a:pt x="166" y="1015"/>
                  </a:lnTo>
                  <a:lnTo>
                    <a:pt x="168" y="1015"/>
                  </a:lnTo>
                  <a:lnTo>
                    <a:pt x="171" y="1013"/>
                  </a:lnTo>
                  <a:lnTo>
                    <a:pt x="176" y="1013"/>
                  </a:lnTo>
                  <a:lnTo>
                    <a:pt x="179" y="1015"/>
                  </a:lnTo>
                  <a:lnTo>
                    <a:pt x="181" y="1013"/>
                  </a:lnTo>
                  <a:lnTo>
                    <a:pt x="181" y="1010"/>
                  </a:lnTo>
                  <a:lnTo>
                    <a:pt x="181" y="1007"/>
                  </a:lnTo>
                  <a:lnTo>
                    <a:pt x="181" y="1005"/>
                  </a:lnTo>
                  <a:lnTo>
                    <a:pt x="179" y="1002"/>
                  </a:lnTo>
                  <a:lnTo>
                    <a:pt x="176" y="1002"/>
                  </a:lnTo>
                  <a:lnTo>
                    <a:pt x="173" y="1005"/>
                  </a:lnTo>
                  <a:lnTo>
                    <a:pt x="173" y="1002"/>
                  </a:lnTo>
                  <a:lnTo>
                    <a:pt x="171" y="1002"/>
                  </a:lnTo>
                  <a:lnTo>
                    <a:pt x="168" y="1000"/>
                  </a:lnTo>
                  <a:lnTo>
                    <a:pt x="166" y="997"/>
                  </a:lnTo>
                  <a:lnTo>
                    <a:pt x="163" y="997"/>
                  </a:lnTo>
                  <a:lnTo>
                    <a:pt x="161" y="1000"/>
                  </a:lnTo>
                  <a:lnTo>
                    <a:pt x="158" y="997"/>
                  </a:lnTo>
                  <a:lnTo>
                    <a:pt x="156" y="995"/>
                  </a:lnTo>
                  <a:lnTo>
                    <a:pt x="156" y="985"/>
                  </a:lnTo>
                  <a:lnTo>
                    <a:pt x="161" y="982"/>
                  </a:lnTo>
                  <a:lnTo>
                    <a:pt x="163" y="979"/>
                  </a:lnTo>
                  <a:lnTo>
                    <a:pt x="163" y="977"/>
                  </a:lnTo>
                  <a:lnTo>
                    <a:pt x="163" y="974"/>
                  </a:lnTo>
                  <a:lnTo>
                    <a:pt x="163" y="972"/>
                  </a:lnTo>
                  <a:lnTo>
                    <a:pt x="163" y="967"/>
                  </a:lnTo>
                  <a:lnTo>
                    <a:pt x="166" y="964"/>
                  </a:lnTo>
                  <a:lnTo>
                    <a:pt x="171" y="964"/>
                  </a:lnTo>
                  <a:lnTo>
                    <a:pt x="173" y="964"/>
                  </a:lnTo>
                  <a:lnTo>
                    <a:pt x="179" y="964"/>
                  </a:lnTo>
                  <a:lnTo>
                    <a:pt x="181" y="964"/>
                  </a:lnTo>
                  <a:lnTo>
                    <a:pt x="186" y="964"/>
                  </a:lnTo>
                  <a:lnTo>
                    <a:pt x="189" y="964"/>
                  </a:lnTo>
                  <a:lnTo>
                    <a:pt x="191" y="967"/>
                  </a:lnTo>
                  <a:lnTo>
                    <a:pt x="196" y="967"/>
                  </a:lnTo>
                  <a:lnTo>
                    <a:pt x="199" y="964"/>
                  </a:lnTo>
                  <a:lnTo>
                    <a:pt x="201" y="964"/>
                  </a:lnTo>
                  <a:lnTo>
                    <a:pt x="201" y="962"/>
                  </a:lnTo>
                  <a:lnTo>
                    <a:pt x="199" y="957"/>
                  </a:lnTo>
                  <a:lnTo>
                    <a:pt x="196" y="957"/>
                  </a:lnTo>
                  <a:lnTo>
                    <a:pt x="191" y="957"/>
                  </a:lnTo>
                  <a:lnTo>
                    <a:pt x="191" y="954"/>
                  </a:lnTo>
                  <a:lnTo>
                    <a:pt x="189" y="949"/>
                  </a:lnTo>
                  <a:lnTo>
                    <a:pt x="186" y="949"/>
                  </a:lnTo>
                  <a:lnTo>
                    <a:pt x="184" y="946"/>
                  </a:lnTo>
                  <a:lnTo>
                    <a:pt x="184" y="944"/>
                  </a:lnTo>
                  <a:lnTo>
                    <a:pt x="181" y="941"/>
                  </a:lnTo>
                  <a:lnTo>
                    <a:pt x="176" y="939"/>
                  </a:lnTo>
                  <a:lnTo>
                    <a:pt x="176" y="936"/>
                  </a:lnTo>
                  <a:lnTo>
                    <a:pt x="176" y="934"/>
                  </a:lnTo>
                  <a:lnTo>
                    <a:pt x="171" y="934"/>
                  </a:lnTo>
                  <a:lnTo>
                    <a:pt x="168" y="931"/>
                  </a:lnTo>
                  <a:lnTo>
                    <a:pt x="163" y="931"/>
                  </a:lnTo>
                  <a:lnTo>
                    <a:pt x="158" y="929"/>
                  </a:lnTo>
                  <a:lnTo>
                    <a:pt x="156" y="929"/>
                  </a:lnTo>
                  <a:lnTo>
                    <a:pt x="153" y="931"/>
                  </a:lnTo>
                  <a:lnTo>
                    <a:pt x="151" y="926"/>
                  </a:lnTo>
                  <a:lnTo>
                    <a:pt x="148" y="923"/>
                  </a:lnTo>
                  <a:lnTo>
                    <a:pt x="148" y="921"/>
                  </a:lnTo>
                  <a:lnTo>
                    <a:pt x="151" y="916"/>
                  </a:lnTo>
                  <a:lnTo>
                    <a:pt x="151" y="913"/>
                  </a:lnTo>
                  <a:lnTo>
                    <a:pt x="156" y="908"/>
                  </a:lnTo>
                  <a:lnTo>
                    <a:pt x="158" y="906"/>
                  </a:lnTo>
                  <a:lnTo>
                    <a:pt x="161" y="901"/>
                  </a:lnTo>
                  <a:lnTo>
                    <a:pt x="161" y="898"/>
                  </a:lnTo>
                  <a:lnTo>
                    <a:pt x="161" y="895"/>
                  </a:lnTo>
                  <a:lnTo>
                    <a:pt x="156" y="890"/>
                  </a:lnTo>
                  <a:lnTo>
                    <a:pt x="153" y="890"/>
                  </a:lnTo>
                  <a:lnTo>
                    <a:pt x="151" y="888"/>
                  </a:lnTo>
                  <a:lnTo>
                    <a:pt x="148" y="885"/>
                  </a:lnTo>
                  <a:lnTo>
                    <a:pt x="143" y="880"/>
                  </a:lnTo>
                  <a:lnTo>
                    <a:pt x="140" y="878"/>
                  </a:lnTo>
                  <a:lnTo>
                    <a:pt x="138" y="875"/>
                  </a:lnTo>
                  <a:lnTo>
                    <a:pt x="135" y="873"/>
                  </a:lnTo>
                  <a:lnTo>
                    <a:pt x="133" y="870"/>
                  </a:lnTo>
                  <a:lnTo>
                    <a:pt x="135" y="867"/>
                  </a:lnTo>
                  <a:lnTo>
                    <a:pt x="135" y="865"/>
                  </a:lnTo>
                  <a:lnTo>
                    <a:pt x="138" y="860"/>
                  </a:lnTo>
                  <a:lnTo>
                    <a:pt x="140" y="860"/>
                  </a:lnTo>
                  <a:lnTo>
                    <a:pt x="145" y="860"/>
                  </a:lnTo>
                  <a:lnTo>
                    <a:pt x="148" y="860"/>
                  </a:lnTo>
                  <a:lnTo>
                    <a:pt x="151" y="860"/>
                  </a:lnTo>
                  <a:lnTo>
                    <a:pt x="153" y="860"/>
                  </a:lnTo>
                  <a:lnTo>
                    <a:pt x="158" y="860"/>
                  </a:lnTo>
                  <a:lnTo>
                    <a:pt x="163" y="862"/>
                  </a:lnTo>
                  <a:lnTo>
                    <a:pt x="166" y="862"/>
                  </a:lnTo>
                  <a:lnTo>
                    <a:pt x="171" y="862"/>
                  </a:lnTo>
                  <a:lnTo>
                    <a:pt x="173" y="865"/>
                  </a:lnTo>
                  <a:lnTo>
                    <a:pt x="179" y="865"/>
                  </a:lnTo>
                  <a:lnTo>
                    <a:pt x="181" y="865"/>
                  </a:lnTo>
                  <a:lnTo>
                    <a:pt x="181" y="862"/>
                  </a:lnTo>
                  <a:lnTo>
                    <a:pt x="184" y="860"/>
                  </a:lnTo>
                  <a:lnTo>
                    <a:pt x="184" y="857"/>
                  </a:lnTo>
                  <a:lnTo>
                    <a:pt x="184" y="855"/>
                  </a:lnTo>
                  <a:lnTo>
                    <a:pt x="184" y="850"/>
                  </a:lnTo>
                  <a:lnTo>
                    <a:pt x="186" y="847"/>
                  </a:lnTo>
                  <a:lnTo>
                    <a:pt x="186" y="845"/>
                  </a:lnTo>
                  <a:lnTo>
                    <a:pt x="189" y="845"/>
                  </a:lnTo>
                  <a:lnTo>
                    <a:pt x="189" y="839"/>
                  </a:lnTo>
                  <a:lnTo>
                    <a:pt x="186" y="839"/>
                  </a:lnTo>
                  <a:lnTo>
                    <a:pt x="179" y="837"/>
                  </a:lnTo>
                  <a:lnTo>
                    <a:pt x="176" y="837"/>
                  </a:lnTo>
                  <a:lnTo>
                    <a:pt x="176" y="834"/>
                  </a:lnTo>
                  <a:lnTo>
                    <a:pt x="173" y="832"/>
                  </a:lnTo>
                  <a:lnTo>
                    <a:pt x="171" y="829"/>
                  </a:lnTo>
                  <a:lnTo>
                    <a:pt x="173" y="827"/>
                  </a:lnTo>
                  <a:lnTo>
                    <a:pt x="176" y="824"/>
                  </a:lnTo>
                  <a:lnTo>
                    <a:pt x="181" y="824"/>
                  </a:lnTo>
                  <a:lnTo>
                    <a:pt x="184" y="824"/>
                  </a:lnTo>
                  <a:lnTo>
                    <a:pt x="186" y="822"/>
                  </a:lnTo>
                  <a:lnTo>
                    <a:pt x="189" y="819"/>
                  </a:lnTo>
                  <a:lnTo>
                    <a:pt x="189" y="817"/>
                  </a:lnTo>
                  <a:lnTo>
                    <a:pt x="189" y="814"/>
                  </a:lnTo>
                  <a:lnTo>
                    <a:pt x="189" y="811"/>
                  </a:lnTo>
                  <a:lnTo>
                    <a:pt x="186" y="811"/>
                  </a:lnTo>
                  <a:lnTo>
                    <a:pt x="181" y="811"/>
                  </a:lnTo>
                  <a:lnTo>
                    <a:pt x="176" y="811"/>
                  </a:lnTo>
                  <a:lnTo>
                    <a:pt x="173" y="811"/>
                  </a:lnTo>
                  <a:lnTo>
                    <a:pt x="171" y="811"/>
                  </a:lnTo>
                  <a:lnTo>
                    <a:pt x="168" y="809"/>
                  </a:lnTo>
                  <a:lnTo>
                    <a:pt x="168" y="804"/>
                  </a:lnTo>
                  <a:lnTo>
                    <a:pt x="166" y="801"/>
                  </a:lnTo>
                  <a:lnTo>
                    <a:pt x="166" y="799"/>
                  </a:lnTo>
                  <a:lnTo>
                    <a:pt x="166" y="796"/>
                  </a:lnTo>
                  <a:lnTo>
                    <a:pt x="166" y="794"/>
                  </a:lnTo>
                  <a:lnTo>
                    <a:pt x="168" y="794"/>
                  </a:lnTo>
                  <a:lnTo>
                    <a:pt x="173" y="794"/>
                  </a:lnTo>
                  <a:lnTo>
                    <a:pt x="176" y="796"/>
                  </a:lnTo>
                  <a:lnTo>
                    <a:pt x="179" y="796"/>
                  </a:lnTo>
                  <a:lnTo>
                    <a:pt x="181" y="794"/>
                  </a:lnTo>
                  <a:lnTo>
                    <a:pt x="186" y="794"/>
                  </a:lnTo>
                  <a:lnTo>
                    <a:pt x="189" y="791"/>
                  </a:lnTo>
                  <a:lnTo>
                    <a:pt x="191" y="789"/>
                  </a:lnTo>
                  <a:lnTo>
                    <a:pt x="194" y="789"/>
                  </a:lnTo>
                  <a:lnTo>
                    <a:pt x="196" y="786"/>
                  </a:lnTo>
                  <a:lnTo>
                    <a:pt x="196" y="783"/>
                  </a:lnTo>
                  <a:lnTo>
                    <a:pt x="196" y="776"/>
                  </a:lnTo>
                  <a:lnTo>
                    <a:pt x="196" y="773"/>
                  </a:lnTo>
                  <a:lnTo>
                    <a:pt x="199" y="771"/>
                  </a:lnTo>
                  <a:lnTo>
                    <a:pt x="201" y="766"/>
                  </a:lnTo>
                  <a:lnTo>
                    <a:pt x="201" y="761"/>
                  </a:lnTo>
                  <a:lnTo>
                    <a:pt x="196" y="761"/>
                  </a:lnTo>
                  <a:lnTo>
                    <a:pt x="194" y="758"/>
                  </a:lnTo>
                  <a:lnTo>
                    <a:pt x="189" y="755"/>
                  </a:lnTo>
                  <a:lnTo>
                    <a:pt x="186" y="755"/>
                  </a:lnTo>
                  <a:lnTo>
                    <a:pt x="181" y="755"/>
                  </a:lnTo>
                  <a:lnTo>
                    <a:pt x="176" y="753"/>
                  </a:lnTo>
                  <a:lnTo>
                    <a:pt x="173" y="750"/>
                  </a:lnTo>
                  <a:lnTo>
                    <a:pt x="173" y="748"/>
                  </a:lnTo>
                  <a:lnTo>
                    <a:pt x="173" y="743"/>
                  </a:lnTo>
                  <a:lnTo>
                    <a:pt x="176" y="738"/>
                  </a:lnTo>
                  <a:lnTo>
                    <a:pt x="179" y="735"/>
                  </a:lnTo>
                  <a:lnTo>
                    <a:pt x="181" y="733"/>
                  </a:lnTo>
                  <a:lnTo>
                    <a:pt x="184" y="733"/>
                  </a:lnTo>
                  <a:lnTo>
                    <a:pt x="189" y="733"/>
                  </a:lnTo>
                  <a:lnTo>
                    <a:pt x="194" y="733"/>
                  </a:lnTo>
                  <a:lnTo>
                    <a:pt x="196" y="730"/>
                  </a:lnTo>
                  <a:lnTo>
                    <a:pt x="199" y="727"/>
                  </a:lnTo>
                  <a:lnTo>
                    <a:pt x="201" y="725"/>
                  </a:lnTo>
                  <a:lnTo>
                    <a:pt x="204" y="722"/>
                  </a:lnTo>
                  <a:lnTo>
                    <a:pt x="209" y="720"/>
                  </a:lnTo>
                  <a:lnTo>
                    <a:pt x="214" y="717"/>
                  </a:lnTo>
                  <a:lnTo>
                    <a:pt x="212" y="715"/>
                  </a:lnTo>
                  <a:lnTo>
                    <a:pt x="209" y="712"/>
                  </a:lnTo>
                  <a:lnTo>
                    <a:pt x="207" y="707"/>
                  </a:lnTo>
                  <a:lnTo>
                    <a:pt x="207" y="702"/>
                  </a:lnTo>
                  <a:lnTo>
                    <a:pt x="201" y="699"/>
                  </a:lnTo>
                  <a:lnTo>
                    <a:pt x="199" y="697"/>
                  </a:lnTo>
                  <a:lnTo>
                    <a:pt x="199" y="692"/>
                  </a:lnTo>
                  <a:lnTo>
                    <a:pt x="199" y="689"/>
                  </a:lnTo>
                  <a:lnTo>
                    <a:pt x="199" y="687"/>
                  </a:lnTo>
                  <a:lnTo>
                    <a:pt x="199" y="682"/>
                  </a:lnTo>
                  <a:lnTo>
                    <a:pt x="199" y="679"/>
                  </a:lnTo>
                  <a:lnTo>
                    <a:pt x="199" y="671"/>
                  </a:lnTo>
                  <a:lnTo>
                    <a:pt x="201" y="666"/>
                  </a:lnTo>
                  <a:lnTo>
                    <a:pt x="207" y="664"/>
                  </a:lnTo>
                  <a:lnTo>
                    <a:pt x="212" y="664"/>
                  </a:lnTo>
                  <a:lnTo>
                    <a:pt x="214" y="664"/>
                  </a:lnTo>
                  <a:lnTo>
                    <a:pt x="219" y="661"/>
                  </a:lnTo>
                  <a:lnTo>
                    <a:pt x="222" y="659"/>
                  </a:lnTo>
                  <a:lnTo>
                    <a:pt x="229" y="659"/>
                  </a:lnTo>
                  <a:lnTo>
                    <a:pt x="235" y="659"/>
                  </a:lnTo>
                  <a:lnTo>
                    <a:pt x="242" y="659"/>
                  </a:lnTo>
                  <a:lnTo>
                    <a:pt x="240" y="654"/>
                  </a:lnTo>
                  <a:lnTo>
                    <a:pt x="237" y="651"/>
                  </a:lnTo>
                  <a:lnTo>
                    <a:pt x="235" y="651"/>
                  </a:lnTo>
                  <a:lnTo>
                    <a:pt x="232" y="649"/>
                  </a:lnTo>
                  <a:lnTo>
                    <a:pt x="229" y="641"/>
                  </a:lnTo>
                  <a:lnTo>
                    <a:pt x="237" y="638"/>
                  </a:lnTo>
                  <a:lnTo>
                    <a:pt x="240" y="641"/>
                  </a:lnTo>
                  <a:lnTo>
                    <a:pt x="245" y="641"/>
                  </a:lnTo>
                  <a:lnTo>
                    <a:pt x="250" y="636"/>
                  </a:lnTo>
                  <a:lnTo>
                    <a:pt x="255" y="633"/>
                  </a:lnTo>
                  <a:lnTo>
                    <a:pt x="257" y="628"/>
                  </a:lnTo>
                  <a:lnTo>
                    <a:pt x="257" y="623"/>
                  </a:lnTo>
                  <a:lnTo>
                    <a:pt x="255" y="621"/>
                  </a:lnTo>
                  <a:lnTo>
                    <a:pt x="255" y="613"/>
                  </a:lnTo>
                  <a:lnTo>
                    <a:pt x="260" y="613"/>
                  </a:lnTo>
                  <a:lnTo>
                    <a:pt x="265" y="613"/>
                  </a:lnTo>
                  <a:lnTo>
                    <a:pt x="265" y="618"/>
                  </a:lnTo>
                  <a:lnTo>
                    <a:pt x="268" y="621"/>
                  </a:lnTo>
                  <a:lnTo>
                    <a:pt x="273" y="621"/>
                  </a:lnTo>
                  <a:lnTo>
                    <a:pt x="278" y="618"/>
                  </a:lnTo>
                  <a:lnTo>
                    <a:pt x="280" y="610"/>
                  </a:lnTo>
                  <a:lnTo>
                    <a:pt x="278" y="608"/>
                  </a:lnTo>
                  <a:lnTo>
                    <a:pt x="275" y="600"/>
                  </a:lnTo>
                  <a:lnTo>
                    <a:pt x="273" y="595"/>
                  </a:lnTo>
                  <a:lnTo>
                    <a:pt x="270" y="590"/>
                  </a:lnTo>
                  <a:lnTo>
                    <a:pt x="265" y="585"/>
                  </a:lnTo>
                  <a:lnTo>
                    <a:pt x="263" y="582"/>
                  </a:lnTo>
                  <a:lnTo>
                    <a:pt x="257" y="582"/>
                  </a:lnTo>
                  <a:lnTo>
                    <a:pt x="255" y="585"/>
                  </a:lnTo>
                  <a:lnTo>
                    <a:pt x="252" y="580"/>
                  </a:lnTo>
                  <a:lnTo>
                    <a:pt x="255" y="577"/>
                  </a:lnTo>
                  <a:lnTo>
                    <a:pt x="260" y="577"/>
                  </a:lnTo>
                  <a:lnTo>
                    <a:pt x="265" y="575"/>
                  </a:lnTo>
                  <a:lnTo>
                    <a:pt x="263" y="572"/>
                  </a:lnTo>
                  <a:lnTo>
                    <a:pt x="257" y="567"/>
                  </a:lnTo>
                  <a:lnTo>
                    <a:pt x="255" y="562"/>
                  </a:lnTo>
                  <a:lnTo>
                    <a:pt x="250" y="559"/>
                  </a:lnTo>
                  <a:lnTo>
                    <a:pt x="245" y="557"/>
                  </a:lnTo>
                  <a:lnTo>
                    <a:pt x="245" y="554"/>
                  </a:lnTo>
                  <a:lnTo>
                    <a:pt x="245" y="547"/>
                  </a:lnTo>
                  <a:lnTo>
                    <a:pt x="240" y="542"/>
                  </a:lnTo>
                  <a:lnTo>
                    <a:pt x="232" y="539"/>
                  </a:lnTo>
                  <a:lnTo>
                    <a:pt x="224" y="537"/>
                  </a:lnTo>
                  <a:lnTo>
                    <a:pt x="222" y="531"/>
                  </a:lnTo>
                  <a:lnTo>
                    <a:pt x="222" y="526"/>
                  </a:lnTo>
                  <a:lnTo>
                    <a:pt x="217" y="519"/>
                  </a:lnTo>
                  <a:lnTo>
                    <a:pt x="219" y="519"/>
                  </a:lnTo>
                  <a:lnTo>
                    <a:pt x="229" y="521"/>
                  </a:lnTo>
                  <a:lnTo>
                    <a:pt x="235" y="519"/>
                  </a:lnTo>
                  <a:lnTo>
                    <a:pt x="240" y="511"/>
                  </a:lnTo>
                  <a:lnTo>
                    <a:pt x="245" y="509"/>
                  </a:lnTo>
                  <a:lnTo>
                    <a:pt x="250" y="509"/>
                  </a:lnTo>
                  <a:lnTo>
                    <a:pt x="255" y="506"/>
                  </a:lnTo>
                  <a:lnTo>
                    <a:pt x="263" y="501"/>
                  </a:lnTo>
                  <a:lnTo>
                    <a:pt x="268" y="496"/>
                  </a:lnTo>
                  <a:lnTo>
                    <a:pt x="265" y="491"/>
                  </a:lnTo>
                  <a:lnTo>
                    <a:pt x="263" y="488"/>
                  </a:lnTo>
                  <a:lnTo>
                    <a:pt x="257" y="486"/>
                  </a:lnTo>
                  <a:lnTo>
                    <a:pt x="250" y="481"/>
                  </a:lnTo>
                  <a:lnTo>
                    <a:pt x="240" y="481"/>
                  </a:lnTo>
                  <a:lnTo>
                    <a:pt x="237" y="481"/>
                  </a:lnTo>
                  <a:lnTo>
                    <a:pt x="232" y="473"/>
                  </a:lnTo>
                  <a:lnTo>
                    <a:pt x="229" y="473"/>
                  </a:lnTo>
                  <a:lnTo>
                    <a:pt x="224" y="468"/>
                  </a:lnTo>
                  <a:lnTo>
                    <a:pt x="222" y="468"/>
                  </a:lnTo>
                  <a:lnTo>
                    <a:pt x="219" y="468"/>
                  </a:lnTo>
                  <a:lnTo>
                    <a:pt x="212" y="465"/>
                  </a:lnTo>
                  <a:lnTo>
                    <a:pt x="217" y="463"/>
                  </a:lnTo>
                  <a:lnTo>
                    <a:pt x="222" y="460"/>
                  </a:lnTo>
                  <a:lnTo>
                    <a:pt x="219" y="455"/>
                  </a:lnTo>
                  <a:lnTo>
                    <a:pt x="219" y="448"/>
                  </a:lnTo>
                  <a:lnTo>
                    <a:pt x="224" y="445"/>
                  </a:lnTo>
                  <a:lnTo>
                    <a:pt x="229" y="450"/>
                  </a:lnTo>
                  <a:lnTo>
                    <a:pt x="232" y="455"/>
                  </a:lnTo>
                  <a:lnTo>
                    <a:pt x="237" y="458"/>
                  </a:lnTo>
                  <a:lnTo>
                    <a:pt x="240" y="458"/>
                  </a:lnTo>
                  <a:lnTo>
                    <a:pt x="242" y="453"/>
                  </a:lnTo>
                  <a:lnTo>
                    <a:pt x="242" y="448"/>
                  </a:lnTo>
                  <a:lnTo>
                    <a:pt x="240" y="440"/>
                  </a:lnTo>
                  <a:lnTo>
                    <a:pt x="242" y="435"/>
                  </a:lnTo>
                  <a:lnTo>
                    <a:pt x="237" y="432"/>
                  </a:lnTo>
                  <a:lnTo>
                    <a:pt x="232" y="432"/>
                  </a:lnTo>
                  <a:lnTo>
                    <a:pt x="229" y="432"/>
                  </a:lnTo>
                  <a:lnTo>
                    <a:pt x="227" y="432"/>
                  </a:lnTo>
                  <a:lnTo>
                    <a:pt x="227" y="437"/>
                  </a:lnTo>
                  <a:lnTo>
                    <a:pt x="224" y="437"/>
                  </a:lnTo>
                  <a:lnTo>
                    <a:pt x="219" y="440"/>
                  </a:lnTo>
                  <a:lnTo>
                    <a:pt x="212" y="437"/>
                  </a:lnTo>
                  <a:lnTo>
                    <a:pt x="209" y="432"/>
                  </a:lnTo>
                  <a:lnTo>
                    <a:pt x="209" y="425"/>
                  </a:lnTo>
                  <a:lnTo>
                    <a:pt x="209" y="420"/>
                  </a:lnTo>
                  <a:lnTo>
                    <a:pt x="214" y="414"/>
                  </a:lnTo>
                  <a:lnTo>
                    <a:pt x="219" y="409"/>
                  </a:lnTo>
                  <a:lnTo>
                    <a:pt x="222" y="407"/>
                  </a:lnTo>
                  <a:lnTo>
                    <a:pt x="217" y="404"/>
                  </a:lnTo>
                  <a:lnTo>
                    <a:pt x="209" y="407"/>
                  </a:lnTo>
                  <a:lnTo>
                    <a:pt x="201" y="407"/>
                  </a:lnTo>
                  <a:lnTo>
                    <a:pt x="196" y="407"/>
                  </a:lnTo>
                  <a:lnTo>
                    <a:pt x="191" y="404"/>
                  </a:lnTo>
                  <a:lnTo>
                    <a:pt x="189" y="399"/>
                  </a:lnTo>
                  <a:lnTo>
                    <a:pt x="184" y="394"/>
                  </a:lnTo>
                  <a:lnTo>
                    <a:pt x="184" y="389"/>
                  </a:lnTo>
                  <a:lnTo>
                    <a:pt x="176" y="389"/>
                  </a:lnTo>
                  <a:lnTo>
                    <a:pt x="168" y="389"/>
                  </a:lnTo>
                  <a:lnTo>
                    <a:pt x="163" y="389"/>
                  </a:lnTo>
                  <a:lnTo>
                    <a:pt x="158" y="389"/>
                  </a:lnTo>
                  <a:lnTo>
                    <a:pt x="156" y="386"/>
                  </a:lnTo>
                  <a:lnTo>
                    <a:pt x="153" y="384"/>
                  </a:lnTo>
                  <a:lnTo>
                    <a:pt x="145" y="384"/>
                  </a:lnTo>
                  <a:lnTo>
                    <a:pt x="143" y="386"/>
                  </a:lnTo>
                  <a:lnTo>
                    <a:pt x="138" y="381"/>
                  </a:lnTo>
                  <a:lnTo>
                    <a:pt x="135" y="379"/>
                  </a:lnTo>
                  <a:lnTo>
                    <a:pt x="133" y="374"/>
                  </a:lnTo>
                  <a:lnTo>
                    <a:pt x="128" y="371"/>
                  </a:lnTo>
                  <a:lnTo>
                    <a:pt x="123" y="369"/>
                  </a:lnTo>
                  <a:lnTo>
                    <a:pt x="120" y="364"/>
                  </a:lnTo>
                  <a:lnTo>
                    <a:pt x="115" y="364"/>
                  </a:lnTo>
                  <a:lnTo>
                    <a:pt x="110" y="364"/>
                  </a:lnTo>
                  <a:lnTo>
                    <a:pt x="107" y="364"/>
                  </a:lnTo>
                  <a:lnTo>
                    <a:pt x="97" y="361"/>
                  </a:lnTo>
                  <a:lnTo>
                    <a:pt x="92" y="361"/>
                  </a:lnTo>
                  <a:lnTo>
                    <a:pt x="89" y="366"/>
                  </a:lnTo>
                  <a:lnTo>
                    <a:pt x="82" y="369"/>
                  </a:lnTo>
                  <a:lnTo>
                    <a:pt x="77" y="374"/>
                  </a:lnTo>
                  <a:lnTo>
                    <a:pt x="74" y="379"/>
                  </a:lnTo>
                  <a:lnTo>
                    <a:pt x="69" y="374"/>
                  </a:lnTo>
                  <a:lnTo>
                    <a:pt x="61" y="369"/>
                  </a:lnTo>
                  <a:lnTo>
                    <a:pt x="59" y="364"/>
                  </a:lnTo>
                  <a:lnTo>
                    <a:pt x="61" y="358"/>
                  </a:lnTo>
                  <a:lnTo>
                    <a:pt x="69" y="356"/>
                  </a:lnTo>
                  <a:lnTo>
                    <a:pt x="72" y="353"/>
                  </a:lnTo>
                  <a:lnTo>
                    <a:pt x="69" y="343"/>
                  </a:lnTo>
                  <a:lnTo>
                    <a:pt x="54" y="323"/>
                  </a:lnTo>
                  <a:lnTo>
                    <a:pt x="54" y="320"/>
                  </a:lnTo>
                  <a:lnTo>
                    <a:pt x="59" y="318"/>
                  </a:lnTo>
                  <a:lnTo>
                    <a:pt x="61" y="313"/>
                  </a:lnTo>
                  <a:lnTo>
                    <a:pt x="64" y="308"/>
                  </a:lnTo>
                  <a:lnTo>
                    <a:pt x="64" y="302"/>
                  </a:lnTo>
                  <a:lnTo>
                    <a:pt x="67" y="297"/>
                  </a:lnTo>
                  <a:lnTo>
                    <a:pt x="69" y="292"/>
                  </a:lnTo>
                  <a:lnTo>
                    <a:pt x="64" y="290"/>
                  </a:lnTo>
                  <a:lnTo>
                    <a:pt x="59" y="287"/>
                  </a:lnTo>
                  <a:lnTo>
                    <a:pt x="56" y="285"/>
                  </a:lnTo>
                  <a:lnTo>
                    <a:pt x="59" y="280"/>
                  </a:lnTo>
                  <a:lnTo>
                    <a:pt x="59" y="274"/>
                  </a:lnTo>
                  <a:lnTo>
                    <a:pt x="59" y="269"/>
                  </a:lnTo>
                  <a:lnTo>
                    <a:pt x="61" y="267"/>
                  </a:lnTo>
                  <a:lnTo>
                    <a:pt x="56" y="262"/>
                  </a:lnTo>
                  <a:lnTo>
                    <a:pt x="51" y="259"/>
                  </a:lnTo>
                  <a:lnTo>
                    <a:pt x="46" y="254"/>
                  </a:lnTo>
                  <a:lnTo>
                    <a:pt x="41" y="252"/>
                  </a:lnTo>
                  <a:lnTo>
                    <a:pt x="39" y="249"/>
                  </a:lnTo>
                  <a:lnTo>
                    <a:pt x="36" y="244"/>
                  </a:lnTo>
                  <a:lnTo>
                    <a:pt x="33" y="241"/>
                  </a:lnTo>
                  <a:lnTo>
                    <a:pt x="33" y="236"/>
                  </a:lnTo>
                  <a:lnTo>
                    <a:pt x="33" y="231"/>
                  </a:lnTo>
                  <a:lnTo>
                    <a:pt x="36" y="226"/>
                  </a:lnTo>
                  <a:lnTo>
                    <a:pt x="33" y="218"/>
                  </a:lnTo>
                  <a:lnTo>
                    <a:pt x="28" y="213"/>
                  </a:lnTo>
                  <a:lnTo>
                    <a:pt x="21" y="211"/>
                  </a:lnTo>
                  <a:lnTo>
                    <a:pt x="18" y="206"/>
                  </a:lnTo>
                  <a:lnTo>
                    <a:pt x="13" y="201"/>
                  </a:lnTo>
                  <a:lnTo>
                    <a:pt x="11" y="196"/>
                  </a:lnTo>
                  <a:lnTo>
                    <a:pt x="0" y="180"/>
                  </a:lnTo>
                  <a:lnTo>
                    <a:pt x="3" y="178"/>
                  </a:lnTo>
                  <a:lnTo>
                    <a:pt x="3" y="175"/>
                  </a:lnTo>
                  <a:lnTo>
                    <a:pt x="5" y="173"/>
                  </a:lnTo>
                  <a:lnTo>
                    <a:pt x="8" y="170"/>
                  </a:lnTo>
                  <a:lnTo>
                    <a:pt x="11" y="165"/>
                  </a:lnTo>
                  <a:lnTo>
                    <a:pt x="11" y="160"/>
                  </a:lnTo>
                  <a:lnTo>
                    <a:pt x="13" y="160"/>
                  </a:lnTo>
                  <a:lnTo>
                    <a:pt x="11" y="157"/>
                  </a:lnTo>
                  <a:lnTo>
                    <a:pt x="13" y="152"/>
                  </a:lnTo>
                  <a:lnTo>
                    <a:pt x="11" y="150"/>
                  </a:lnTo>
                  <a:lnTo>
                    <a:pt x="13" y="147"/>
                  </a:lnTo>
                  <a:lnTo>
                    <a:pt x="16" y="145"/>
                  </a:lnTo>
                  <a:lnTo>
                    <a:pt x="16" y="142"/>
                  </a:lnTo>
                  <a:lnTo>
                    <a:pt x="16" y="140"/>
                  </a:lnTo>
                  <a:lnTo>
                    <a:pt x="13" y="137"/>
                  </a:lnTo>
                  <a:lnTo>
                    <a:pt x="16" y="137"/>
                  </a:lnTo>
                  <a:lnTo>
                    <a:pt x="16" y="134"/>
                  </a:lnTo>
                  <a:lnTo>
                    <a:pt x="18" y="132"/>
                  </a:lnTo>
                  <a:lnTo>
                    <a:pt x="18" y="129"/>
                  </a:lnTo>
                  <a:lnTo>
                    <a:pt x="18" y="127"/>
                  </a:lnTo>
                  <a:lnTo>
                    <a:pt x="21" y="127"/>
                  </a:lnTo>
                  <a:lnTo>
                    <a:pt x="21" y="122"/>
                  </a:lnTo>
                  <a:lnTo>
                    <a:pt x="21" y="119"/>
                  </a:lnTo>
                  <a:lnTo>
                    <a:pt x="23" y="117"/>
                  </a:lnTo>
                  <a:lnTo>
                    <a:pt x="23" y="114"/>
                  </a:lnTo>
                  <a:lnTo>
                    <a:pt x="18" y="114"/>
                  </a:lnTo>
                  <a:lnTo>
                    <a:pt x="18" y="112"/>
                  </a:lnTo>
                  <a:lnTo>
                    <a:pt x="18" y="109"/>
                  </a:lnTo>
                  <a:lnTo>
                    <a:pt x="21" y="104"/>
                  </a:lnTo>
                  <a:lnTo>
                    <a:pt x="23" y="101"/>
                  </a:lnTo>
                  <a:lnTo>
                    <a:pt x="26" y="104"/>
                  </a:lnTo>
                  <a:lnTo>
                    <a:pt x="28" y="104"/>
                  </a:lnTo>
                  <a:lnTo>
                    <a:pt x="31" y="104"/>
                  </a:lnTo>
                  <a:lnTo>
                    <a:pt x="33" y="104"/>
                  </a:lnTo>
                  <a:lnTo>
                    <a:pt x="41" y="104"/>
                  </a:lnTo>
                  <a:lnTo>
                    <a:pt x="41" y="101"/>
                  </a:lnTo>
                  <a:lnTo>
                    <a:pt x="44" y="101"/>
                  </a:lnTo>
                  <a:lnTo>
                    <a:pt x="49" y="101"/>
                  </a:lnTo>
                  <a:lnTo>
                    <a:pt x="54" y="101"/>
                  </a:lnTo>
                  <a:lnTo>
                    <a:pt x="64" y="96"/>
                  </a:lnTo>
                  <a:lnTo>
                    <a:pt x="69" y="94"/>
                  </a:lnTo>
                  <a:lnTo>
                    <a:pt x="69" y="91"/>
                  </a:lnTo>
                  <a:lnTo>
                    <a:pt x="72" y="89"/>
                  </a:lnTo>
                  <a:lnTo>
                    <a:pt x="74" y="86"/>
                  </a:lnTo>
                  <a:lnTo>
                    <a:pt x="74" y="84"/>
                  </a:lnTo>
                  <a:lnTo>
                    <a:pt x="77" y="81"/>
                  </a:lnTo>
                  <a:lnTo>
                    <a:pt x="79" y="81"/>
                  </a:lnTo>
                  <a:lnTo>
                    <a:pt x="82" y="78"/>
                  </a:lnTo>
                  <a:lnTo>
                    <a:pt x="87" y="73"/>
                  </a:lnTo>
                  <a:lnTo>
                    <a:pt x="89" y="68"/>
                  </a:lnTo>
                  <a:lnTo>
                    <a:pt x="92" y="66"/>
                  </a:lnTo>
                  <a:lnTo>
                    <a:pt x="95" y="63"/>
                  </a:lnTo>
                  <a:lnTo>
                    <a:pt x="97" y="63"/>
                  </a:lnTo>
                  <a:lnTo>
                    <a:pt x="105" y="71"/>
                  </a:lnTo>
                  <a:lnTo>
                    <a:pt x="107" y="71"/>
                  </a:lnTo>
                  <a:lnTo>
                    <a:pt x="115" y="73"/>
                  </a:lnTo>
                  <a:lnTo>
                    <a:pt x="120" y="76"/>
                  </a:lnTo>
                  <a:lnTo>
                    <a:pt x="123" y="78"/>
                  </a:lnTo>
                  <a:lnTo>
                    <a:pt x="128" y="81"/>
                  </a:lnTo>
                  <a:lnTo>
                    <a:pt x="130" y="81"/>
                  </a:lnTo>
                  <a:lnTo>
                    <a:pt x="135" y="81"/>
                  </a:lnTo>
                  <a:lnTo>
                    <a:pt x="138" y="81"/>
                  </a:lnTo>
                  <a:lnTo>
                    <a:pt x="140" y="81"/>
                  </a:lnTo>
                  <a:lnTo>
                    <a:pt x="140" y="71"/>
                  </a:lnTo>
                  <a:lnTo>
                    <a:pt x="143" y="66"/>
                  </a:lnTo>
                  <a:lnTo>
                    <a:pt x="145" y="63"/>
                  </a:lnTo>
                  <a:lnTo>
                    <a:pt x="148" y="63"/>
                  </a:lnTo>
                  <a:lnTo>
                    <a:pt x="153" y="63"/>
                  </a:lnTo>
                  <a:lnTo>
                    <a:pt x="156" y="63"/>
                  </a:lnTo>
                  <a:lnTo>
                    <a:pt x="158" y="61"/>
                  </a:lnTo>
                  <a:lnTo>
                    <a:pt x="163" y="63"/>
                  </a:lnTo>
                  <a:lnTo>
                    <a:pt x="163" y="66"/>
                  </a:lnTo>
                  <a:lnTo>
                    <a:pt x="166" y="66"/>
                  </a:lnTo>
                  <a:lnTo>
                    <a:pt x="168" y="66"/>
                  </a:lnTo>
                  <a:lnTo>
                    <a:pt x="173" y="63"/>
                  </a:lnTo>
                  <a:lnTo>
                    <a:pt x="176" y="61"/>
                  </a:lnTo>
                  <a:lnTo>
                    <a:pt x="176" y="58"/>
                  </a:lnTo>
                  <a:lnTo>
                    <a:pt x="176" y="56"/>
                  </a:lnTo>
                  <a:lnTo>
                    <a:pt x="173" y="53"/>
                  </a:lnTo>
                  <a:lnTo>
                    <a:pt x="176" y="48"/>
                  </a:lnTo>
                  <a:lnTo>
                    <a:pt x="176" y="45"/>
                  </a:lnTo>
                  <a:lnTo>
                    <a:pt x="179" y="45"/>
                  </a:lnTo>
                  <a:lnTo>
                    <a:pt x="181" y="43"/>
                  </a:lnTo>
                  <a:lnTo>
                    <a:pt x="184" y="43"/>
                  </a:lnTo>
                  <a:lnTo>
                    <a:pt x="186" y="43"/>
                  </a:lnTo>
                  <a:lnTo>
                    <a:pt x="189" y="43"/>
                  </a:lnTo>
                  <a:lnTo>
                    <a:pt x="191" y="43"/>
                  </a:lnTo>
                  <a:lnTo>
                    <a:pt x="196" y="43"/>
                  </a:lnTo>
                  <a:lnTo>
                    <a:pt x="199" y="40"/>
                  </a:lnTo>
                  <a:lnTo>
                    <a:pt x="201" y="40"/>
                  </a:lnTo>
                  <a:lnTo>
                    <a:pt x="204" y="40"/>
                  </a:lnTo>
                  <a:lnTo>
                    <a:pt x="207" y="38"/>
                  </a:lnTo>
                  <a:lnTo>
                    <a:pt x="212" y="33"/>
                  </a:lnTo>
                  <a:lnTo>
                    <a:pt x="214" y="28"/>
                  </a:lnTo>
                  <a:lnTo>
                    <a:pt x="219" y="28"/>
                  </a:lnTo>
                  <a:lnTo>
                    <a:pt x="224" y="30"/>
                  </a:lnTo>
                  <a:lnTo>
                    <a:pt x="229" y="30"/>
                  </a:lnTo>
                  <a:lnTo>
                    <a:pt x="235" y="30"/>
                  </a:lnTo>
                  <a:lnTo>
                    <a:pt x="237" y="33"/>
                  </a:lnTo>
                  <a:lnTo>
                    <a:pt x="245" y="33"/>
                  </a:lnTo>
                  <a:lnTo>
                    <a:pt x="250" y="33"/>
                  </a:lnTo>
                  <a:lnTo>
                    <a:pt x="260" y="35"/>
                  </a:lnTo>
                  <a:lnTo>
                    <a:pt x="263" y="35"/>
                  </a:lnTo>
                  <a:lnTo>
                    <a:pt x="263" y="33"/>
                  </a:lnTo>
                  <a:lnTo>
                    <a:pt x="273" y="22"/>
                  </a:lnTo>
                  <a:lnTo>
                    <a:pt x="278" y="20"/>
                  </a:lnTo>
                  <a:lnTo>
                    <a:pt x="280" y="17"/>
                  </a:lnTo>
                  <a:lnTo>
                    <a:pt x="288" y="12"/>
                  </a:lnTo>
                  <a:lnTo>
                    <a:pt x="293" y="12"/>
                  </a:lnTo>
                  <a:lnTo>
                    <a:pt x="306" y="7"/>
                  </a:lnTo>
                  <a:lnTo>
                    <a:pt x="308" y="7"/>
                  </a:lnTo>
                  <a:lnTo>
                    <a:pt x="311" y="7"/>
                  </a:lnTo>
                  <a:lnTo>
                    <a:pt x="313" y="7"/>
                  </a:lnTo>
                  <a:lnTo>
                    <a:pt x="316" y="7"/>
                  </a:lnTo>
                  <a:lnTo>
                    <a:pt x="324" y="7"/>
                  </a:lnTo>
                  <a:lnTo>
                    <a:pt x="326" y="7"/>
                  </a:lnTo>
                  <a:lnTo>
                    <a:pt x="329" y="7"/>
                  </a:lnTo>
                  <a:lnTo>
                    <a:pt x="334" y="7"/>
                  </a:lnTo>
                  <a:lnTo>
                    <a:pt x="344" y="2"/>
                  </a:lnTo>
                  <a:lnTo>
                    <a:pt x="347" y="0"/>
                  </a:lnTo>
                  <a:lnTo>
                    <a:pt x="349" y="0"/>
                  </a:lnTo>
                  <a:lnTo>
                    <a:pt x="352" y="0"/>
                  </a:lnTo>
                  <a:lnTo>
                    <a:pt x="354" y="2"/>
                  </a:lnTo>
                  <a:lnTo>
                    <a:pt x="357" y="2"/>
                  </a:lnTo>
                  <a:lnTo>
                    <a:pt x="362" y="7"/>
                  </a:lnTo>
                  <a:lnTo>
                    <a:pt x="367" y="15"/>
                  </a:lnTo>
                  <a:lnTo>
                    <a:pt x="369" y="15"/>
                  </a:lnTo>
                  <a:lnTo>
                    <a:pt x="372" y="17"/>
                  </a:lnTo>
                  <a:lnTo>
                    <a:pt x="375" y="17"/>
                  </a:lnTo>
                  <a:lnTo>
                    <a:pt x="382" y="17"/>
                  </a:lnTo>
                  <a:lnTo>
                    <a:pt x="385" y="17"/>
                  </a:lnTo>
                  <a:lnTo>
                    <a:pt x="387" y="15"/>
                  </a:lnTo>
                  <a:lnTo>
                    <a:pt x="392" y="15"/>
                  </a:lnTo>
                  <a:lnTo>
                    <a:pt x="397" y="15"/>
                  </a:lnTo>
                  <a:lnTo>
                    <a:pt x="405" y="15"/>
                  </a:lnTo>
                  <a:lnTo>
                    <a:pt x="413" y="15"/>
                  </a:lnTo>
                  <a:lnTo>
                    <a:pt x="420" y="15"/>
                  </a:lnTo>
                  <a:lnTo>
                    <a:pt x="423" y="15"/>
                  </a:lnTo>
                  <a:lnTo>
                    <a:pt x="428" y="17"/>
                  </a:lnTo>
                  <a:lnTo>
                    <a:pt x="431" y="17"/>
                  </a:lnTo>
                  <a:lnTo>
                    <a:pt x="436" y="17"/>
                  </a:lnTo>
                  <a:lnTo>
                    <a:pt x="441" y="15"/>
                  </a:lnTo>
                  <a:lnTo>
                    <a:pt x="443" y="15"/>
                  </a:lnTo>
                  <a:lnTo>
                    <a:pt x="443" y="17"/>
                  </a:lnTo>
                  <a:lnTo>
                    <a:pt x="459" y="20"/>
                  </a:lnTo>
                  <a:lnTo>
                    <a:pt x="466" y="22"/>
                  </a:lnTo>
                  <a:lnTo>
                    <a:pt x="469" y="22"/>
                  </a:lnTo>
                  <a:lnTo>
                    <a:pt x="474" y="20"/>
                  </a:lnTo>
                  <a:lnTo>
                    <a:pt x="476" y="20"/>
                  </a:lnTo>
                  <a:lnTo>
                    <a:pt x="494" y="28"/>
                  </a:lnTo>
                  <a:lnTo>
                    <a:pt x="499" y="30"/>
                  </a:lnTo>
                  <a:lnTo>
                    <a:pt x="502" y="33"/>
                  </a:lnTo>
                  <a:lnTo>
                    <a:pt x="504" y="33"/>
                  </a:lnTo>
                  <a:lnTo>
                    <a:pt x="507" y="33"/>
                  </a:lnTo>
                  <a:lnTo>
                    <a:pt x="509" y="30"/>
                  </a:lnTo>
                  <a:lnTo>
                    <a:pt x="517" y="28"/>
                  </a:lnTo>
                  <a:lnTo>
                    <a:pt x="520" y="28"/>
                  </a:lnTo>
                  <a:lnTo>
                    <a:pt x="522" y="30"/>
                  </a:lnTo>
                  <a:lnTo>
                    <a:pt x="522" y="33"/>
                  </a:lnTo>
                  <a:lnTo>
                    <a:pt x="522" y="35"/>
                  </a:lnTo>
                  <a:lnTo>
                    <a:pt x="522" y="38"/>
                  </a:lnTo>
                  <a:lnTo>
                    <a:pt x="517" y="45"/>
                  </a:lnTo>
                  <a:lnTo>
                    <a:pt x="520" y="50"/>
                  </a:lnTo>
                  <a:lnTo>
                    <a:pt x="522" y="53"/>
                  </a:lnTo>
                  <a:lnTo>
                    <a:pt x="527" y="53"/>
                  </a:lnTo>
                  <a:lnTo>
                    <a:pt x="530" y="53"/>
                  </a:lnTo>
                  <a:lnTo>
                    <a:pt x="535" y="50"/>
                  </a:lnTo>
                  <a:lnTo>
                    <a:pt x="537" y="53"/>
                  </a:lnTo>
                  <a:lnTo>
                    <a:pt x="540" y="53"/>
                  </a:lnTo>
                  <a:lnTo>
                    <a:pt x="545" y="48"/>
                  </a:lnTo>
                  <a:lnTo>
                    <a:pt x="548" y="45"/>
                  </a:lnTo>
                  <a:lnTo>
                    <a:pt x="548" y="43"/>
                  </a:lnTo>
                  <a:lnTo>
                    <a:pt x="553" y="40"/>
                  </a:lnTo>
                  <a:lnTo>
                    <a:pt x="555" y="38"/>
                  </a:lnTo>
                  <a:lnTo>
                    <a:pt x="558" y="33"/>
                  </a:lnTo>
                  <a:lnTo>
                    <a:pt x="560" y="33"/>
                  </a:lnTo>
                  <a:lnTo>
                    <a:pt x="560" y="30"/>
                  </a:lnTo>
                  <a:lnTo>
                    <a:pt x="563" y="30"/>
                  </a:lnTo>
                  <a:lnTo>
                    <a:pt x="565" y="30"/>
                  </a:lnTo>
                  <a:lnTo>
                    <a:pt x="568" y="30"/>
                  </a:lnTo>
                  <a:lnTo>
                    <a:pt x="573" y="25"/>
                  </a:lnTo>
                  <a:lnTo>
                    <a:pt x="573" y="22"/>
                  </a:lnTo>
                  <a:lnTo>
                    <a:pt x="573" y="17"/>
                  </a:lnTo>
                  <a:lnTo>
                    <a:pt x="576" y="15"/>
                  </a:lnTo>
                  <a:lnTo>
                    <a:pt x="578" y="15"/>
                  </a:lnTo>
                  <a:lnTo>
                    <a:pt x="581" y="15"/>
                  </a:lnTo>
                  <a:lnTo>
                    <a:pt x="583" y="15"/>
                  </a:lnTo>
                  <a:lnTo>
                    <a:pt x="583" y="20"/>
                  </a:lnTo>
                  <a:lnTo>
                    <a:pt x="583" y="22"/>
                  </a:lnTo>
                  <a:lnTo>
                    <a:pt x="583" y="30"/>
                  </a:lnTo>
                  <a:lnTo>
                    <a:pt x="583" y="33"/>
                  </a:lnTo>
                  <a:lnTo>
                    <a:pt x="583" y="35"/>
                  </a:lnTo>
                  <a:lnTo>
                    <a:pt x="583" y="40"/>
                  </a:lnTo>
                  <a:lnTo>
                    <a:pt x="583" y="45"/>
                  </a:lnTo>
                  <a:lnTo>
                    <a:pt x="583" y="50"/>
                  </a:lnTo>
                  <a:lnTo>
                    <a:pt x="583" y="53"/>
                  </a:lnTo>
                  <a:lnTo>
                    <a:pt x="588" y="58"/>
                  </a:lnTo>
                  <a:lnTo>
                    <a:pt x="599" y="58"/>
                  </a:lnTo>
                  <a:lnTo>
                    <a:pt x="609" y="56"/>
                  </a:lnTo>
                  <a:lnTo>
                    <a:pt x="614" y="56"/>
                  </a:lnTo>
                  <a:lnTo>
                    <a:pt x="616" y="58"/>
                  </a:lnTo>
                  <a:lnTo>
                    <a:pt x="619" y="58"/>
                  </a:lnTo>
                  <a:lnTo>
                    <a:pt x="621" y="58"/>
                  </a:lnTo>
                  <a:lnTo>
                    <a:pt x="621" y="61"/>
                  </a:lnTo>
                  <a:lnTo>
                    <a:pt x="624" y="68"/>
                  </a:lnTo>
                  <a:lnTo>
                    <a:pt x="629" y="76"/>
                  </a:lnTo>
                  <a:lnTo>
                    <a:pt x="632" y="81"/>
                  </a:lnTo>
                  <a:lnTo>
                    <a:pt x="634" y="86"/>
                  </a:lnTo>
                  <a:lnTo>
                    <a:pt x="634" y="89"/>
                  </a:lnTo>
                  <a:lnTo>
                    <a:pt x="637" y="96"/>
                  </a:lnTo>
                  <a:lnTo>
                    <a:pt x="637" y="101"/>
                  </a:lnTo>
                  <a:lnTo>
                    <a:pt x="639" y="101"/>
                  </a:lnTo>
                  <a:lnTo>
                    <a:pt x="639" y="104"/>
                  </a:lnTo>
                  <a:lnTo>
                    <a:pt x="644" y="109"/>
                  </a:lnTo>
                  <a:lnTo>
                    <a:pt x="644" y="112"/>
                  </a:lnTo>
                  <a:lnTo>
                    <a:pt x="647" y="117"/>
                  </a:lnTo>
                  <a:lnTo>
                    <a:pt x="649" y="122"/>
                  </a:lnTo>
                  <a:lnTo>
                    <a:pt x="655" y="122"/>
                  </a:lnTo>
                  <a:lnTo>
                    <a:pt x="660" y="124"/>
                  </a:lnTo>
                  <a:lnTo>
                    <a:pt x="662" y="122"/>
                  </a:lnTo>
                  <a:lnTo>
                    <a:pt x="672" y="112"/>
                  </a:lnTo>
                  <a:lnTo>
                    <a:pt x="675" y="112"/>
                  </a:lnTo>
                  <a:lnTo>
                    <a:pt x="675" y="109"/>
                  </a:lnTo>
                  <a:lnTo>
                    <a:pt x="677" y="112"/>
                  </a:lnTo>
                  <a:lnTo>
                    <a:pt x="683" y="114"/>
                  </a:lnTo>
                  <a:lnTo>
                    <a:pt x="688" y="122"/>
                  </a:lnTo>
                  <a:lnTo>
                    <a:pt x="693" y="134"/>
                  </a:lnTo>
                  <a:lnTo>
                    <a:pt x="693" y="137"/>
                  </a:lnTo>
                  <a:lnTo>
                    <a:pt x="698" y="147"/>
                  </a:lnTo>
                  <a:lnTo>
                    <a:pt x="700" y="155"/>
                  </a:lnTo>
                  <a:lnTo>
                    <a:pt x="700" y="157"/>
                  </a:lnTo>
                  <a:lnTo>
                    <a:pt x="700" y="160"/>
                  </a:lnTo>
                  <a:lnTo>
                    <a:pt x="703" y="160"/>
                  </a:lnTo>
                  <a:lnTo>
                    <a:pt x="711" y="175"/>
                  </a:lnTo>
                  <a:lnTo>
                    <a:pt x="716" y="180"/>
                  </a:lnTo>
                  <a:lnTo>
                    <a:pt x="723" y="198"/>
                  </a:lnTo>
                  <a:lnTo>
                    <a:pt x="726" y="201"/>
                  </a:lnTo>
                  <a:lnTo>
                    <a:pt x="731" y="213"/>
                  </a:lnTo>
                  <a:lnTo>
                    <a:pt x="733" y="216"/>
                  </a:lnTo>
                  <a:lnTo>
                    <a:pt x="736" y="221"/>
                  </a:lnTo>
                  <a:lnTo>
                    <a:pt x="749" y="236"/>
                  </a:lnTo>
                  <a:lnTo>
                    <a:pt x="754" y="241"/>
                  </a:lnTo>
                  <a:lnTo>
                    <a:pt x="764" y="252"/>
                  </a:lnTo>
                  <a:lnTo>
                    <a:pt x="769" y="257"/>
                  </a:lnTo>
                  <a:lnTo>
                    <a:pt x="782" y="272"/>
                  </a:lnTo>
                  <a:lnTo>
                    <a:pt x="787" y="277"/>
                  </a:lnTo>
                  <a:lnTo>
                    <a:pt x="789" y="280"/>
                  </a:lnTo>
                  <a:lnTo>
                    <a:pt x="797" y="285"/>
                  </a:lnTo>
                  <a:lnTo>
                    <a:pt x="805" y="287"/>
                  </a:lnTo>
                  <a:lnTo>
                    <a:pt x="807" y="290"/>
                  </a:lnTo>
                  <a:lnTo>
                    <a:pt x="812" y="285"/>
                  </a:lnTo>
                  <a:lnTo>
                    <a:pt x="820" y="272"/>
                  </a:lnTo>
                  <a:lnTo>
                    <a:pt x="823" y="269"/>
                  </a:lnTo>
                  <a:lnTo>
                    <a:pt x="825" y="269"/>
                  </a:lnTo>
                  <a:lnTo>
                    <a:pt x="828" y="262"/>
                  </a:lnTo>
                  <a:lnTo>
                    <a:pt x="838" y="252"/>
                  </a:lnTo>
                  <a:lnTo>
                    <a:pt x="840" y="246"/>
                  </a:lnTo>
                  <a:lnTo>
                    <a:pt x="843" y="246"/>
                  </a:lnTo>
                  <a:lnTo>
                    <a:pt x="845" y="244"/>
                  </a:lnTo>
                  <a:lnTo>
                    <a:pt x="848" y="249"/>
                  </a:lnTo>
                  <a:lnTo>
                    <a:pt x="845" y="254"/>
                  </a:lnTo>
                  <a:lnTo>
                    <a:pt x="845" y="267"/>
                  </a:lnTo>
                  <a:lnTo>
                    <a:pt x="845" y="274"/>
                  </a:lnTo>
                  <a:lnTo>
                    <a:pt x="851" y="290"/>
                  </a:lnTo>
                  <a:lnTo>
                    <a:pt x="853" y="292"/>
                  </a:lnTo>
                  <a:lnTo>
                    <a:pt x="853" y="300"/>
                  </a:lnTo>
                  <a:lnTo>
                    <a:pt x="853" y="305"/>
                  </a:lnTo>
                  <a:lnTo>
                    <a:pt x="851" y="310"/>
                  </a:lnTo>
                  <a:lnTo>
                    <a:pt x="845" y="315"/>
                  </a:lnTo>
                  <a:lnTo>
                    <a:pt x="840" y="323"/>
                  </a:lnTo>
                  <a:lnTo>
                    <a:pt x="833" y="325"/>
                  </a:lnTo>
                  <a:lnTo>
                    <a:pt x="830" y="328"/>
                  </a:lnTo>
                  <a:lnTo>
                    <a:pt x="830" y="338"/>
                  </a:lnTo>
                  <a:lnTo>
                    <a:pt x="830" y="343"/>
                  </a:lnTo>
                  <a:lnTo>
                    <a:pt x="833" y="346"/>
                  </a:lnTo>
                  <a:lnTo>
                    <a:pt x="835" y="348"/>
                  </a:lnTo>
                  <a:lnTo>
                    <a:pt x="845" y="353"/>
                  </a:lnTo>
                  <a:lnTo>
                    <a:pt x="851" y="353"/>
                  </a:lnTo>
                  <a:lnTo>
                    <a:pt x="853" y="356"/>
                  </a:lnTo>
                  <a:lnTo>
                    <a:pt x="856" y="356"/>
                  </a:lnTo>
                  <a:lnTo>
                    <a:pt x="858" y="361"/>
                  </a:lnTo>
                  <a:lnTo>
                    <a:pt x="861" y="364"/>
                  </a:lnTo>
                  <a:lnTo>
                    <a:pt x="861" y="369"/>
                  </a:lnTo>
                  <a:lnTo>
                    <a:pt x="858" y="374"/>
                  </a:lnTo>
                  <a:lnTo>
                    <a:pt x="858" y="376"/>
                  </a:lnTo>
                  <a:lnTo>
                    <a:pt x="856" y="379"/>
                  </a:lnTo>
                  <a:lnTo>
                    <a:pt x="848" y="384"/>
                  </a:lnTo>
                  <a:lnTo>
                    <a:pt x="840" y="386"/>
                  </a:lnTo>
                  <a:lnTo>
                    <a:pt x="833" y="394"/>
                  </a:lnTo>
                  <a:lnTo>
                    <a:pt x="830" y="397"/>
                  </a:lnTo>
                  <a:lnTo>
                    <a:pt x="825" y="412"/>
                  </a:lnTo>
                  <a:lnTo>
                    <a:pt x="820" y="417"/>
                  </a:lnTo>
                  <a:lnTo>
                    <a:pt x="815" y="422"/>
                  </a:lnTo>
                  <a:lnTo>
                    <a:pt x="805" y="425"/>
                  </a:lnTo>
                  <a:lnTo>
                    <a:pt x="802" y="430"/>
                  </a:lnTo>
                  <a:lnTo>
                    <a:pt x="805" y="435"/>
                  </a:lnTo>
                  <a:lnTo>
                    <a:pt x="807" y="442"/>
                  </a:lnTo>
                  <a:lnTo>
                    <a:pt x="807" y="448"/>
                  </a:lnTo>
                  <a:lnTo>
                    <a:pt x="805" y="458"/>
                  </a:lnTo>
                  <a:lnTo>
                    <a:pt x="800" y="465"/>
                  </a:lnTo>
                  <a:lnTo>
                    <a:pt x="800" y="470"/>
                  </a:lnTo>
                  <a:lnTo>
                    <a:pt x="802" y="473"/>
                  </a:lnTo>
                  <a:lnTo>
                    <a:pt x="805" y="478"/>
                  </a:lnTo>
                  <a:lnTo>
                    <a:pt x="810" y="483"/>
                  </a:lnTo>
                  <a:lnTo>
                    <a:pt x="815" y="486"/>
                  </a:lnTo>
                  <a:lnTo>
                    <a:pt x="817" y="486"/>
                  </a:lnTo>
                  <a:lnTo>
                    <a:pt x="838" y="488"/>
                  </a:lnTo>
                  <a:lnTo>
                    <a:pt x="840" y="488"/>
                  </a:lnTo>
                  <a:lnTo>
                    <a:pt x="843" y="491"/>
                  </a:lnTo>
                  <a:lnTo>
                    <a:pt x="851" y="491"/>
                  </a:lnTo>
                  <a:lnTo>
                    <a:pt x="856" y="493"/>
                  </a:lnTo>
                  <a:lnTo>
                    <a:pt x="861" y="496"/>
                  </a:lnTo>
                  <a:lnTo>
                    <a:pt x="863" y="496"/>
                  </a:lnTo>
                  <a:lnTo>
                    <a:pt x="863" y="498"/>
                  </a:lnTo>
                  <a:lnTo>
                    <a:pt x="863" y="501"/>
                  </a:lnTo>
                  <a:lnTo>
                    <a:pt x="861" y="509"/>
                  </a:lnTo>
                  <a:lnTo>
                    <a:pt x="861" y="511"/>
                  </a:lnTo>
                  <a:lnTo>
                    <a:pt x="861" y="526"/>
                  </a:lnTo>
                  <a:lnTo>
                    <a:pt x="863" y="531"/>
                  </a:lnTo>
                  <a:lnTo>
                    <a:pt x="863" y="534"/>
                  </a:lnTo>
                  <a:lnTo>
                    <a:pt x="876" y="542"/>
                  </a:lnTo>
                  <a:lnTo>
                    <a:pt x="879" y="544"/>
                  </a:lnTo>
                  <a:lnTo>
                    <a:pt x="879" y="549"/>
                  </a:lnTo>
                  <a:lnTo>
                    <a:pt x="879" y="567"/>
                  </a:lnTo>
                  <a:lnTo>
                    <a:pt x="879" y="570"/>
                  </a:lnTo>
                  <a:lnTo>
                    <a:pt x="881" y="572"/>
                  </a:lnTo>
                  <a:lnTo>
                    <a:pt x="881" y="575"/>
                  </a:lnTo>
                  <a:lnTo>
                    <a:pt x="884" y="580"/>
                  </a:lnTo>
                  <a:lnTo>
                    <a:pt x="889" y="582"/>
                  </a:lnTo>
                  <a:lnTo>
                    <a:pt x="891" y="590"/>
                  </a:lnTo>
                  <a:lnTo>
                    <a:pt x="894" y="593"/>
                  </a:lnTo>
                  <a:lnTo>
                    <a:pt x="894" y="598"/>
                  </a:lnTo>
                  <a:lnTo>
                    <a:pt x="889" y="603"/>
                  </a:lnTo>
                  <a:lnTo>
                    <a:pt x="886" y="603"/>
                  </a:lnTo>
                  <a:lnTo>
                    <a:pt x="881" y="605"/>
                  </a:lnTo>
                  <a:lnTo>
                    <a:pt x="879" y="608"/>
                  </a:lnTo>
                  <a:lnTo>
                    <a:pt x="879" y="610"/>
                  </a:lnTo>
                  <a:lnTo>
                    <a:pt x="881" y="613"/>
                  </a:lnTo>
                  <a:lnTo>
                    <a:pt x="884" y="615"/>
                  </a:lnTo>
                  <a:lnTo>
                    <a:pt x="891" y="610"/>
                  </a:lnTo>
                  <a:lnTo>
                    <a:pt x="896" y="610"/>
                  </a:lnTo>
                  <a:lnTo>
                    <a:pt x="899" y="610"/>
                  </a:lnTo>
                  <a:lnTo>
                    <a:pt x="901" y="613"/>
                  </a:lnTo>
                  <a:lnTo>
                    <a:pt x="901" y="628"/>
                  </a:lnTo>
                  <a:lnTo>
                    <a:pt x="907" y="651"/>
                  </a:lnTo>
                  <a:lnTo>
                    <a:pt x="907" y="654"/>
                  </a:lnTo>
                  <a:lnTo>
                    <a:pt x="907" y="659"/>
                  </a:lnTo>
                  <a:lnTo>
                    <a:pt x="912" y="677"/>
                  </a:lnTo>
                  <a:lnTo>
                    <a:pt x="912" y="684"/>
                  </a:lnTo>
                  <a:lnTo>
                    <a:pt x="914" y="692"/>
                  </a:lnTo>
                  <a:lnTo>
                    <a:pt x="914" y="699"/>
                  </a:lnTo>
                  <a:lnTo>
                    <a:pt x="919" y="738"/>
                  </a:lnTo>
                  <a:lnTo>
                    <a:pt x="922" y="745"/>
                  </a:lnTo>
                  <a:lnTo>
                    <a:pt x="924" y="750"/>
                  </a:lnTo>
                  <a:lnTo>
                    <a:pt x="924" y="758"/>
                  </a:lnTo>
                  <a:lnTo>
                    <a:pt x="929" y="768"/>
                  </a:lnTo>
                  <a:lnTo>
                    <a:pt x="932" y="791"/>
                  </a:lnTo>
                  <a:lnTo>
                    <a:pt x="937" y="811"/>
                  </a:lnTo>
                  <a:lnTo>
                    <a:pt x="937" y="817"/>
                  </a:lnTo>
                  <a:lnTo>
                    <a:pt x="937" y="819"/>
                  </a:lnTo>
                  <a:lnTo>
                    <a:pt x="940" y="827"/>
                  </a:lnTo>
                  <a:lnTo>
                    <a:pt x="945" y="847"/>
                  </a:lnTo>
                  <a:lnTo>
                    <a:pt x="945" y="860"/>
                  </a:lnTo>
                  <a:lnTo>
                    <a:pt x="945" y="878"/>
                  </a:lnTo>
                  <a:lnTo>
                    <a:pt x="945" y="885"/>
                  </a:lnTo>
                  <a:lnTo>
                    <a:pt x="947" y="893"/>
                  </a:lnTo>
                  <a:lnTo>
                    <a:pt x="947" y="908"/>
                  </a:lnTo>
                  <a:lnTo>
                    <a:pt x="947" y="913"/>
                  </a:lnTo>
                  <a:lnTo>
                    <a:pt x="942" y="918"/>
                  </a:lnTo>
                  <a:lnTo>
                    <a:pt x="937" y="921"/>
                  </a:lnTo>
                  <a:lnTo>
                    <a:pt x="935" y="921"/>
                  </a:lnTo>
                  <a:lnTo>
                    <a:pt x="919" y="929"/>
                  </a:lnTo>
                  <a:lnTo>
                    <a:pt x="919" y="931"/>
                  </a:lnTo>
                  <a:lnTo>
                    <a:pt x="917" y="931"/>
                  </a:lnTo>
                  <a:lnTo>
                    <a:pt x="907" y="931"/>
                  </a:lnTo>
                  <a:lnTo>
                    <a:pt x="899" y="931"/>
                  </a:lnTo>
                  <a:lnTo>
                    <a:pt x="896" y="929"/>
                  </a:lnTo>
                  <a:lnTo>
                    <a:pt x="894" y="931"/>
                  </a:lnTo>
                  <a:lnTo>
                    <a:pt x="889" y="939"/>
                  </a:lnTo>
                  <a:lnTo>
                    <a:pt x="884" y="944"/>
                  </a:lnTo>
                  <a:lnTo>
                    <a:pt x="884" y="946"/>
                  </a:lnTo>
                  <a:lnTo>
                    <a:pt x="884" y="951"/>
                  </a:lnTo>
                  <a:lnTo>
                    <a:pt x="891" y="964"/>
                  </a:lnTo>
                  <a:lnTo>
                    <a:pt x="899" y="974"/>
                  </a:lnTo>
                  <a:lnTo>
                    <a:pt x="899" y="982"/>
                  </a:lnTo>
                  <a:lnTo>
                    <a:pt x="899" y="987"/>
                  </a:lnTo>
                  <a:lnTo>
                    <a:pt x="899" y="992"/>
                  </a:lnTo>
                  <a:lnTo>
                    <a:pt x="894" y="997"/>
                  </a:lnTo>
                  <a:lnTo>
                    <a:pt x="891" y="1000"/>
                  </a:lnTo>
                  <a:lnTo>
                    <a:pt x="879" y="1000"/>
                  </a:lnTo>
                  <a:lnTo>
                    <a:pt x="861" y="1005"/>
                  </a:lnTo>
                  <a:lnTo>
                    <a:pt x="856" y="1007"/>
                  </a:lnTo>
                  <a:lnTo>
                    <a:pt x="851" y="1010"/>
                  </a:lnTo>
                  <a:lnTo>
                    <a:pt x="845" y="1020"/>
                  </a:lnTo>
                  <a:lnTo>
                    <a:pt x="843" y="1025"/>
                  </a:lnTo>
                  <a:lnTo>
                    <a:pt x="825" y="1048"/>
                  </a:lnTo>
                  <a:lnTo>
                    <a:pt x="817" y="1063"/>
                  </a:lnTo>
                  <a:lnTo>
                    <a:pt x="815" y="1061"/>
                  </a:lnTo>
                  <a:lnTo>
                    <a:pt x="812" y="1058"/>
                  </a:lnTo>
                  <a:lnTo>
                    <a:pt x="810" y="1051"/>
                  </a:lnTo>
                  <a:lnTo>
                    <a:pt x="807" y="1048"/>
                  </a:lnTo>
                  <a:lnTo>
                    <a:pt x="800" y="1046"/>
                  </a:lnTo>
                  <a:lnTo>
                    <a:pt x="800" y="1056"/>
                  </a:lnTo>
                  <a:lnTo>
                    <a:pt x="797" y="1061"/>
                  </a:lnTo>
                  <a:lnTo>
                    <a:pt x="795" y="1091"/>
                  </a:lnTo>
                  <a:lnTo>
                    <a:pt x="792" y="1091"/>
                  </a:lnTo>
                  <a:lnTo>
                    <a:pt x="789" y="1099"/>
                  </a:lnTo>
                  <a:lnTo>
                    <a:pt x="784" y="1104"/>
                  </a:lnTo>
                  <a:lnTo>
                    <a:pt x="779" y="1107"/>
                  </a:lnTo>
                  <a:lnTo>
                    <a:pt x="774" y="1114"/>
                  </a:lnTo>
                  <a:lnTo>
                    <a:pt x="774" y="1122"/>
                  </a:lnTo>
                  <a:lnTo>
                    <a:pt x="772" y="1124"/>
                  </a:lnTo>
                  <a:lnTo>
                    <a:pt x="772" y="1127"/>
                  </a:lnTo>
                  <a:lnTo>
                    <a:pt x="764" y="1135"/>
                  </a:lnTo>
                  <a:lnTo>
                    <a:pt x="764" y="1140"/>
                  </a:lnTo>
                  <a:lnTo>
                    <a:pt x="764" y="1145"/>
                  </a:lnTo>
                  <a:lnTo>
                    <a:pt x="761" y="1147"/>
                  </a:lnTo>
                  <a:lnTo>
                    <a:pt x="754" y="1160"/>
                  </a:lnTo>
                  <a:lnTo>
                    <a:pt x="751" y="1168"/>
                  </a:lnTo>
                  <a:lnTo>
                    <a:pt x="746" y="1178"/>
                  </a:lnTo>
                  <a:lnTo>
                    <a:pt x="744" y="1186"/>
                  </a:lnTo>
                  <a:lnTo>
                    <a:pt x="733" y="1206"/>
                  </a:lnTo>
                  <a:lnTo>
                    <a:pt x="726" y="1221"/>
                  </a:lnTo>
                  <a:lnTo>
                    <a:pt x="726" y="1224"/>
                  </a:lnTo>
                  <a:lnTo>
                    <a:pt x="721" y="1270"/>
                  </a:lnTo>
                  <a:lnTo>
                    <a:pt x="721" y="1280"/>
                  </a:lnTo>
                  <a:lnTo>
                    <a:pt x="721" y="1282"/>
                  </a:lnTo>
                  <a:lnTo>
                    <a:pt x="718" y="1287"/>
                  </a:lnTo>
                  <a:lnTo>
                    <a:pt x="716" y="1298"/>
                  </a:lnTo>
                  <a:lnTo>
                    <a:pt x="713" y="1300"/>
                  </a:lnTo>
                  <a:lnTo>
                    <a:pt x="711" y="1308"/>
                  </a:lnTo>
                  <a:lnTo>
                    <a:pt x="711" y="1323"/>
                  </a:lnTo>
                  <a:lnTo>
                    <a:pt x="708" y="1333"/>
                  </a:lnTo>
                  <a:lnTo>
                    <a:pt x="705" y="1336"/>
                  </a:lnTo>
                  <a:lnTo>
                    <a:pt x="700" y="1356"/>
                  </a:lnTo>
                  <a:lnTo>
                    <a:pt x="700" y="1369"/>
                  </a:lnTo>
                  <a:lnTo>
                    <a:pt x="695" y="1397"/>
                  </a:lnTo>
                  <a:lnTo>
                    <a:pt x="698" y="1399"/>
                  </a:lnTo>
                  <a:lnTo>
                    <a:pt x="698" y="1402"/>
                  </a:lnTo>
                  <a:lnTo>
                    <a:pt x="700" y="1407"/>
                  </a:lnTo>
                  <a:lnTo>
                    <a:pt x="708" y="1420"/>
                  </a:lnTo>
                  <a:lnTo>
                    <a:pt x="700" y="1432"/>
                  </a:lnTo>
                  <a:lnTo>
                    <a:pt x="685" y="1453"/>
                  </a:lnTo>
                  <a:lnTo>
                    <a:pt x="685" y="1455"/>
                  </a:lnTo>
                  <a:lnTo>
                    <a:pt x="670" y="1471"/>
                  </a:lnTo>
                  <a:lnTo>
                    <a:pt x="667" y="1504"/>
                  </a:lnTo>
                  <a:lnTo>
                    <a:pt x="665" y="1506"/>
                  </a:lnTo>
                  <a:lnTo>
                    <a:pt x="657" y="1509"/>
                  </a:lnTo>
                  <a:lnTo>
                    <a:pt x="647" y="1511"/>
                  </a:lnTo>
                  <a:lnTo>
                    <a:pt x="647" y="1509"/>
                  </a:lnTo>
                  <a:lnTo>
                    <a:pt x="644" y="1509"/>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046" name="TextBox 1045">
            <a:extLst>
              <a:ext uri="{FF2B5EF4-FFF2-40B4-BE49-F238E27FC236}">
                <a16:creationId xmlns:a16="http://schemas.microsoft.com/office/drawing/2014/main" id="{8A57591F-F75D-FBB3-BD7E-757A1AFC2F44}"/>
              </a:ext>
            </a:extLst>
          </p:cNvPr>
          <p:cNvSpPr txBox="1"/>
          <p:nvPr/>
        </p:nvSpPr>
        <p:spPr>
          <a:xfrm>
            <a:off x="162892" y="4152137"/>
            <a:ext cx="1750452"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Côte d’Ivoire</a:t>
            </a:r>
          </a:p>
          <a:p>
            <a:pPr algn="ctr"/>
            <a:r>
              <a:rPr lang="fr-FR" sz="2400" b="1" dirty="0">
                <a:latin typeface="Source Sans Pro" panose="020B0503030403020204" pitchFamily="34" charset="0"/>
                <a:ea typeface="Source Sans Pro" panose="020B0503030403020204" pitchFamily="34" charset="0"/>
              </a:rPr>
              <a:t>23 %</a:t>
            </a:r>
          </a:p>
        </p:txBody>
      </p:sp>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6730035" cy="667580"/>
          </a:xfrm>
        </p:spPr>
        <p:txBody>
          <a:bodyPr>
            <a:noAutofit/>
          </a:bodyPr>
          <a:lstStyle/>
          <a:p>
            <a:r>
              <a:rPr lang="fr-FR" noProof="0" dirty="0"/>
              <a:t>Retarde de croissance selon la région</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953500"/>
            <a:ext cx="6612043" cy="620029"/>
          </a:xfrm>
        </p:spPr>
        <p:txBody>
          <a:bodyPr>
            <a:normAutofit/>
          </a:bodyPr>
          <a:lstStyle/>
          <a:p>
            <a:pPr algn="l"/>
            <a:r>
              <a:rPr lang="fr-FR" noProof="0" dirty="0"/>
              <a:t>Pourcentage d’enfants de moins de 5 ans présentant un retard de croissance</a:t>
            </a:r>
          </a:p>
        </p:txBody>
      </p:sp>
      <p:sp>
        <p:nvSpPr>
          <p:cNvPr id="5" name="Content Placeholder 2">
            <a:extLst>
              <a:ext uri="{FF2B5EF4-FFF2-40B4-BE49-F238E27FC236}">
                <a16:creationId xmlns:a16="http://schemas.microsoft.com/office/drawing/2014/main" id="{665D290E-BF52-3A3C-9E4F-CF92C7BF85A0}"/>
              </a:ext>
            </a:extLst>
          </p:cNvPr>
          <p:cNvSpPr txBox="1">
            <a:spLocks/>
          </p:cNvSpPr>
          <p:nvPr/>
        </p:nvSpPr>
        <p:spPr>
          <a:xfrm>
            <a:off x="7280156" y="805266"/>
            <a:ext cx="193902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a:t>
            </a:r>
            <a:r>
              <a:rPr lang="en-US" b="1" i="0" dirty="0">
                <a:solidFill>
                  <a:srgbClr val="00A3E3"/>
                </a:solidFill>
              </a:rPr>
              <a:t> 2.2.1</a:t>
            </a:r>
          </a:p>
        </p:txBody>
      </p:sp>
      <p:pic>
        <p:nvPicPr>
          <p:cNvPr id="2" name="Picture 1" descr="A picture containing text&#10;&#10;Description automatically generated">
            <a:extLst>
              <a:ext uri="{FF2B5EF4-FFF2-40B4-BE49-F238E27FC236}">
                <a16:creationId xmlns:a16="http://schemas.microsoft.com/office/drawing/2014/main" id="{86C1A812-1153-4B7C-498A-50C169DF8BF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56500" y="134401"/>
            <a:ext cx="1386332" cy="674632"/>
          </a:xfrm>
          <a:prstGeom prst="rect">
            <a:avLst/>
          </a:prstGeom>
        </p:spPr>
      </p:pic>
      <p:sp>
        <p:nvSpPr>
          <p:cNvPr id="3" name="TextBox 2">
            <a:extLst>
              <a:ext uri="{FF2B5EF4-FFF2-40B4-BE49-F238E27FC236}">
                <a16:creationId xmlns:a16="http://schemas.microsoft.com/office/drawing/2014/main" id="{9529752D-1742-5743-C304-C29A256DE401}"/>
              </a:ext>
            </a:extLst>
          </p:cNvPr>
          <p:cNvSpPr txBox="1"/>
          <p:nvPr/>
        </p:nvSpPr>
        <p:spPr>
          <a:xfrm>
            <a:off x="6067247" y="2618195"/>
            <a:ext cx="1033540" cy="772463"/>
          </a:xfrm>
          <a:prstGeom prst="rect">
            <a:avLst/>
          </a:prstGeom>
        </p:spPr>
        <p:txBody>
          <a:bodyPr vert="horz" wrap="square" lIns="91440" tIns="45720" rIns="91440" bIns="45720" rtlCol="0" anchor="ctr">
            <a:normAutofit/>
          </a:bodyPr>
          <a:lstStyle/>
          <a:p>
            <a:pPr algn="ctr"/>
            <a:r>
              <a:rPr lang="fr-FR" sz="1800" dirty="0" err="1">
                <a:latin typeface="Source Sans Pro SemiBold" panose="020B0603030403020204" pitchFamily="34" charset="0"/>
                <a:ea typeface="Source Sans Pro SemiBold" panose="020B0603030403020204" pitchFamily="34" charset="0"/>
              </a:rPr>
              <a:t>Zanzan</a:t>
            </a:r>
            <a:endParaRPr lang="fr-FR" sz="180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31 %</a:t>
            </a:r>
            <a:endParaRPr lang="fr-FR" sz="1800" dirty="0">
              <a:latin typeface="Source Sans Pro SemiBold" panose="020B0603030403020204" pitchFamily="34" charset="0"/>
              <a:ea typeface="Source Sans Pro SemiBold" panose="020B0603030403020204" pitchFamily="34" charset="0"/>
            </a:endParaRPr>
          </a:p>
        </p:txBody>
      </p:sp>
      <p:sp>
        <p:nvSpPr>
          <p:cNvPr id="6" name="TextBox 5">
            <a:extLst>
              <a:ext uri="{FF2B5EF4-FFF2-40B4-BE49-F238E27FC236}">
                <a16:creationId xmlns:a16="http://schemas.microsoft.com/office/drawing/2014/main" id="{3BFB2420-E2A7-9510-F1D5-ACFDDD4B9CB4}"/>
              </a:ext>
            </a:extLst>
          </p:cNvPr>
          <p:cNvSpPr txBox="1"/>
          <p:nvPr/>
        </p:nvSpPr>
        <p:spPr>
          <a:xfrm>
            <a:off x="4025045" y="1847016"/>
            <a:ext cx="1033540" cy="719729"/>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Savanes</a:t>
            </a:r>
          </a:p>
          <a:p>
            <a:pPr algn="ctr"/>
            <a:r>
              <a:rPr lang="fr-FR" dirty="0">
                <a:latin typeface="Source Sans Pro SemiBold" panose="020B0603030403020204" pitchFamily="34" charset="0"/>
                <a:ea typeface="Source Sans Pro SemiBold" panose="020B0603030403020204" pitchFamily="34" charset="0"/>
              </a:rPr>
              <a:t>28 %</a:t>
            </a:r>
            <a:endParaRPr lang="fr-FR" sz="1800" dirty="0">
              <a:latin typeface="Source Sans Pro SemiBold" panose="020B0603030403020204" pitchFamily="34" charset="0"/>
              <a:ea typeface="Source Sans Pro SemiBold" panose="020B0603030403020204" pitchFamily="34" charset="0"/>
            </a:endParaRPr>
          </a:p>
        </p:txBody>
      </p:sp>
      <p:sp>
        <p:nvSpPr>
          <p:cNvPr id="7" name="TextBox 6">
            <a:extLst>
              <a:ext uri="{FF2B5EF4-FFF2-40B4-BE49-F238E27FC236}">
                <a16:creationId xmlns:a16="http://schemas.microsoft.com/office/drawing/2014/main" id="{85C486D6-43C0-169D-133A-719F37CAED77}"/>
              </a:ext>
            </a:extLst>
          </p:cNvPr>
          <p:cNvSpPr txBox="1"/>
          <p:nvPr/>
        </p:nvSpPr>
        <p:spPr>
          <a:xfrm>
            <a:off x="2461358" y="1885383"/>
            <a:ext cx="1351572" cy="740101"/>
          </a:xfrm>
          <a:prstGeom prst="rect">
            <a:avLst/>
          </a:prstGeom>
        </p:spPr>
        <p:txBody>
          <a:bodyPr vert="horz" wrap="square" lIns="91440" tIns="45720" rIns="91440" bIns="45720" rtlCol="0" anchor="ctr">
            <a:normAutofit/>
          </a:bodyPr>
          <a:lstStyle/>
          <a:p>
            <a:pPr algn="ctr"/>
            <a:r>
              <a:rPr lang="fr-FR" dirty="0" err="1">
                <a:latin typeface="Source Sans Pro SemiBold" panose="020B0603030403020204" pitchFamily="34" charset="0"/>
                <a:ea typeface="Source Sans Pro SemiBold" panose="020B0603030403020204" pitchFamily="34" charset="0"/>
              </a:rPr>
              <a:t>Denguélé</a:t>
            </a:r>
            <a:endParaRPr lang="fr-FR"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29 %</a:t>
            </a:r>
          </a:p>
        </p:txBody>
      </p:sp>
      <p:sp>
        <p:nvSpPr>
          <p:cNvPr id="8" name="TextBox 7">
            <a:extLst>
              <a:ext uri="{FF2B5EF4-FFF2-40B4-BE49-F238E27FC236}">
                <a16:creationId xmlns:a16="http://schemas.microsoft.com/office/drawing/2014/main" id="{82CDB5B1-FBA5-DC92-4AB6-421901DCB077}"/>
              </a:ext>
            </a:extLst>
          </p:cNvPr>
          <p:cNvSpPr txBox="1"/>
          <p:nvPr/>
        </p:nvSpPr>
        <p:spPr>
          <a:xfrm>
            <a:off x="3350280" y="2934355"/>
            <a:ext cx="1033540" cy="719729"/>
          </a:xfrm>
          <a:prstGeom prst="rect">
            <a:avLst/>
          </a:prstGeom>
        </p:spPr>
        <p:txBody>
          <a:bodyPr vert="horz" wrap="square" lIns="91440" tIns="45720" rIns="91440" bIns="45720" rtlCol="0" anchor="ctr">
            <a:normAutofit/>
          </a:bodyPr>
          <a:lstStyle/>
          <a:p>
            <a:pPr algn="ctr"/>
            <a:r>
              <a:rPr lang="fr-FR" sz="1800" dirty="0" err="1">
                <a:latin typeface="Source Sans Pro SemiBold" panose="020B0603030403020204" pitchFamily="34" charset="0"/>
                <a:ea typeface="Source Sans Pro SemiBold" panose="020B0603030403020204" pitchFamily="34" charset="0"/>
              </a:rPr>
              <a:t>Woroba</a:t>
            </a:r>
            <a:endParaRPr lang="fr-FR" sz="180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30 %</a:t>
            </a:r>
            <a:endParaRPr lang="fr-FR" sz="1800" dirty="0">
              <a:latin typeface="Source Sans Pro SemiBold" panose="020B0603030403020204" pitchFamily="34" charset="0"/>
              <a:ea typeface="Source Sans Pro SemiBold" panose="020B0603030403020204" pitchFamily="34" charset="0"/>
            </a:endParaRPr>
          </a:p>
        </p:txBody>
      </p:sp>
      <p:sp>
        <p:nvSpPr>
          <p:cNvPr id="9" name="TextBox 8">
            <a:extLst>
              <a:ext uri="{FF2B5EF4-FFF2-40B4-BE49-F238E27FC236}">
                <a16:creationId xmlns:a16="http://schemas.microsoft.com/office/drawing/2014/main" id="{A73588F4-580D-8082-9303-B2E94DE77AD0}"/>
              </a:ext>
            </a:extLst>
          </p:cNvPr>
          <p:cNvSpPr txBox="1"/>
          <p:nvPr/>
        </p:nvSpPr>
        <p:spPr>
          <a:xfrm>
            <a:off x="4770668" y="2986766"/>
            <a:ext cx="1175581"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Vallée du Bandama </a:t>
            </a:r>
          </a:p>
          <a:p>
            <a:pPr algn="ctr"/>
            <a:r>
              <a:rPr lang="fr-FR" dirty="0">
                <a:latin typeface="Source Sans Pro SemiBold" panose="020B0603030403020204" pitchFamily="34" charset="0"/>
                <a:ea typeface="Source Sans Pro SemiBold" panose="020B0603030403020204" pitchFamily="34" charset="0"/>
              </a:rPr>
              <a:t>23 %</a:t>
            </a:r>
            <a:endParaRPr lang="fr-FR" sz="1800" dirty="0">
              <a:latin typeface="Source Sans Pro SemiBold" panose="020B0603030403020204" pitchFamily="34" charset="0"/>
              <a:ea typeface="Source Sans Pro SemiBold" panose="020B0603030403020204" pitchFamily="34" charset="0"/>
            </a:endParaRPr>
          </a:p>
        </p:txBody>
      </p:sp>
      <p:sp>
        <p:nvSpPr>
          <p:cNvPr id="10" name="TextBox 9">
            <a:extLst>
              <a:ext uri="{FF2B5EF4-FFF2-40B4-BE49-F238E27FC236}">
                <a16:creationId xmlns:a16="http://schemas.microsoft.com/office/drawing/2014/main" id="{07DBB32D-B5E2-FEF6-E8B6-2B44235EE435}"/>
              </a:ext>
            </a:extLst>
          </p:cNvPr>
          <p:cNvSpPr txBox="1"/>
          <p:nvPr/>
        </p:nvSpPr>
        <p:spPr>
          <a:xfrm>
            <a:off x="5404806" y="3924775"/>
            <a:ext cx="837821" cy="72717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Lacs</a:t>
            </a:r>
          </a:p>
          <a:p>
            <a:pPr algn="ctr"/>
            <a:r>
              <a:rPr lang="fr-FR" dirty="0">
                <a:latin typeface="Source Sans Pro SemiBold" panose="020B0603030403020204" pitchFamily="34" charset="0"/>
                <a:ea typeface="Source Sans Pro SemiBold" panose="020B0603030403020204" pitchFamily="34" charset="0"/>
              </a:rPr>
              <a:t>24 %</a:t>
            </a:r>
            <a:endParaRPr lang="fr-FR" sz="1800" dirty="0">
              <a:latin typeface="Source Sans Pro SemiBold" panose="020B0603030403020204" pitchFamily="34" charset="0"/>
              <a:ea typeface="Source Sans Pro SemiBold" panose="020B0603030403020204" pitchFamily="34" charset="0"/>
            </a:endParaRPr>
          </a:p>
        </p:txBody>
      </p:sp>
      <p:sp>
        <p:nvSpPr>
          <p:cNvPr id="12" name="TextBox 11">
            <a:extLst>
              <a:ext uri="{FF2B5EF4-FFF2-40B4-BE49-F238E27FC236}">
                <a16:creationId xmlns:a16="http://schemas.microsoft.com/office/drawing/2014/main" id="{DC7DDECB-9F50-6F4C-BD09-D0AD98A41685}"/>
              </a:ext>
            </a:extLst>
          </p:cNvPr>
          <p:cNvSpPr txBox="1"/>
          <p:nvPr/>
        </p:nvSpPr>
        <p:spPr>
          <a:xfrm>
            <a:off x="5282478" y="5077305"/>
            <a:ext cx="1100457" cy="68510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Lagunes </a:t>
            </a:r>
          </a:p>
          <a:p>
            <a:pPr algn="ctr"/>
            <a:r>
              <a:rPr lang="fr-FR" dirty="0">
                <a:latin typeface="Source Sans Pro SemiBold" panose="020B0603030403020204" pitchFamily="34" charset="0"/>
                <a:ea typeface="Source Sans Pro SemiBold" panose="020B0603030403020204" pitchFamily="34" charset="0"/>
              </a:rPr>
              <a:t>19 %</a:t>
            </a:r>
            <a:endParaRPr lang="fr-FR" sz="1800" dirty="0">
              <a:latin typeface="Source Sans Pro SemiBold" panose="020B0603030403020204" pitchFamily="34" charset="0"/>
              <a:ea typeface="Source Sans Pro SemiBold" panose="020B0603030403020204" pitchFamily="34" charset="0"/>
            </a:endParaRPr>
          </a:p>
        </p:txBody>
      </p:sp>
      <p:sp>
        <p:nvSpPr>
          <p:cNvPr id="13" name="TextBox 12">
            <a:extLst>
              <a:ext uri="{FF2B5EF4-FFF2-40B4-BE49-F238E27FC236}">
                <a16:creationId xmlns:a16="http://schemas.microsoft.com/office/drawing/2014/main" id="{E941732A-61E1-404D-FC35-5D6C073BE6DE}"/>
              </a:ext>
            </a:extLst>
          </p:cNvPr>
          <p:cNvSpPr txBox="1"/>
          <p:nvPr/>
        </p:nvSpPr>
        <p:spPr>
          <a:xfrm>
            <a:off x="2293073" y="4250457"/>
            <a:ext cx="1281302" cy="78695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Montagnes </a:t>
            </a:r>
          </a:p>
          <a:p>
            <a:pPr algn="ctr"/>
            <a:r>
              <a:rPr lang="fr-FR" dirty="0">
                <a:latin typeface="Source Sans Pro SemiBold" panose="020B0603030403020204" pitchFamily="34" charset="0"/>
                <a:ea typeface="Source Sans Pro SemiBold" panose="020B0603030403020204" pitchFamily="34" charset="0"/>
              </a:rPr>
              <a:t>30 %</a:t>
            </a:r>
            <a:endParaRPr lang="fr-FR" sz="1800" dirty="0">
              <a:latin typeface="Source Sans Pro SemiBold" panose="020B0603030403020204" pitchFamily="34" charset="0"/>
              <a:ea typeface="Source Sans Pro SemiBold" panose="020B0603030403020204" pitchFamily="34" charset="0"/>
            </a:endParaRPr>
          </a:p>
        </p:txBody>
      </p:sp>
      <p:sp>
        <p:nvSpPr>
          <p:cNvPr id="14" name="TextBox 13">
            <a:extLst>
              <a:ext uri="{FF2B5EF4-FFF2-40B4-BE49-F238E27FC236}">
                <a16:creationId xmlns:a16="http://schemas.microsoft.com/office/drawing/2014/main" id="{49A2F1D0-E90E-E7F7-211D-AD13FA6B0E21}"/>
              </a:ext>
            </a:extLst>
          </p:cNvPr>
          <p:cNvSpPr txBox="1"/>
          <p:nvPr/>
        </p:nvSpPr>
        <p:spPr>
          <a:xfrm>
            <a:off x="3380749" y="3930210"/>
            <a:ext cx="1379196"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Sassandra-</a:t>
            </a:r>
            <a:r>
              <a:rPr lang="fr-FR" sz="1800" dirty="0" err="1">
                <a:latin typeface="Source Sans Pro SemiBold" panose="020B0603030403020204" pitchFamily="34" charset="0"/>
                <a:ea typeface="Source Sans Pro SemiBold" panose="020B0603030403020204" pitchFamily="34" charset="0"/>
              </a:rPr>
              <a:t>Marahoue</a:t>
            </a:r>
            <a:r>
              <a:rPr lang="fr-FR" sz="1800" dirty="0">
                <a:latin typeface="Source Sans Pro SemiBold" panose="020B0603030403020204" pitchFamily="34" charset="0"/>
                <a:ea typeface="Source Sans Pro SemiBold" panose="020B0603030403020204" pitchFamily="34" charset="0"/>
              </a:rPr>
              <a:t> </a:t>
            </a:r>
          </a:p>
          <a:p>
            <a:pPr algn="ctr"/>
            <a:r>
              <a:rPr lang="fr-FR" dirty="0">
                <a:latin typeface="Source Sans Pro SemiBold" panose="020B0603030403020204" pitchFamily="34" charset="0"/>
                <a:ea typeface="Source Sans Pro SemiBold" panose="020B0603030403020204" pitchFamily="34" charset="0"/>
              </a:rPr>
              <a:t>29 %</a:t>
            </a:r>
            <a:endParaRPr lang="fr-FR" sz="1800" dirty="0">
              <a:latin typeface="Source Sans Pro SemiBold" panose="020B0603030403020204" pitchFamily="34" charset="0"/>
              <a:ea typeface="Source Sans Pro SemiBold" panose="020B0603030403020204" pitchFamily="34" charset="0"/>
            </a:endParaRPr>
          </a:p>
        </p:txBody>
      </p:sp>
      <p:sp>
        <p:nvSpPr>
          <p:cNvPr id="15" name="TextBox 14">
            <a:extLst>
              <a:ext uri="{FF2B5EF4-FFF2-40B4-BE49-F238E27FC236}">
                <a16:creationId xmlns:a16="http://schemas.microsoft.com/office/drawing/2014/main" id="{5A688587-BD30-FCAE-59AA-BA8F419A06E6}"/>
              </a:ext>
            </a:extLst>
          </p:cNvPr>
          <p:cNvSpPr txBox="1"/>
          <p:nvPr/>
        </p:nvSpPr>
        <p:spPr>
          <a:xfrm>
            <a:off x="3155570" y="5260636"/>
            <a:ext cx="1379196"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Bas-Sassandra</a:t>
            </a:r>
          </a:p>
          <a:p>
            <a:pPr algn="ctr"/>
            <a:r>
              <a:rPr lang="fr-FR" dirty="0">
                <a:latin typeface="Source Sans Pro SemiBold" panose="020B0603030403020204" pitchFamily="34" charset="0"/>
                <a:ea typeface="Source Sans Pro SemiBold" panose="020B0603030403020204" pitchFamily="34" charset="0"/>
              </a:rPr>
              <a:t>20 %</a:t>
            </a:r>
            <a:endParaRPr lang="fr-FR" sz="1800" dirty="0">
              <a:latin typeface="Source Sans Pro SemiBold" panose="020B0603030403020204" pitchFamily="34" charset="0"/>
              <a:ea typeface="Source Sans Pro SemiBold" panose="020B0603030403020204" pitchFamily="34" charset="0"/>
            </a:endParaRPr>
          </a:p>
        </p:txBody>
      </p:sp>
      <p:sp>
        <p:nvSpPr>
          <p:cNvPr id="16" name="TextBox 15">
            <a:extLst>
              <a:ext uri="{FF2B5EF4-FFF2-40B4-BE49-F238E27FC236}">
                <a16:creationId xmlns:a16="http://schemas.microsoft.com/office/drawing/2014/main" id="{6B385BFB-B44D-05DC-3DAE-ADFBB16FCA8F}"/>
              </a:ext>
            </a:extLst>
          </p:cNvPr>
          <p:cNvSpPr txBox="1"/>
          <p:nvPr/>
        </p:nvSpPr>
        <p:spPr>
          <a:xfrm>
            <a:off x="4155203" y="4844406"/>
            <a:ext cx="1087116" cy="882648"/>
          </a:xfrm>
          <a:prstGeom prst="rect">
            <a:avLst/>
          </a:prstGeom>
        </p:spPr>
        <p:txBody>
          <a:bodyPr vert="horz" wrap="square" lIns="91440" tIns="45720" rIns="91440" bIns="45720" rtlCol="0" anchor="ctr">
            <a:normAutofit lnSpcReduction="10000"/>
          </a:bodyPr>
          <a:lstStyle/>
          <a:p>
            <a:pPr algn="ctr"/>
            <a:r>
              <a:rPr lang="fr-FR" dirty="0">
                <a:latin typeface="Source Sans Pro SemiBold" panose="020B0603030403020204" pitchFamily="34" charset="0"/>
                <a:ea typeface="Source Sans Pro SemiBold" panose="020B0603030403020204" pitchFamily="34" charset="0"/>
              </a:rPr>
              <a:t>Goh-</a:t>
            </a:r>
          </a:p>
          <a:p>
            <a:pPr algn="ctr"/>
            <a:r>
              <a:rPr lang="fr-FR" dirty="0" err="1">
                <a:latin typeface="Source Sans Pro SemiBold" panose="020B0603030403020204" pitchFamily="34" charset="0"/>
                <a:ea typeface="Source Sans Pro SemiBold" panose="020B0603030403020204" pitchFamily="34" charset="0"/>
              </a:rPr>
              <a:t>Djiboua</a:t>
            </a:r>
            <a:r>
              <a:rPr lang="fr-FR" dirty="0">
                <a:latin typeface="Source Sans Pro SemiBold" panose="020B0603030403020204" pitchFamily="34" charset="0"/>
                <a:ea typeface="Source Sans Pro SemiBold" panose="020B0603030403020204" pitchFamily="34" charset="0"/>
              </a:rPr>
              <a:t> </a:t>
            </a:r>
          </a:p>
          <a:p>
            <a:pPr algn="ctr"/>
            <a:r>
              <a:rPr lang="fr-FR" dirty="0">
                <a:latin typeface="Source Sans Pro SemiBold" panose="020B0603030403020204" pitchFamily="34" charset="0"/>
                <a:ea typeface="Source Sans Pro SemiBold" panose="020B0603030403020204" pitchFamily="34" charset="0"/>
              </a:rPr>
              <a:t>26 %</a:t>
            </a:r>
          </a:p>
        </p:txBody>
      </p:sp>
      <p:cxnSp>
        <p:nvCxnSpPr>
          <p:cNvPr id="17" name="Straight Connector 16">
            <a:extLst>
              <a:ext uri="{FF2B5EF4-FFF2-40B4-BE49-F238E27FC236}">
                <a16:creationId xmlns:a16="http://schemas.microsoft.com/office/drawing/2014/main" id="{1F6FC3C8-FDC0-E045-6867-808B8670BE17}"/>
              </a:ext>
            </a:extLst>
          </p:cNvPr>
          <p:cNvCxnSpPr>
            <a:cxnSpLocks/>
          </p:cNvCxnSpPr>
          <p:nvPr/>
        </p:nvCxnSpPr>
        <p:spPr>
          <a:xfrm flipV="1">
            <a:off x="4949088" y="4539214"/>
            <a:ext cx="2226734" cy="40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EBD1886-AC3B-99B8-A9B0-B1DA03C30F39}"/>
              </a:ext>
            </a:extLst>
          </p:cNvPr>
          <p:cNvCxnSpPr>
            <a:cxnSpLocks/>
          </p:cNvCxnSpPr>
          <p:nvPr/>
        </p:nvCxnSpPr>
        <p:spPr>
          <a:xfrm flipV="1">
            <a:off x="5971131" y="5377698"/>
            <a:ext cx="1231277" cy="3668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581AAD5B-D420-97DA-E2D0-03757DCBA8D7}"/>
              </a:ext>
            </a:extLst>
          </p:cNvPr>
          <p:cNvSpPr txBox="1"/>
          <p:nvPr/>
        </p:nvSpPr>
        <p:spPr>
          <a:xfrm>
            <a:off x="6960479" y="5020342"/>
            <a:ext cx="1278197" cy="70105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Abidjan</a:t>
            </a:r>
          </a:p>
          <a:p>
            <a:pPr algn="ctr"/>
            <a:r>
              <a:rPr lang="fr-FR" sz="1800" dirty="0">
                <a:latin typeface="Source Sans Pro SemiBold" panose="020B0603030403020204" pitchFamily="34" charset="0"/>
                <a:ea typeface="Source Sans Pro SemiBold" panose="020B0603030403020204" pitchFamily="34" charset="0"/>
              </a:rPr>
              <a:t> </a:t>
            </a:r>
            <a:r>
              <a:rPr lang="fr-FR" dirty="0">
                <a:latin typeface="Source Sans Pro SemiBold" panose="020B0603030403020204" pitchFamily="34" charset="0"/>
                <a:ea typeface="Source Sans Pro SemiBold" panose="020B0603030403020204" pitchFamily="34" charset="0"/>
              </a:rPr>
              <a:t>13 %</a:t>
            </a:r>
            <a:endParaRPr lang="fr-FR" sz="1800" dirty="0">
              <a:latin typeface="Source Sans Pro SemiBold" panose="020B0603030403020204" pitchFamily="34" charset="0"/>
              <a:ea typeface="Source Sans Pro SemiBold" panose="020B0603030403020204" pitchFamily="34" charset="0"/>
            </a:endParaRPr>
          </a:p>
        </p:txBody>
      </p:sp>
      <p:sp>
        <p:nvSpPr>
          <p:cNvPr id="20" name="TextBox 19">
            <a:extLst>
              <a:ext uri="{FF2B5EF4-FFF2-40B4-BE49-F238E27FC236}">
                <a16:creationId xmlns:a16="http://schemas.microsoft.com/office/drawing/2014/main" id="{E51364A0-3388-494A-0AE0-0274C8BBDD5D}"/>
              </a:ext>
            </a:extLst>
          </p:cNvPr>
          <p:cNvSpPr txBox="1"/>
          <p:nvPr/>
        </p:nvSpPr>
        <p:spPr>
          <a:xfrm>
            <a:off x="6866082" y="4138027"/>
            <a:ext cx="1649268" cy="68510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Yamoussoukro </a:t>
            </a:r>
            <a:r>
              <a:rPr lang="fr-FR" dirty="0">
                <a:latin typeface="Source Sans Pro SemiBold" panose="020B0603030403020204" pitchFamily="34" charset="0"/>
                <a:ea typeface="Source Sans Pro SemiBold" panose="020B0603030403020204" pitchFamily="34" charset="0"/>
              </a:rPr>
              <a:t>16 %</a:t>
            </a:r>
            <a:endParaRPr lang="fr-FR" sz="1800" dirty="0">
              <a:latin typeface="Source Sans Pro SemiBold" panose="020B0603030403020204" pitchFamily="34" charset="0"/>
              <a:ea typeface="Source Sans Pro SemiBold" panose="020B0603030403020204" pitchFamily="34" charset="0"/>
            </a:endParaRPr>
          </a:p>
        </p:txBody>
      </p:sp>
      <p:sp>
        <p:nvSpPr>
          <p:cNvPr id="21" name="TextBox 20">
            <a:extLst>
              <a:ext uri="{FF2B5EF4-FFF2-40B4-BE49-F238E27FC236}">
                <a16:creationId xmlns:a16="http://schemas.microsoft.com/office/drawing/2014/main" id="{C38837BF-258D-5389-2484-A36319ECDBB2}"/>
              </a:ext>
            </a:extLst>
          </p:cNvPr>
          <p:cNvSpPr txBox="1"/>
          <p:nvPr/>
        </p:nvSpPr>
        <p:spPr>
          <a:xfrm>
            <a:off x="6245397" y="5514550"/>
            <a:ext cx="950910" cy="746123"/>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Comoé </a:t>
            </a:r>
          </a:p>
          <a:p>
            <a:pPr algn="ctr"/>
            <a:r>
              <a:rPr lang="fr-FR" dirty="0">
                <a:latin typeface="Source Sans Pro SemiBold" panose="020B0603030403020204" pitchFamily="34" charset="0"/>
                <a:ea typeface="Source Sans Pro SemiBold" panose="020B0603030403020204" pitchFamily="34" charset="0"/>
              </a:rPr>
              <a:t>14 %</a:t>
            </a:r>
            <a:endParaRPr lang="fr-FR" sz="180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5642215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4">
            <a:extLst>
              <a:ext uri="{FF2B5EF4-FFF2-40B4-BE49-F238E27FC236}">
                <a16:creationId xmlns:a16="http://schemas.microsoft.com/office/drawing/2014/main" id="{6CBB0340-1423-2BBF-795E-EF3731181F47}"/>
              </a:ext>
            </a:extLst>
          </p:cNvPr>
          <p:cNvGrpSpPr>
            <a:grpSpLocks noChangeAspect="1"/>
          </p:cNvGrpSpPr>
          <p:nvPr/>
        </p:nvGrpSpPr>
        <p:grpSpPr bwMode="auto">
          <a:xfrm>
            <a:off x="1785315" y="787696"/>
            <a:ext cx="6061075" cy="6061075"/>
            <a:chOff x="1110" y="402"/>
            <a:chExt cx="3818" cy="3818"/>
          </a:xfrm>
        </p:grpSpPr>
        <p:sp>
          <p:nvSpPr>
            <p:cNvPr id="24" name="AutoShape 3">
              <a:extLst>
                <a:ext uri="{FF2B5EF4-FFF2-40B4-BE49-F238E27FC236}">
                  <a16:creationId xmlns:a16="http://schemas.microsoft.com/office/drawing/2014/main" id="{477F0240-4591-479A-B6C4-99435961C65F}"/>
                </a:ext>
              </a:extLst>
            </p:cNvPr>
            <p:cNvSpPr>
              <a:spLocks noChangeAspect="1" noChangeArrowheads="1" noTextEdit="1"/>
            </p:cNvSpPr>
            <p:nvPr/>
          </p:nvSpPr>
          <p:spPr bwMode="auto">
            <a:xfrm>
              <a:off x="1110" y="402"/>
              <a:ext cx="3818" cy="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5">
              <a:extLst>
                <a:ext uri="{FF2B5EF4-FFF2-40B4-BE49-F238E27FC236}">
                  <a16:creationId xmlns:a16="http://schemas.microsoft.com/office/drawing/2014/main" id="{1BD24F92-3B0A-1314-FE20-5EB44D178D2A}"/>
                </a:ext>
              </a:extLst>
            </p:cNvPr>
            <p:cNvSpPr>
              <a:spLocks/>
            </p:cNvSpPr>
            <p:nvPr/>
          </p:nvSpPr>
          <p:spPr bwMode="auto">
            <a:xfrm>
              <a:off x="3605" y="3309"/>
              <a:ext cx="366" cy="216"/>
            </a:xfrm>
            <a:custGeom>
              <a:avLst/>
              <a:gdLst>
                <a:gd name="T0" fmla="*/ 318 w 366"/>
                <a:gd name="T1" fmla="*/ 139 h 216"/>
                <a:gd name="T2" fmla="*/ 331 w 366"/>
                <a:gd name="T3" fmla="*/ 145 h 216"/>
                <a:gd name="T4" fmla="*/ 341 w 366"/>
                <a:gd name="T5" fmla="*/ 152 h 216"/>
                <a:gd name="T6" fmla="*/ 351 w 366"/>
                <a:gd name="T7" fmla="*/ 157 h 216"/>
                <a:gd name="T8" fmla="*/ 354 w 366"/>
                <a:gd name="T9" fmla="*/ 167 h 216"/>
                <a:gd name="T10" fmla="*/ 361 w 366"/>
                <a:gd name="T11" fmla="*/ 173 h 216"/>
                <a:gd name="T12" fmla="*/ 321 w 366"/>
                <a:gd name="T13" fmla="*/ 183 h 216"/>
                <a:gd name="T14" fmla="*/ 315 w 366"/>
                <a:gd name="T15" fmla="*/ 198 h 216"/>
                <a:gd name="T16" fmla="*/ 295 w 366"/>
                <a:gd name="T17" fmla="*/ 213 h 216"/>
                <a:gd name="T18" fmla="*/ 287 w 366"/>
                <a:gd name="T19" fmla="*/ 211 h 216"/>
                <a:gd name="T20" fmla="*/ 280 w 366"/>
                <a:gd name="T21" fmla="*/ 208 h 216"/>
                <a:gd name="T22" fmla="*/ 272 w 366"/>
                <a:gd name="T23" fmla="*/ 206 h 216"/>
                <a:gd name="T24" fmla="*/ 262 w 366"/>
                <a:gd name="T25" fmla="*/ 206 h 216"/>
                <a:gd name="T26" fmla="*/ 254 w 366"/>
                <a:gd name="T27" fmla="*/ 203 h 216"/>
                <a:gd name="T28" fmla="*/ 244 w 366"/>
                <a:gd name="T29" fmla="*/ 203 h 216"/>
                <a:gd name="T30" fmla="*/ 239 w 366"/>
                <a:gd name="T31" fmla="*/ 198 h 216"/>
                <a:gd name="T32" fmla="*/ 229 w 366"/>
                <a:gd name="T33" fmla="*/ 198 h 216"/>
                <a:gd name="T34" fmla="*/ 221 w 366"/>
                <a:gd name="T35" fmla="*/ 201 h 216"/>
                <a:gd name="T36" fmla="*/ 214 w 366"/>
                <a:gd name="T37" fmla="*/ 203 h 216"/>
                <a:gd name="T38" fmla="*/ 203 w 366"/>
                <a:gd name="T39" fmla="*/ 203 h 216"/>
                <a:gd name="T40" fmla="*/ 196 w 366"/>
                <a:gd name="T41" fmla="*/ 206 h 216"/>
                <a:gd name="T42" fmla="*/ 186 w 366"/>
                <a:gd name="T43" fmla="*/ 206 h 216"/>
                <a:gd name="T44" fmla="*/ 175 w 366"/>
                <a:gd name="T45" fmla="*/ 206 h 216"/>
                <a:gd name="T46" fmla="*/ 168 w 366"/>
                <a:gd name="T47" fmla="*/ 208 h 216"/>
                <a:gd name="T48" fmla="*/ 158 w 366"/>
                <a:gd name="T49" fmla="*/ 208 h 216"/>
                <a:gd name="T50" fmla="*/ 147 w 366"/>
                <a:gd name="T51" fmla="*/ 211 h 216"/>
                <a:gd name="T52" fmla="*/ 137 w 366"/>
                <a:gd name="T53" fmla="*/ 211 h 216"/>
                <a:gd name="T54" fmla="*/ 130 w 366"/>
                <a:gd name="T55" fmla="*/ 213 h 216"/>
                <a:gd name="T56" fmla="*/ 119 w 366"/>
                <a:gd name="T57" fmla="*/ 213 h 216"/>
                <a:gd name="T58" fmla="*/ 112 w 366"/>
                <a:gd name="T59" fmla="*/ 216 h 216"/>
                <a:gd name="T60" fmla="*/ 97 w 366"/>
                <a:gd name="T61" fmla="*/ 206 h 216"/>
                <a:gd name="T62" fmla="*/ 89 w 366"/>
                <a:gd name="T63" fmla="*/ 178 h 216"/>
                <a:gd name="T64" fmla="*/ 66 w 366"/>
                <a:gd name="T65" fmla="*/ 170 h 216"/>
                <a:gd name="T66" fmla="*/ 81 w 366"/>
                <a:gd name="T67" fmla="*/ 104 h 216"/>
                <a:gd name="T68" fmla="*/ 81 w 366"/>
                <a:gd name="T69" fmla="*/ 94 h 216"/>
                <a:gd name="T70" fmla="*/ 41 w 366"/>
                <a:gd name="T71" fmla="*/ 63 h 216"/>
                <a:gd name="T72" fmla="*/ 28 w 366"/>
                <a:gd name="T73" fmla="*/ 22 h 216"/>
                <a:gd name="T74" fmla="*/ 86 w 366"/>
                <a:gd name="T75" fmla="*/ 15 h 216"/>
                <a:gd name="T76" fmla="*/ 97 w 366"/>
                <a:gd name="T77" fmla="*/ 15 h 216"/>
                <a:gd name="T78" fmla="*/ 178 w 366"/>
                <a:gd name="T79" fmla="*/ 20 h 216"/>
                <a:gd name="T80" fmla="*/ 237 w 366"/>
                <a:gd name="T81" fmla="*/ 7 h 216"/>
                <a:gd name="T82" fmla="*/ 247 w 366"/>
                <a:gd name="T83" fmla="*/ 5 h 216"/>
                <a:gd name="T84" fmla="*/ 254 w 366"/>
                <a:gd name="T85" fmla="*/ 2 h 216"/>
                <a:gd name="T86" fmla="*/ 254 w 366"/>
                <a:gd name="T87" fmla="*/ 15 h 216"/>
                <a:gd name="T88" fmla="*/ 257 w 366"/>
                <a:gd name="T89" fmla="*/ 25 h 216"/>
                <a:gd name="T90" fmla="*/ 262 w 366"/>
                <a:gd name="T91" fmla="*/ 33 h 216"/>
                <a:gd name="T92" fmla="*/ 270 w 366"/>
                <a:gd name="T93" fmla="*/ 38 h 216"/>
                <a:gd name="T94" fmla="*/ 275 w 366"/>
                <a:gd name="T95" fmla="*/ 45 h 216"/>
                <a:gd name="T96" fmla="*/ 285 w 366"/>
                <a:gd name="T97" fmla="*/ 58 h 216"/>
                <a:gd name="T98" fmla="*/ 287 w 366"/>
                <a:gd name="T99" fmla="*/ 66 h 216"/>
                <a:gd name="T100" fmla="*/ 295 w 366"/>
                <a:gd name="T101" fmla="*/ 66 h 216"/>
                <a:gd name="T102" fmla="*/ 303 w 366"/>
                <a:gd name="T103" fmla="*/ 68 h 216"/>
                <a:gd name="T104" fmla="*/ 305 w 366"/>
                <a:gd name="T105" fmla="*/ 76 h 216"/>
                <a:gd name="T106" fmla="*/ 310 w 366"/>
                <a:gd name="T107" fmla="*/ 86 h 216"/>
                <a:gd name="T108" fmla="*/ 310 w 366"/>
                <a:gd name="T109" fmla="*/ 94 h 216"/>
                <a:gd name="T110" fmla="*/ 310 w 366"/>
                <a:gd name="T111" fmla="*/ 99 h 216"/>
                <a:gd name="T112" fmla="*/ 315 w 366"/>
                <a:gd name="T113" fmla="*/ 104 h 216"/>
                <a:gd name="T114" fmla="*/ 318 w 366"/>
                <a:gd name="T115" fmla="*/ 111 h 216"/>
                <a:gd name="T116" fmla="*/ 315 w 366"/>
                <a:gd name="T117" fmla="*/ 119 h 216"/>
                <a:gd name="T118" fmla="*/ 310 w 366"/>
                <a:gd name="T119" fmla="*/ 12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6" h="216">
                  <a:moveTo>
                    <a:pt x="313" y="134"/>
                  </a:moveTo>
                  <a:lnTo>
                    <a:pt x="313" y="137"/>
                  </a:lnTo>
                  <a:lnTo>
                    <a:pt x="315" y="137"/>
                  </a:lnTo>
                  <a:lnTo>
                    <a:pt x="318" y="139"/>
                  </a:lnTo>
                  <a:lnTo>
                    <a:pt x="321" y="139"/>
                  </a:lnTo>
                  <a:lnTo>
                    <a:pt x="323" y="139"/>
                  </a:lnTo>
                  <a:lnTo>
                    <a:pt x="326" y="142"/>
                  </a:lnTo>
                  <a:lnTo>
                    <a:pt x="331" y="145"/>
                  </a:lnTo>
                  <a:lnTo>
                    <a:pt x="333" y="145"/>
                  </a:lnTo>
                  <a:lnTo>
                    <a:pt x="336" y="147"/>
                  </a:lnTo>
                  <a:lnTo>
                    <a:pt x="338" y="150"/>
                  </a:lnTo>
                  <a:lnTo>
                    <a:pt x="341" y="152"/>
                  </a:lnTo>
                  <a:lnTo>
                    <a:pt x="343" y="155"/>
                  </a:lnTo>
                  <a:lnTo>
                    <a:pt x="346" y="155"/>
                  </a:lnTo>
                  <a:lnTo>
                    <a:pt x="349" y="157"/>
                  </a:lnTo>
                  <a:lnTo>
                    <a:pt x="351" y="157"/>
                  </a:lnTo>
                  <a:lnTo>
                    <a:pt x="351" y="160"/>
                  </a:lnTo>
                  <a:lnTo>
                    <a:pt x="351" y="165"/>
                  </a:lnTo>
                  <a:lnTo>
                    <a:pt x="351" y="167"/>
                  </a:lnTo>
                  <a:lnTo>
                    <a:pt x="354" y="167"/>
                  </a:lnTo>
                  <a:lnTo>
                    <a:pt x="354" y="170"/>
                  </a:lnTo>
                  <a:lnTo>
                    <a:pt x="356" y="170"/>
                  </a:lnTo>
                  <a:lnTo>
                    <a:pt x="359" y="173"/>
                  </a:lnTo>
                  <a:lnTo>
                    <a:pt x="361" y="173"/>
                  </a:lnTo>
                  <a:lnTo>
                    <a:pt x="364" y="173"/>
                  </a:lnTo>
                  <a:lnTo>
                    <a:pt x="366" y="175"/>
                  </a:lnTo>
                  <a:lnTo>
                    <a:pt x="331" y="188"/>
                  </a:lnTo>
                  <a:lnTo>
                    <a:pt x="321" y="183"/>
                  </a:lnTo>
                  <a:lnTo>
                    <a:pt x="313" y="190"/>
                  </a:lnTo>
                  <a:lnTo>
                    <a:pt x="313" y="193"/>
                  </a:lnTo>
                  <a:lnTo>
                    <a:pt x="315" y="195"/>
                  </a:lnTo>
                  <a:lnTo>
                    <a:pt x="315" y="198"/>
                  </a:lnTo>
                  <a:lnTo>
                    <a:pt x="315" y="201"/>
                  </a:lnTo>
                  <a:lnTo>
                    <a:pt x="303" y="198"/>
                  </a:lnTo>
                  <a:lnTo>
                    <a:pt x="298" y="213"/>
                  </a:lnTo>
                  <a:lnTo>
                    <a:pt x="295" y="213"/>
                  </a:lnTo>
                  <a:lnTo>
                    <a:pt x="295" y="211"/>
                  </a:lnTo>
                  <a:lnTo>
                    <a:pt x="293" y="211"/>
                  </a:lnTo>
                  <a:lnTo>
                    <a:pt x="290" y="211"/>
                  </a:lnTo>
                  <a:lnTo>
                    <a:pt x="287" y="211"/>
                  </a:lnTo>
                  <a:lnTo>
                    <a:pt x="287" y="208"/>
                  </a:lnTo>
                  <a:lnTo>
                    <a:pt x="285" y="208"/>
                  </a:lnTo>
                  <a:lnTo>
                    <a:pt x="282" y="208"/>
                  </a:lnTo>
                  <a:lnTo>
                    <a:pt x="280" y="208"/>
                  </a:lnTo>
                  <a:lnTo>
                    <a:pt x="277" y="208"/>
                  </a:lnTo>
                  <a:lnTo>
                    <a:pt x="275" y="208"/>
                  </a:lnTo>
                  <a:lnTo>
                    <a:pt x="275" y="206"/>
                  </a:lnTo>
                  <a:lnTo>
                    <a:pt x="272" y="206"/>
                  </a:lnTo>
                  <a:lnTo>
                    <a:pt x="270" y="206"/>
                  </a:lnTo>
                  <a:lnTo>
                    <a:pt x="267" y="206"/>
                  </a:lnTo>
                  <a:lnTo>
                    <a:pt x="265" y="206"/>
                  </a:lnTo>
                  <a:lnTo>
                    <a:pt x="262" y="206"/>
                  </a:lnTo>
                  <a:lnTo>
                    <a:pt x="259" y="206"/>
                  </a:lnTo>
                  <a:lnTo>
                    <a:pt x="259" y="203"/>
                  </a:lnTo>
                  <a:lnTo>
                    <a:pt x="257" y="203"/>
                  </a:lnTo>
                  <a:lnTo>
                    <a:pt x="254" y="203"/>
                  </a:lnTo>
                  <a:lnTo>
                    <a:pt x="252" y="203"/>
                  </a:lnTo>
                  <a:lnTo>
                    <a:pt x="249" y="203"/>
                  </a:lnTo>
                  <a:lnTo>
                    <a:pt x="247" y="203"/>
                  </a:lnTo>
                  <a:lnTo>
                    <a:pt x="244" y="203"/>
                  </a:lnTo>
                  <a:lnTo>
                    <a:pt x="244" y="201"/>
                  </a:lnTo>
                  <a:lnTo>
                    <a:pt x="242" y="201"/>
                  </a:lnTo>
                  <a:lnTo>
                    <a:pt x="239" y="201"/>
                  </a:lnTo>
                  <a:lnTo>
                    <a:pt x="239" y="198"/>
                  </a:lnTo>
                  <a:lnTo>
                    <a:pt x="237" y="198"/>
                  </a:lnTo>
                  <a:lnTo>
                    <a:pt x="234" y="198"/>
                  </a:lnTo>
                  <a:lnTo>
                    <a:pt x="231" y="198"/>
                  </a:lnTo>
                  <a:lnTo>
                    <a:pt x="229" y="198"/>
                  </a:lnTo>
                  <a:lnTo>
                    <a:pt x="226" y="198"/>
                  </a:lnTo>
                  <a:lnTo>
                    <a:pt x="224" y="198"/>
                  </a:lnTo>
                  <a:lnTo>
                    <a:pt x="221" y="198"/>
                  </a:lnTo>
                  <a:lnTo>
                    <a:pt x="221" y="201"/>
                  </a:lnTo>
                  <a:lnTo>
                    <a:pt x="219" y="201"/>
                  </a:lnTo>
                  <a:lnTo>
                    <a:pt x="219" y="203"/>
                  </a:lnTo>
                  <a:lnTo>
                    <a:pt x="216" y="203"/>
                  </a:lnTo>
                  <a:lnTo>
                    <a:pt x="214" y="203"/>
                  </a:lnTo>
                  <a:lnTo>
                    <a:pt x="211" y="203"/>
                  </a:lnTo>
                  <a:lnTo>
                    <a:pt x="209" y="203"/>
                  </a:lnTo>
                  <a:lnTo>
                    <a:pt x="206" y="203"/>
                  </a:lnTo>
                  <a:lnTo>
                    <a:pt x="203" y="203"/>
                  </a:lnTo>
                  <a:lnTo>
                    <a:pt x="201" y="203"/>
                  </a:lnTo>
                  <a:lnTo>
                    <a:pt x="198" y="203"/>
                  </a:lnTo>
                  <a:lnTo>
                    <a:pt x="196" y="203"/>
                  </a:lnTo>
                  <a:lnTo>
                    <a:pt x="196" y="206"/>
                  </a:lnTo>
                  <a:lnTo>
                    <a:pt x="193" y="206"/>
                  </a:lnTo>
                  <a:lnTo>
                    <a:pt x="191" y="206"/>
                  </a:lnTo>
                  <a:lnTo>
                    <a:pt x="188" y="206"/>
                  </a:lnTo>
                  <a:lnTo>
                    <a:pt x="186" y="206"/>
                  </a:lnTo>
                  <a:lnTo>
                    <a:pt x="183" y="206"/>
                  </a:lnTo>
                  <a:lnTo>
                    <a:pt x="181" y="206"/>
                  </a:lnTo>
                  <a:lnTo>
                    <a:pt x="178" y="206"/>
                  </a:lnTo>
                  <a:lnTo>
                    <a:pt x="175" y="206"/>
                  </a:lnTo>
                  <a:lnTo>
                    <a:pt x="175" y="208"/>
                  </a:lnTo>
                  <a:lnTo>
                    <a:pt x="173" y="208"/>
                  </a:lnTo>
                  <a:lnTo>
                    <a:pt x="170" y="208"/>
                  </a:lnTo>
                  <a:lnTo>
                    <a:pt x="168" y="208"/>
                  </a:lnTo>
                  <a:lnTo>
                    <a:pt x="165" y="208"/>
                  </a:lnTo>
                  <a:lnTo>
                    <a:pt x="163" y="208"/>
                  </a:lnTo>
                  <a:lnTo>
                    <a:pt x="160" y="208"/>
                  </a:lnTo>
                  <a:lnTo>
                    <a:pt x="158" y="208"/>
                  </a:lnTo>
                  <a:lnTo>
                    <a:pt x="158" y="211"/>
                  </a:lnTo>
                  <a:lnTo>
                    <a:pt x="155" y="211"/>
                  </a:lnTo>
                  <a:lnTo>
                    <a:pt x="150" y="211"/>
                  </a:lnTo>
                  <a:lnTo>
                    <a:pt x="147" y="211"/>
                  </a:lnTo>
                  <a:lnTo>
                    <a:pt x="145" y="211"/>
                  </a:lnTo>
                  <a:lnTo>
                    <a:pt x="142" y="211"/>
                  </a:lnTo>
                  <a:lnTo>
                    <a:pt x="140" y="211"/>
                  </a:lnTo>
                  <a:lnTo>
                    <a:pt x="137" y="211"/>
                  </a:lnTo>
                  <a:lnTo>
                    <a:pt x="137" y="213"/>
                  </a:lnTo>
                  <a:lnTo>
                    <a:pt x="135" y="213"/>
                  </a:lnTo>
                  <a:lnTo>
                    <a:pt x="132" y="213"/>
                  </a:lnTo>
                  <a:lnTo>
                    <a:pt x="130" y="213"/>
                  </a:lnTo>
                  <a:lnTo>
                    <a:pt x="127" y="213"/>
                  </a:lnTo>
                  <a:lnTo>
                    <a:pt x="125" y="213"/>
                  </a:lnTo>
                  <a:lnTo>
                    <a:pt x="122" y="213"/>
                  </a:lnTo>
                  <a:lnTo>
                    <a:pt x="119" y="213"/>
                  </a:lnTo>
                  <a:lnTo>
                    <a:pt x="117" y="213"/>
                  </a:lnTo>
                  <a:lnTo>
                    <a:pt x="117" y="216"/>
                  </a:lnTo>
                  <a:lnTo>
                    <a:pt x="114" y="216"/>
                  </a:lnTo>
                  <a:lnTo>
                    <a:pt x="112" y="216"/>
                  </a:lnTo>
                  <a:lnTo>
                    <a:pt x="109" y="216"/>
                  </a:lnTo>
                  <a:lnTo>
                    <a:pt x="107" y="216"/>
                  </a:lnTo>
                  <a:lnTo>
                    <a:pt x="102" y="206"/>
                  </a:lnTo>
                  <a:lnTo>
                    <a:pt x="97" y="206"/>
                  </a:lnTo>
                  <a:lnTo>
                    <a:pt x="94" y="183"/>
                  </a:lnTo>
                  <a:lnTo>
                    <a:pt x="91" y="180"/>
                  </a:lnTo>
                  <a:lnTo>
                    <a:pt x="89" y="180"/>
                  </a:lnTo>
                  <a:lnTo>
                    <a:pt x="89" y="178"/>
                  </a:lnTo>
                  <a:lnTo>
                    <a:pt x="89" y="175"/>
                  </a:lnTo>
                  <a:lnTo>
                    <a:pt x="86" y="175"/>
                  </a:lnTo>
                  <a:lnTo>
                    <a:pt x="84" y="175"/>
                  </a:lnTo>
                  <a:lnTo>
                    <a:pt x="66" y="170"/>
                  </a:lnTo>
                  <a:lnTo>
                    <a:pt x="79" y="109"/>
                  </a:lnTo>
                  <a:lnTo>
                    <a:pt x="79" y="106"/>
                  </a:lnTo>
                  <a:lnTo>
                    <a:pt x="81" y="106"/>
                  </a:lnTo>
                  <a:lnTo>
                    <a:pt x="81" y="104"/>
                  </a:lnTo>
                  <a:lnTo>
                    <a:pt x="81" y="101"/>
                  </a:lnTo>
                  <a:lnTo>
                    <a:pt x="81" y="99"/>
                  </a:lnTo>
                  <a:lnTo>
                    <a:pt x="81" y="96"/>
                  </a:lnTo>
                  <a:lnTo>
                    <a:pt x="81" y="94"/>
                  </a:lnTo>
                  <a:lnTo>
                    <a:pt x="84" y="94"/>
                  </a:lnTo>
                  <a:lnTo>
                    <a:pt x="79" y="78"/>
                  </a:lnTo>
                  <a:lnTo>
                    <a:pt x="61" y="71"/>
                  </a:lnTo>
                  <a:lnTo>
                    <a:pt x="41" y="63"/>
                  </a:lnTo>
                  <a:lnTo>
                    <a:pt x="7" y="61"/>
                  </a:lnTo>
                  <a:lnTo>
                    <a:pt x="2" y="58"/>
                  </a:lnTo>
                  <a:lnTo>
                    <a:pt x="0" y="58"/>
                  </a:lnTo>
                  <a:lnTo>
                    <a:pt x="28" y="22"/>
                  </a:lnTo>
                  <a:lnTo>
                    <a:pt x="35" y="25"/>
                  </a:lnTo>
                  <a:lnTo>
                    <a:pt x="84" y="17"/>
                  </a:lnTo>
                  <a:lnTo>
                    <a:pt x="86" y="17"/>
                  </a:lnTo>
                  <a:lnTo>
                    <a:pt x="86" y="15"/>
                  </a:lnTo>
                  <a:lnTo>
                    <a:pt x="89" y="15"/>
                  </a:lnTo>
                  <a:lnTo>
                    <a:pt x="91" y="15"/>
                  </a:lnTo>
                  <a:lnTo>
                    <a:pt x="94" y="15"/>
                  </a:lnTo>
                  <a:lnTo>
                    <a:pt x="97" y="15"/>
                  </a:lnTo>
                  <a:lnTo>
                    <a:pt x="104" y="17"/>
                  </a:lnTo>
                  <a:lnTo>
                    <a:pt x="104" y="15"/>
                  </a:lnTo>
                  <a:lnTo>
                    <a:pt x="107" y="15"/>
                  </a:lnTo>
                  <a:lnTo>
                    <a:pt x="178" y="20"/>
                  </a:lnTo>
                  <a:lnTo>
                    <a:pt x="229" y="15"/>
                  </a:lnTo>
                  <a:lnTo>
                    <a:pt x="231" y="12"/>
                  </a:lnTo>
                  <a:lnTo>
                    <a:pt x="234" y="10"/>
                  </a:lnTo>
                  <a:lnTo>
                    <a:pt x="237" y="7"/>
                  </a:lnTo>
                  <a:lnTo>
                    <a:pt x="239" y="7"/>
                  </a:lnTo>
                  <a:lnTo>
                    <a:pt x="242" y="7"/>
                  </a:lnTo>
                  <a:lnTo>
                    <a:pt x="244" y="5"/>
                  </a:lnTo>
                  <a:lnTo>
                    <a:pt x="247" y="5"/>
                  </a:lnTo>
                  <a:lnTo>
                    <a:pt x="249" y="5"/>
                  </a:lnTo>
                  <a:lnTo>
                    <a:pt x="252" y="5"/>
                  </a:lnTo>
                  <a:lnTo>
                    <a:pt x="254" y="0"/>
                  </a:lnTo>
                  <a:lnTo>
                    <a:pt x="254" y="2"/>
                  </a:lnTo>
                  <a:lnTo>
                    <a:pt x="254" y="5"/>
                  </a:lnTo>
                  <a:lnTo>
                    <a:pt x="254" y="7"/>
                  </a:lnTo>
                  <a:lnTo>
                    <a:pt x="257" y="10"/>
                  </a:lnTo>
                  <a:lnTo>
                    <a:pt x="254" y="15"/>
                  </a:lnTo>
                  <a:lnTo>
                    <a:pt x="254" y="17"/>
                  </a:lnTo>
                  <a:lnTo>
                    <a:pt x="254" y="20"/>
                  </a:lnTo>
                  <a:lnTo>
                    <a:pt x="257" y="22"/>
                  </a:lnTo>
                  <a:lnTo>
                    <a:pt x="257" y="25"/>
                  </a:lnTo>
                  <a:lnTo>
                    <a:pt x="259" y="25"/>
                  </a:lnTo>
                  <a:lnTo>
                    <a:pt x="259" y="28"/>
                  </a:lnTo>
                  <a:lnTo>
                    <a:pt x="262" y="30"/>
                  </a:lnTo>
                  <a:lnTo>
                    <a:pt x="262" y="33"/>
                  </a:lnTo>
                  <a:lnTo>
                    <a:pt x="262" y="35"/>
                  </a:lnTo>
                  <a:lnTo>
                    <a:pt x="265" y="38"/>
                  </a:lnTo>
                  <a:lnTo>
                    <a:pt x="267" y="38"/>
                  </a:lnTo>
                  <a:lnTo>
                    <a:pt x="270" y="38"/>
                  </a:lnTo>
                  <a:lnTo>
                    <a:pt x="272" y="40"/>
                  </a:lnTo>
                  <a:lnTo>
                    <a:pt x="275" y="40"/>
                  </a:lnTo>
                  <a:lnTo>
                    <a:pt x="275" y="43"/>
                  </a:lnTo>
                  <a:lnTo>
                    <a:pt x="275" y="45"/>
                  </a:lnTo>
                  <a:lnTo>
                    <a:pt x="277" y="45"/>
                  </a:lnTo>
                  <a:lnTo>
                    <a:pt x="277" y="48"/>
                  </a:lnTo>
                  <a:lnTo>
                    <a:pt x="282" y="56"/>
                  </a:lnTo>
                  <a:lnTo>
                    <a:pt x="285" y="58"/>
                  </a:lnTo>
                  <a:lnTo>
                    <a:pt x="287" y="58"/>
                  </a:lnTo>
                  <a:lnTo>
                    <a:pt x="287" y="61"/>
                  </a:lnTo>
                  <a:lnTo>
                    <a:pt x="287" y="63"/>
                  </a:lnTo>
                  <a:lnTo>
                    <a:pt x="287" y="66"/>
                  </a:lnTo>
                  <a:lnTo>
                    <a:pt x="290" y="68"/>
                  </a:lnTo>
                  <a:lnTo>
                    <a:pt x="290" y="66"/>
                  </a:lnTo>
                  <a:lnTo>
                    <a:pt x="293" y="66"/>
                  </a:lnTo>
                  <a:lnTo>
                    <a:pt x="295" y="66"/>
                  </a:lnTo>
                  <a:lnTo>
                    <a:pt x="298" y="66"/>
                  </a:lnTo>
                  <a:lnTo>
                    <a:pt x="300" y="66"/>
                  </a:lnTo>
                  <a:lnTo>
                    <a:pt x="303" y="66"/>
                  </a:lnTo>
                  <a:lnTo>
                    <a:pt x="303" y="68"/>
                  </a:lnTo>
                  <a:lnTo>
                    <a:pt x="303" y="71"/>
                  </a:lnTo>
                  <a:lnTo>
                    <a:pt x="305" y="71"/>
                  </a:lnTo>
                  <a:lnTo>
                    <a:pt x="305" y="73"/>
                  </a:lnTo>
                  <a:lnTo>
                    <a:pt x="305" y="76"/>
                  </a:lnTo>
                  <a:lnTo>
                    <a:pt x="308" y="76"/>
                  </a:lnTo>
                  <a:lnTo>
                    <a:pt x="310" y="78"/>
                  </a:lnTo>
                  <a:lnTo>
                    <a:pt x="310" y="83"/>
                  </a:lnTo>
                  <a:lnTo>
                    <a:pt x="310" y="86"/>
                  </a:lnTo>
                  <a:lnTo>
                    <a:pt x="313" y="89"/>
                  </a:lnTo>
                  <a:lnTo>
                    <a:pt x="313" y="91"/>
                  </a:lnTo>
                  <a:lnTo>
                    <a:pt x="310" y="91"/>
                  </a:lnTo>
                  <a:lnTo>
                    <a:pt x="310" y="94"/>
                  </a:lnTo>
                  <a:lnTo>
                    <a:pt x="308" y="94"/>
                  </a:lnTo>
                  <a:lnTo>
                    <a:pt x="310" y="94"/>
                  </a:lnTo>
                  <a:lnTo>
                    <a:pt x="310" y="96"/>
                  </a:lnTo>
                  <a:lnTo>
                    <a:pt x="310" y="99"/>
                  </a:lnTo>
                  <a:lnTo>
                    <a:pt x="310" y="101"/>
                  </a:lnTo>
                  <a:lnTo>
                    <a:pt x="313" y="101"/>
                  </a:lnTo>
                  <a:lnTo>
                    <a:pt x="313" y="104"/>
                  </a:lnTo>
                  <a:lnTo>
                    <a:pt x="315" y="104"/>
                  </a:lnTo>
                  <a:lnTo>
                    <a:pt x="318" y="106"/>
                  </a:lnTo>
                  <a:lnTo>
                    <a:pt x="321" y="109"/>
                  </a:lnTo>
                  <a:lnTo>
                    <a:pt x="318" y="109"/>
                  </a:lnTo>
                  <a:lnTo>
                    <a:pt x="318" y="111"/>
                  </a:lnTo>
                  <a:lnTo>
                    <a:pt x="318" y="114"/>
                  </a:lnTo>
                  <a:lnTo>
                    <a:pt x="315" y="114"/>
                  </a:lnTo>
                  <a:lnTo>
                    <a:pt x="315" y="117"/>
                  </a:lnTo>
                  <a:lnTo>
                    <a:pt x="315" y="119"/>
                  </a:lnTo>
                  <a:lnTo>
                    <a:pt x="313" y="122"/>
                  </a:lnTo>
                  <a:lnTo>
                    <a:pt x="313" y="124"/>
                  </a:lnTo>
                  <a:lnTo>
                    <a:pt x="310" y="127"/>
                  </a:lnTo>
                  <a:lnTo>
                    <a:pt x="310" y="129"/>
                  </a:lnTo>
                  <a:lnTo>
                    <a:pt x="313" y="129"/>
                  </a:lnTo>
                  <a:lnTo>
                    <a:pt x="313" y="132"/>
                  </a:lnTo>
                  <a:lnTo>
                    <a:pt x="313" y="134"/>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6">
              <a:extLst>
                <a:ext uri="{FF2B5EF4-FFF2-40B4-BE49-F238E27FC236}">
                  <a16:creationId xmlns:a16="http://schemas.microsoft.com/office/drawing/2014/main" id="{312D6CDA-A08D-F34A-C049-AAF8F388FF15}"/>
                </a:ext>
              </a:extLst>
            </p:cNvPr>
            <p:cNvSpPr>
              <a:spLocks noEditPoints="1"/>
            </p:cNvSpPr>
            <p:nvPr/>
          </p:nvSpPr>
          <p:spPr bwMode="auto">
            <a:xfrm>
              <a:off x="1948" y="2827"/>
              <a:ext cx="1120" cy="1146"/>
            </a:xfrm>
            <a:custGeom>
              <a:avLst/>
              <a:gdLst>
                <a:gd name="T0" fmla="*/ 170 w 1120"/>
                <a:gd name="T1" fmla="*/ 1095 h 1146"/>
                <a:gd name="T2" fmla="*/ 134 w 1120"/>
                <a:gd name="T3" fmla="*/ 1113 h 1146"/>
                <a:gd name="T4" fmla="*/ 101 w 1120"/>
                <a:gd name="T5" fmla="*/ 1133 h 1146"/>
                <a:gd name="T6" fmla="*/ 66 w 1120"/>
                <a:gd name="T7" fmla="*/ 1146 h 1146"/>
                <a:gd name="T8" fmla="*/ 22 w 1120"/>
                <a:gd name="T9" fmla="*/ 1105 h 1146"/>
                <a:gd name="T10" fmla="*/ 17 w 1120"/>
                <a:gd name="T11" fmla="*/ 1026 h 1146"/>
                <a:gd name="T12" fmla="*/ 17 w 1120"/>
                <a:gd name="T13" fmla="*/ 975 h 1146"/>
                <a:gd name="T14" fmla="*/ 5 w 1120"/>
                <a:gd name="T15" fmla="*/ 907 h 1146"/>
                <a:gd name="T16" fmla="*/ 30 w 1120"/>
                <a:gd name="T17" fmla="*/ 856 h 1146"/>
                <a:gd name="T18" fmla="*/ 22 w 1120"/>
                <a:gd name="T19" fmla="*/ 805 h 1146"/>
                <a:gd name="T20" fmla="*/ 45 w 1120"/>
                <a:gd name="T21" fmla="*/ 761 h 1146"/>
                <a:gd name="T22" fmla="*/ 66 w 1120"/>
                <a:gd name="T23" fmla="*/ 693 h 1146"/>
                <a:gd name="T24" fmla="*/ 91 w 1120"/>
                <a:gd name="T25" fmla="*/ 667 h 1146"/>
                <a:gd name="T26" fmla="*/ 117 w 1120"/>
                <a:gd name="T27" fmla="*/ 639 h 1146"/>
                <a:gd name="T28" fmla="*/ 78 w 1120"/>
                <a:gd name="T29" fmla="*/ 591 h 1146"/>
                <a:gd name="T30" fmla="*/ 101 w 1120"/>
                <a:gd name="T31" fmla="*/ 545 h 1146"/>
                <a:gd name="T32" fmla="*/ 114 w 1120"/>
                <a:gd name="T33" fmla="*/ 487 h 1146"/>
                <a:gd name="T34" fmla="*/ 330 w 1120"/>
                <a:gd name="T35" fmla="*/ 21 h 1146"/>
                <a:gd name="T36" fmla="*/ 318 w 1120"/>
                <a:gd name="T37" fmla="*/ 59 h 1146"/>
                <a:gd name="T38" fmla="*/ 611 w 1120"/>
                <a:gd name="T39" fmla="*/ 151 h 1146"/>
                <a:gd name="T40" fmla="*/ 641 w 1120"/>
                <a:gd name="T41" fmla="*/ 268 h 1146"/>
                <a:gd name="T42" fmla="*/ 687 w 1120"/>
                <a:gd name="T43" fmla="*/ 359 h 1146"/>
                <a:gd name="T44" fmla="*/ 715 w 1120"/>
                <a:gd name="T45" fmla="*/ 408 h 1146"/>
                <a:gd name="T46" fmla="*/ 799 w 1120"/>
                <a:gd name="T47" fmla="*/ 431 h 1146"/>
                <a:gd name="T48" fmla="*/ 819 w 1120"/>
                <a:gd name="T49" fmla="*/ 471 h 1146"/>
                <a:gd name="T50" fmla="*/ 824 w 1120"/>
                <a:gd name="T51" fmla="*/ 510 h 1146"/>
                <a:gd name="T52" fmla="*/ 982 w 1120"/>
                <a:gd name="T53" fmla="*/ 497 h 1146"/>
                <a:gd name="T54" fmla="*/ 1102 w 1120"/>
                <a:gd name="T55" fmla="*/ 764 h 1146"/>
                <a:gd name="T56" fmla="*/ 1059 w 1120"/>
                <a:gd name="T57" fmla="*/ 769 h 1146"/>
                <a:gd name="T58" fmla="*/ 1048 w 1120"/>
                <a:gd name="T59" fmla="*/ 756 h 1146"/>
                <a:gd name="T60" fmla="*/ 1038 w 1120"/>
                <a:gd name="T61" fmla="*/ 754 h 1146"/>
                <a:gd name="T62" fmla="*/ 1036 w 1120"/>
                <a:gd name="T63" fmla="*/ 769 h 1146"/>
                <a:gd name="T64" fmla="*/ 1033 w 1120"/>
                <a:gd name="T65" fmla="*/ 774 h 1146"/>
                <a:gd name="T66" fmla="*/ 997 w 1120"/>
                <a:gd name="T67" fmla="*/ 782 h 1146"/>
                <a:gd name="T68" fmla="*/ 964 w 1120"/>
                <a:gd name="T69" fmla="*/ 782 h 1146"/>
                <a:gd name="T70" fmla="*/ 949 w 1120"/>
                <a:gd name="T71" fmla="*/ 779 h 1146"/>
                <a:gd name="T72" fmla="*/ 939 w 1120"/>
                <a:gd name="T73" fmla="*/ 782 h 1146"/>
                <a:gd name="T74" fmla="*/ 916 w 1120"/>
                <a:gd name="T75" fmla="*/ 792 h 1146"/>
                <a:gd name="T76" fmla="*/ 888 w 1120"/>
                <a:gd name="T77" fmla="*/ 802 h 1146"/>
                <a:gd name="T78" fmla="*/ 855 w 1120"/>
                <a:gd name="T79" fmla="*/ 812 h 1146"/>
                <a:gd name="T80" fmla="*/ 822 w 1120"/>
                <a:gd name="T81" fmla="*/ 828 h 1146"/>
                <a:gd name="T82" fmla="*/ 786 w 1120"/>
                <a:gd name="T83" fmla="*/ 845 h 1146"/>
                <a:gd name="T84" fmla="*/ 748 w 1120"/>
                <a:gd name="T85" fmla="*/ 861 h 1146"/>
                <a:gd name="T86" fmla="*/ 715 w 1120"/>
                <a:gd name="T87" fmla="*/ 876 h 1146"/>
                <a:gd name="T88" fmla="*/ 682 w 1120"/>
                <a:gd name="T89" fmla="*/ 891 h 1146"/>
                <a:gd name="T90" fmla="*/ 641 w 1120"/>
                <a:gd name="T91" fmla="*/ 904 h 1146"/>
                <a:gd name="T92" fmla="*/ 600 w 1120"/>
                <a:gd name="T93" fmla="*/ 917 h 1146"/>
                <a:gd name="T94" fmla="*/ 572 w 1120"/>
                <a:gd name="T95" fmla="*/ 927 h 1146"/>
                <a:gd name="T96" fmla="*/ 529 w 1120"/>
                <a:gd name="T97" fmla="*/ 937 h 1146"/>
                <a:gd name="T98" fmla="*/ 511 w 1120"/>
                <a:gd name="T99" fmla="*/ 942 h 1146"/>
                <a:gd name="T100" fmla="*/ 499 w 1120"/>
                <a:gd name="T101" fmla="*/ 957 h 1146"/>
                <a:gd name="T102" fmla="*/ 473 w 1120"/>
                <a:gd name="T103" fmla="*/ 950 h 1146"/>
                <a:gd name="T104" fmla="*/ 473 w 1120"/>
                <a:gd name="T105" fmla="*/ 963 h 1146"/>
                <a:gd name="T106" fmla="*/ 437 w 1120"/>
                <a:gd name="T107" fmla="*/ 975 h 1146"/>
                <a:gd name="T108" fmla="*/ 397 w 1120"/>
                <a:gd name="T109" fmla="*/ 983 h 1146"/>
                <a:gd name="T110" fmla="*/ 356 w 1120"/>
                <a:gd name="T111" fmla="*/ 991 h 1146"/>
                <a:gd name="T112" fmla="*/ 330 w 1120"/>
                <a:gd name="T113" fmla="*/ 1013 h 1146"/>
                <a:gd name="T114" fmla="*/ 305 w 1120"/>
                <a:gd name="T115" fmla="*/ 1036 h 1146"/>
                <a:gd name="T116" fmla="*/ 269 w 1120"/>
                <a:gd name="T117" fmla="*/ 1054 h 1146"/>
                <a:gd name="T118" fmla="*/ 229 w 1120"/>
                <a:gd name="T119" fmla="*/ 1062 h 1146"/>
                <a:gd name="T120" fmla="*/ 483 w 1120"/>
                <a:gd name="T121" fmla="*/ 955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20" h="1146">
                  <a:moveTo>
                    <a:pt x="196" y="1075"/>
                  </a:moveTo>
                  <a:lnTo>
                    <a:pt x="193" y="1075"/>
                  </a:lnTo>
                  <a:lnTo>
                    <a:pt x="193" y="1077"/>
                  </a:lnTo>
                  <a:lnTo>
                    <a:pt x="190" y="1077"/>
                  </a:lnTo>
                  <a:lnTo>
                    <a:pt x="188" y="1077"/>
                  </a:lnTo>
                  <a:lnTo>
                    <a:pt x="188" y="1080"/>
                  </a:lnTo>
                  <a:lnTo>
                    <a:pt x="185" y="1080"/>
                  </a:lnTo>
                  <a:lnTo>
                    <a:pt x="185" y="1082"/>
                  </a:lnTo>
                  <a:lnTo>
                    <a:pt x="183" y="1082"/>
                  </a:lnTo>
                  <a:lnTo>
                    <a:pt x="183" y="1085"/>
                  </a:lnTo>
                  <a:lnTo>
                    <a:pt x="185" y="1085"/>
                  </a:lnTo>
                  <a:lnTo>
                    <a:pt x="185" y="1087"/>
                  </a:lnTo>
                  <a:lnTo>
                    <a:pt x="183" y="1087"/>
                  </a:lnTo>
                  <a:lnTo>
                    <a:pt x="183" y="1090"/>
                  </a:lnTo>
                  <a:lnTo>
                    <a:pt x="183" y="1092"/>
                  </a:lnTo>
                  <a:lnTo>
                    <a:pt x="180" y="1092"/>
                  </a:lnTo>
                  <a:lnTo>
                    <a:pt x="178" y="1092"/>
                  </a:lnTo>
                  <a:lnTo>
                    <a:pt x="175" y="1092"/>
                  </a:lnTo>
                  <a:lnTo>
                    <a:pt x="173" y="1092"/>
                  </a:lnTo>
                  <a:lnTo>
                    <a:pt x="173" y="1095"/>
                  </a:lnTo>
                  <a:lnTo>
                    <a:pt x="170" y="1095"/>
                  </a:lnTo>
                  <a:lnTo>
                    <a:pt x="168" y="1095"/>
                  </a:lnTo>
                  <a:lnTo>
                    <a:pt x="165" y="1095"/>
                  </a:lnTo>
                  <a:lnTo>
                    <a:pt x="162" y="1095"/>
                  </a:lnTo>
                  <a:lnTo>
                    <a:pt x="162" y="1097"/>
                  </a:lnTo>
                  <a:lnTo>
                    <a:pt x="160" y="1097"/>
                  </a:lnTo>
                  <a:lnTo>
                    <a:pt x="157" y="1097"/>
                  </a:lnTo>
                  <a:lnTo>
                    <a:pt x="155" y="1097"/>
                  </a:lnTo>
                  <a:lnTo>
                    <a:pt x="155" y="1100"/>
                  </a:lnTo>
                  <a:lnTo>
                    <a:pt x="152" y="1100"/>
                  </a:lnTo>
                  <a:lnTo>
                    <a:pt x="150" y="1100"/>
                  </a:lnTo>
                  <a:lnTo>
                    <a:pt x="150" y="1103"/>
                  </a:lnTo>
                  <a:lnTo>
                    <a:pt x="150" y="1105"/>
                  </a:lnTo>
                  <a:lnTo>
                    <a:pt x="147" y="1105"/>
                  </a:lnTo>
                  <a:lnTo>
                    <a:pt x="147" y="1108"/>
                  </a:lnTo>
                  <a:lnTo>
                    <a:pt x="145" y="1108"/>
                  </a:lnTo>
                  <a:lnTo>
                    <a:pt x="145" y="1110"/>
                  </a:lnTo>
                  <a:lnTo>
                    <a:pt x="142" y="1110"/>
                  </a:lnTo>
                  <a:lnTo>
                    <a:pt x="142" y="1113"/>
                  </a:lnTo>
                  <a:lnTo>
                    <a:pt x="140" y="1113"/>
                  </a:lnTo>
                  <a:lnTo>
                    <a:pt x="137" y="1113"/>
                  </a:lnTo>
                  <a:lnTo>
                    <a:pt x="134" y="1113"/>
                  </a:lnTo>
                  <a:lnTo>
                    <a:pt x="134" y="1115"/>
                  </a:lnTo>
                  <a:lnTo>
                    <a:pt x="132" y="1115"/>
                  </a:lnTo>
                  <a:lnTo>
                    <a:pt x="129" y="1115"/>
                  </a:lnTo>
                  <a:lnTo>
                    <a:pt x="129" y="1118"/>
                  </a:lnTo>
                  <a:lnTo>
                    <a:pt x="127" y="1118"/>
                  </a:lnTo>
                  <a:lnTo>
                    <a:pt x="127" y="1120"/>
                  </a:lnTo>
                  <a:lnTo>
                    <a:pt x="124" y="1120"/>
                  </a:lnTo>
                  <a:lnTo>
                    <a:pt x="124" y="1123"/>
                  </a:lnTo>
                  <a:lnTo>
                    <a:pt x="122" y="1123"/>
                  </a:lnTo>
                  <a:lnTo>
                    <a:pt x="119" y="1123"/>
                  </a:lnTo>
                  <a:lnTo>
                    <a:pt x="119" y="1125"/>
                  </a:lnTo>
                  <a:lnTo>
                    <a:pt x="117" y="1125"/>
                  </a:lnTo>
                  <a:lnTo>
                    <a:pt x="114" y="1125"/>
                  </a:lnTo>
                  <a:lnTo>
                    <a:pt x="112" y="1125"/>
                  </a:lnTo>
                  <a:lnTo>
                    <a:pt x="112" y="1128"/>
                  </a:lnTo>
                  <a:lnTo>
                    <a:pt x="109" y="1128"/>
                  </a:lnTo>
                  <a:lnTo>
                    <a:pt x="106" y="1128"/>
                  </a:lnTo>
                  <a:lnTo>
                    <a:pt x="106" y="1131"/>
                  </a:lnTo>
                  <a:lnTo>
                    <a:pt x="104" y="1131"/>
                  </a:lnTo>
                  <a:lnTo>
                    <a:pt x="104" y="1133"/>
                  </a:lnTo>
                  <a:lnTo>
                    <a:pt x="101" y="1133"/>
                  </a:lnTo>
                  <a:lnTo>
                    <a:pt x="101" y="1136"/>
                  </a:lnTo>
                  <a:lnTo>
                    <a:pt x="99" y="1136"/>
                  </a:lnTo>
                  <a:lnTo>
                    <a:pt x="96" y="1136"/>
                  </a:lnTo>
                  <a:lnTo>
                    <a:pt x="94" y="1136"/>
                  </a:lnTo>
                  <a:lnTo>
                    <a:pt x="94" y="1138"/>
                  </a:lnTo>
                  <a:lnTo>
                    <a:pt x="91" y="1138"/>
                  </a:lnTo>
                  <a:lnTo>
                    <a:pt x="89" y="1138"/>
                  </a:lnTo>
                  <a:lnTo>
                    <a:pt x="86" y="1138"/>
                  </a:lnTo>
                  <a:lnTo>
                    <a:pt x="84" y="1138"/>
                  </a:lnTo>
                  <a:lnTo>
                    <a:pt x="81" y="1138"/>
                  </a:lnTo>
                  <a:lnTo>
                    <a:pt x="81" y="1141"/>
                  </a:lnTo>
                  <a:lnTo>
                    <a:pt x="78" y="1141"/>
                  </a:lnTo>
                  <a:lnTo>
                    <a:pt x="76" y="1141"/>
                  </a:lnTo>
                  <a:lnTo>
                    <a:pt x="76" y="1143"/>
                  </a:lnTo>
                  <a:lnTo>
                    <a:pt x="73" y="1143"/>
                  </a:lnTo>
                  <a:lnTo>
                    <a:pt x="76" y="1143"/>
                  </a:lnTo>
                  <a:lnTo>
                    <a:pt x="73" y="1143"/>
                  </a:lnTo>
                  <a:lnTo>
                    <a:pt x="71" y="1143"/>
                  </a:lnTo>
                  <a:lnTo>
                    <a:pt x="68" y="1143"/>
                  </a:lnTo>
                  <a:lnTo>
                    <a:pt x="68" y="1146"/>
                  </a:lnTo>
                  <a:lnTo>
                    <a:pt x="66" y="1146"/>
                  </a:lnTo>
                  <a:lnTo>
                    <a:pt x="63" y="1146"/>
                  </a:lnTo>
                  <a:lnTo>
                    <a:pt x="61" y="1146"/>
                  </a:lnTo>
                  <a:lnTo>
                    <a:pt x="58" y="1146"/>
                  </a:lnTo>
                  <a:lnTo>
                    <a:pt x="56" y="1146"/>
                  </a:lnTo>
                  <a:lnTo>
                    <a:pt x="53" y="1146"/>
                  </a:lnTo>
                  <a:lnTo>
                    <a:pt x="45" y="1146"/>
                  </a:lnTo>
                  <a:lnTo>
                    <a:pt x="43" y="1146"/>
                  </a:lnTo>
                  <a:lnTo>
                    <a:pt x="40" y="1146"/>
                  </a:lnTo>
                  <a:lnTo>
                    <a:pt x="38" y="1146"/>
                  </a:lnTo>
                  <a:lnTo>
                    <a:pt x="40" y="1146"/>
                  </a:lnTo>
                  <a:lnTo>
                    <a:pt x="38" y="1143"/>
                  </a:lnTo>
                  <a:lnTo>
                    <a:pt x="25" y="1136"/>
                  </a:lnTo>
                  <a:lnTo>
                    <a:pt x="22" y="1133"/>
                  </a:lnTo>
                  <a:lnTo>
                    <a:pt x="20" y="1131"/>
                  </a:lnTo>
                  <a:lnTo>
                    <a:pt x="20" y="1128"/>
                  </a:lnTo>
                  <a:lnTo>
                    <a:pt x="22" y="1123"/>
                  </a:lnTo>
                  <a:lnTo>
                    <a:pt x="30" y="1113"/>
                  </a:lnTo>
                  <a:lnTo>
                    <a:pt x="30" y="1110"/>
                  </a:lnTo>
                  <a:lnTo>
                    <a:pt x="30" y="1108"/>
                  </a:lnTo>
                  <a:lnTo>
                    <a:pt x="25" y="1105"/>
                  </a:lnTo>
                  <a:lnTo>
                    <a:pt x="22" y="1105"/>
                  </a:lnTo>
                  <a:lnTo>
                    <a:pt x="22" y="1103"/>
                  </a:lnTo>
                  <a:lnTo>
                    <a:pt x="20" y="1097"/>
                  </a:lnTo>
                  <a:lnTo>
                    <a:pt x="17" y="1092"/>
                  </a:lnTo>
                  <a:lnTo>
                    <a:pt x="20" y="1090"/>
                  </a:lnTo>
                  <a:lnTo>
                    <a:pt x="20" y="1085"/>
                  </a:lnTo>
                  <a:lnTo>
                    <a:pt x="22" y="1080"/>
                  </a:lnTo>
                  <a:lnTo>
                    <a:pt x="25" y="1069"/>
                  </a:lnTo>
                  <a:lnTo>
                    <a:pt x="22" y="1062"/>
                  </a:lnTo>
                  <a:lnTo>
                    <a:pt x="20" y="1062"/>
                  </a:lnTo>
                  <a:lnTo>
                    <a:pt x="20" y="1059"/>
                  </a:lnTo>
                  <a:lnTo>
                    <a:pt x="17" y="1057"/>
                  </a:lnTo>
                  <a:lnTo>
                    <a:pt x="20" y="1054"/>
                  </a:lnTo>
                  <a:lnTo>
                    <a:pt x="22" y="1052"/>
                  </a:lnTo>
                  <a:lnTo>
                    <a:pt x="20" y="1047"/>
                  </a:lnTo>
                  <a:lnTo>
                    <a:pt x="22" y="1044"/>
                  </a:lnTo>
                  <a:lnTo>
                    <a:pt x="22" y="1039"/>
                  </a:lnTo>
                  <a:lnTo>
                    <a:pt x="20" y="1039"/>
                  </a:lnTo>
                  <a:lnTo>
                    <a:pt x="15" y="1034"/>
                  </a:lnTo>
                  <a:lnTo>
                    <a:pt x="15" y="1031"/>
                  </a:lnTo>
                  <a:lnTo>
                    <a:pt x="15" y="1029"/>
                  </a:lnTo>
                  <a:lnTo>
                    <a:pt x="17" y="1026"/>
                  </a:lnTo>
                  <a:lnTo>
                    <a:pt x="20" y="1026"/>
                  </a:lnTo>
                  <a:lnTo>
                    <a:pt x="22" y="1026"/>
                  </a:lnTo>
                  <a:lnTo>
                    <a:pt x="22" y="1024"/>
                  </a:lnTo>
                  <a:lnTo>
                    <a:pt x="25" y="1016"/>
                  </a:lnTo>
                  <a:lnTo>
                    <a:pt x="25" y="1013"/>
                  </a:lnTo>
                  <a:lnTo>
                    <a:pt x="25" y="1011"/>
                  </a:lnTo>
                  <a:lnTo>
                    <a:pt x="22" y="1003"/>
                  </a:lnTo>
                  <a:lnTo>
                    <a:pt x="22" y="998"/>
                  </a:lnTo>
                  <a:lnTo>
                    <a:pt x="20" y="996"/>
                  </a:lnTo>
                  <a:lnTo>
                    <a:pt x="17" y="996"/>
                  </a:lnTo>
                  <a:lnTo>
                    <a:pt x="15" y="996"/>
                  </a:lnTo>
                  <a:lnTo>
                    <a:pt x="12" y="993"/>
                  </a:lnTo>
                  <a:lnTo>
                    <a:pt x="15" y="991"/>
                  </a:lnTo>
                  <a:lnTo>
                    <a:pt x="15" y="988"/>
                  </a:lnTo>
                  <a:lnTo>
                    <a:pt x="17" y="988"/>
                  </a:lnTo>
                  <a:lnTo>
                    <a:pt x="20" y="988"/>
                  </a:lnTo>
                  <a:lnTo>
                    <a:pt x="22" y="985"/>
                  </a:lnTo>
                  <a:lnTo>
                    <a:pt x="20" y="983"/>
                  </a:lnTo>
                  <a:lnTo>
                    <a:pt x="17" y="980"/>
                  </a:lnTo>
                  <a:lnTo>
                    <a:pt x="17" y="978"/>
                  </a:lnTo>
                  <a:lnTo>
                    <a:pt x="17" y="975"/>
                  </a:lnTo>
                  <a:lnTo>
                    <a:pt x="22" y="975"/>
                  </a:lnTo>
                  <a:lnTo>
                    <a:pt x="22" y="973"/>
                  </a:lnTo>
                  <a:lnTo>
                    <a:pt x="22" y="970"/>
                  </a:lnTo>
                  <a:lnTo>
                    <a:pt x="22" y="968"/>
                  </a:lnTo>
                  <a:lnTo>
                    <a:pt x="20" y="960"/>
                  </a:lnTo>
                  <a:lnTo>
                    <a:pt x="20" y="955"/>
                  </a:lnTo>
                  <a:lnTo>
                    <a:pt x="22" y="952"/>
                  </a:lnTo>
                  <a:lnTo>
                    <a:pt x="20" y="940"/>
                  </a:lnTo>
                  <a:lnTo>
                    <a:pt x="17" y="937"/>
                  </a:lnTo>
                  <a:lnTo>
                    <a:pt x="17" y="935"/>
                  </a:lnTo>
                  <a:lnTo>
                    <a:pt x="20" y="929"/>
                  </a:lnTo>
                  <a:lnTo>
                    <a:pt x="20" y="927"/>
                  </a:lnTo>
                  <a:lnTo>
                    <a:pt x="20" y="924"/>
                  </a:lnTo>
                  <a:lnTo>
                    <a:pt x="17" y="924"/>
                  </a:lnTo>
                  <a:lnTo>
                    <a:pt x="7" y="922"/>
                  </a:lnTo>
                  <a:lnTo>
                    <a:pt x="2" y="914"/>
                  </a:lnTo>
                  <a:lnTo>
                    <a:pt x="5" y="912"/>
                  </a:lnTo>
                  <a:lnTo>
                    <a:pt x="5" y="909"/>
                  </a:lnTo>
                  <a:lnTo>
                    <a:pt x="2" y="909"/>
                  </a:lnTo>
                  <a:lnTo>
                    <a:pt x="2" y="907"/>
                  </a:lnTo>
                  <a:lnTo>
                    <a:pt x="5" y="907"/>
                  </a:lnTo>
                  <a:lnTo>
                    <a:pt x="7" y="904"/>
                  </a:lnTo>
                  <a:lnTo>
                    <a:pt x="10" y="901"/>
                  </a:lnTo>
                  <a:lnTo>
                    <a:pt x="7" y="899"/>
                  </a:lnTo>
                  <a:lnTo>
                    <a:pt x="5" y="896"/>
                  </a:lnTo>
                  <a:lnTo>
                    <a:pt x="5" y="891"/>
                  </a:lnTo>
                  <a:lnTo>
                    <a:pt x="5" y="886"/>
                  </a:lnTo>
                  <a:lnTo>
                    <a:pt x="5" y="884"/>
                  </a:lnTo>
                  <a:lnTo>
                    <a:pt x="5" y="881"/>
                  </a:lnTo>
                  <a:lnTo>
                    <a:pt x="5" y="879"/>
                  </a:lnTo>
                  <a:lnTo>
                    <a:pt x="5" y="873"/>
                  </a:lnTo>
                  <a:lnTo>
                    <a:pt x="0" y="871"/>
                  </a:lnTo>
                  <a:lnTo>
                    <a:pt x="0" y="868"/>
                  </a:lnTo>
                  <a:lnTo>
                    <a:pt x="2" y="863"/>
                  </a:lnTo>
                  <a:lnTo>
                    <a:pt x="7" y="861"/>
                  </a:lnTo>
                  <a:lnTo>
                    <a:pt x="10" y="861"/>
                  </a:lnTo>
                  <a:lnTo>
                    <a:pt x="12" y="861"/>
                  </a:lnTo>
                  <a:lnTo>
                    <a:pt x="17" y="861"/>
                  </a:lnTo>
                  <a:lnTo>
                    <a:pt x="20" y="856"/>
                  </a:lnTo>
                  <a:lnTo>
                    <a:pt x="22" y="853"/>
                  </a:lnTo>
                  <a:lnTo>
                    <a:pt x="25" y="853"/>
                  </a:lnTo>
                  <a:lnTo>
                    <a:pt x="30" y="856"/>
                  </a:lnTo>
                  <a:lnTo>
                    <a:pt x="38" y="856"/>
                  </a:lnTo>
                  <a:lnTo>
                    <a:pt x="38" y="853"/>
                  </a:lnTo>
                  <a:lnTo>
                    <a:pt x="38" y="851"/>
                  </a:lnTo>
                  <a:lnTo>
                    <a:pt x="33" y="848"/>
                  </a:lnTo>
                  <a:lnTo>
                    <a:pt x="30" y="843"/>
                  </a:lnTo>
                  <a:lnTo>
                    <a:pt x="30" y="840"/>
                  </a:lnTo>
                  <a:lnTo>
                    <a:pt x="33" y="838"/>
                  </a:lnTo>
                  <a:lnTo>
                    <a:pt x="33" y="835"/>
                  </a:lnTo>
                  <a:lnTo>
                    <a:pt x="28" y="830"/>
                  </a:lnTo>
                  <a:lnTo>
                    <a:pt x="25" y="830"/>
                  </a:lnTo>
                  <a:lnTo>
                    <a:pt x="22" y="830"/>
                  </a:lnTo>
                  <a:lnTo>
                    <a:pt x="22" y="828"/>
                  </a:lnTo>
                  <a:lnTo>
                    <a:pt x="20" y="825"/>
                  </a:lnTo>
                  <a:lnTo>
                    <a:pt x="25" y="820"/>
                  </a:lnTo>
                  <a:lnTo>
                    <a:pt x="28" y="817"/>
                  </a:lnTo>
                  <a:lnTo>
                    <a:pt x="30" y="815"/>
                  </a:lnTo>
                  <a:lnTo>
                    <a:pt x="30" y="812"/>
                  </a:lnTo>
                  <a:lnTo>
                    <a:pt x="28" y="810"/>
                  </a:lnTo>
                  <a:lnTo>
                    <a:pt x="25" y="807"/>
                  </a:lnTo>
                  <a:lnTo>
                    <a:pt x="25" y="805"/>
                  </a:lnTo>
                  <a:lnTo>
                    <a:pt x="22" y="805"/>
                  </a:lnTo>
                  <a:lnTo>
                    <a:pt x="22" y="802"/>
                  </a:lnTo>
                  <a:lnTo>
                    <a:pt x="25" y="800"/>
                  </a:lnTo>
                  <a:lnTo>
                    <a:pt x="25" y="797"/>
                  </a:lnTo>
                  <a:lnTo>
                    <a:pt x="28" y="795"/>
                  </a:lnTo>
                  <a:lnTo>
                    <a:pt x="28" y="792"/>
                  </a:lnTo>
                  <a:lnTo>
                    <a:pt x="25" y="787"/>
                  </a:lnTo>
                  <a:lnTo>
                    <a:pt x="25" y="784"/>
                  </a:lnTo>
                  <a:lnTo>
                    <a:pt x="25" y="782"/>
                  </a:lnTo>
                  <a:lnTo>
                    <a:pt x="22" y="779"/>
                  </a:lnTo>
                  <a:lnTo>
                    <a:pt x="22" y="777"/>
                  </a:lnTo>
                  <a:lnTo>
                    <a:pt x="22" y="774"/>
                  </a:lnTo>
                  <a:lnTo>
                    <a:pt x="25" y="772"/>
                  </a:lnTo>
                  <a:lnTo>
                    <a:pt x="28" y="769"/>
                  </a:lnTo>
                  <a:lnTo>
                    <a:pt x="28" y="767"/>
                  </a:lnTo>
                  <a:lnTo>
                    <a:pt x="30" y="767"/>
                  </a:lnTo>
                  <a:lnTo>
                    <a:pt x="33" y="764"/>
                  </a:lnTo>
                  <a:lnTo>
                    <a:pt x="35" y="761"/>
                  </a:lnTo>
                  <a:lnTo>
                    <a:pt x="38" y="759"/>
                  </a:lnTo>
                  <a:lnTo>
                    <a:pt x="40" y="759"/>
                  </a:lnTo>
                  <a:lnTo>
                    <a:pt x="43" y="759"/>
                  </a:lnTo>
                  <a:lnTo>
                    <a:pt x="45" y="761"/>
                  </a:lnTo>
                  <a:lnTo>
                    <a:pt x="45" y="764"/>
                  </a:lnTo>
                  <a:lnTo>
                    <a:pt x="48" y="764"/>
                  </a:lnTo>
                  <a:lnTo>
                    <a:pt x="50" y="764"/>
                  </a:lnTo>
                  <a:lnTo>
                    <a:pt x="53" y="759"/>
                  </a:lnTo>
                  <a:lnTo>
                    <a:pt x="53" y="756"/>
                  </a:lnTo>
                  <a:lnTo>
                    <a:pt x="58" y="751"/>
                  </a:lnTo>
                  <a:lnTo>
                    <a:pt x="61" y="749"/>
                  </a:lnTo>
                  <a:lnTo>
                    <a:pt x="61" y="744"/>
                  </a:lnTo>
                  <a:lnTo>
                    <a:pt x="63" y="739"/>
                  </a:lnTo>
                  <a:lnTo>
                    <a:pt x="66" y="733"/>
                  </a:lnTo>
                  <a:lnTo>
                    <a:pt x="66" y="728"/>
                  </a:lnTo>
                  <a:lnTo>
                    <a:pt x="66" y="723"/>
                  </a:lnTo>
                  <a:lnTo>
                    <a:pt x="66" y="718"/>
                  </a:lnTo>
                  <a:lnTo>
                    <a:pt x="66" y="716"/>
                  </a:lnTo>
                  <a:lnTo>
                    <a:pt x="66" y="713"/>
                  </a:lnTo>
                  <a:lnTo>
                    <a:pt x="68" y="711"/>
                  </a:lnTo>
                  <a:lnTo>
                    <a:pt x="68" y="708"/>
                  </a:lnTo>
                  <a:lnTo>
                    <a:pt x="68" y="705"/>
                  </a:lnTo>
                  <a:lnTo>
                    <a:pt x="63" y="700"/>
                  </a:lnTo>
                  <a:lnTo>
                    <a:pt x="63" y="695"/>
                  </a:lnTo>
                  <a:lnTo>
                    <a:pt x="66" y="693"/>
                  </a:lnTo>
                  <a:lnTo>
                    <a:pt x="68" y="690"/>
                  </a:lnTo>
                  <a:lnTo>
                    <a:pt x="71" y="688"/>
                  </a:lnTo>
                  <a:lnTo>
                    <a:pt x="71" y="685"/>
                  </a:lnTo>
                  <a:lnTo>
                    <a:pt x="71" y="683"/>
                  </a:lnTo>
                  <a:lnTo>
                    <a:pt x="71" y="680"/>
                  </a:lnTo>
                  <a:lnTo>
                    <a:pt x="71" y="677"/>
                  </a:lnTo>
                  <a:lnTo>
                    <a:pt x="66" y="675"/>
                  </a:lnTo>
                  <a:lnTo>
                    <a:pt x="68" y="667"/>
                  </a:lnTo>
                  <a:lnTo>
                    <a:pt x="71" y="670"/>
                  </a:lnTo>
                  <a:lnTo>
                    <a:pt x="73" y="670"/>
                  </a:lnTo>
                  <a:lnTo>
                    <a:pt x="73" y="672"/>
                  </a:lnTo>
                  <a:lnTo>
                    <a:pt x="76" y="667"/>
                  </a:lnTo>
                  <a:lnTo>
                    <a:pt x="78" y="665"/>
                  </a:lnTo>
                  <a:lnTo>
                    <a:pt x="84" y="665"/>
                  </a:lnTo>
                  <a:lnTo>
                    <a:pt x="91" y="660"/>
                  </a:lnTo>
                  <a:lnTo>
                    <a:pt x="94" y="657"/>
                  </a:lnTo>
                  <a:lnTo>
                    <a:pt x="96" y="657"/>
                  </a:lnTo>
                  <a:lnTo>
                    <a:pt x="96" y="660"/>
                  </a:lnTo>
                  <a:lnTo>
                    <a:pt x="96" y="665"/>
                  </a:lnTo>
                  <a:lnTo>
                    <a:pt x="94" y="667"/>
                  </a:lnTo>
                  <a:lnTo>
                    <a:pt x="91" y="667"/>
                  </a:lnTo>
                  <a:lnTo>
                    <a:pt x="89" y="667"/>
                  </a:lnTo>
                  <a:lnTo>
                    <a:pt x="94" y="675"/>
                  </a:lnTo>
                  <a:lnTo>
                    <a:pt x="91" y="677"/>
                  </a:lnTo>
                  <a:lnTo>
                    <a:pt x="91" y="680"/>
                  </a:lnTo>
                  <a:lnTo>
                    <a:pt x="94" y="680"/>
                  </a:lnTo>
                  <a:lnTo>
                    <a:pt x="99" y="677"/>
                  </a:lnTo>
                  <a:lnTo>
                    <a:pt x="101" y="672"/>
                  </a:lnTo>
                  <a:lnTo>
                    <a:pt x="101" y="670"/>
                  </a:lnTo>
                  <a:lnTo>
                    <a:pt x="101" y="667"/>
                  </a:lnTo>
                  <a:lnTo>
                    <a:pt x="106" y="665"/>
                  </a:lnTo>
                  <a:lnTo>
                    <a:pt x="106" y="662"/>
                  </a:lnTo>
                  <a:lnTo>
                    <a:pt x="109" y="662"/>
                  </a:lnTo>
                  <a:lnTo>
                    <a:pt x="109" y="655"/>
                  </a:lnTo>
                  <a:lnTo>
                    <a:pt x="109" y="652"/>
                  </a:lnTo>
                  <a:lnTo>
                    <a:pt x="112" y="652"/>
                  </a:lnTo>
                  <a:lnTo>
                    <a:pt x="112" y="655"/>
                  </a:lnTo>
                  <a:lnTo>
                    <a:pt x="114" y="652"/>
                  </a:lnTo>
                  <a:lnTo>
                    <a:pt x="117" y="649"/>
                  </a:lnTo>
                  <a:lnTo>
                    <a:pt x="122" y="642"/>
                  </a:lnTo>
                  <a:lnTo>
                    <a:pt x="122" y="639"/>
                  </a:lnTo>
                  <a:lnTo>
                    <a:pt x="117" y="639"/>
                  </a:lnTo>
                  <a:lnTo>
                    <a:pt x="114" y="637"/>
                  </a:lnTo>
                  <a:lnTo>
                    <a:pt x="114" y="634"/>
                  </a:lnTo>
                  <a:lnTo>
                    <a:pt x="114" y="629"/>
                  </a:lnTo>
                  <a:lnTo>
                    <a:pt x="114" y="627"/>
                  </a:lnTo>
                  <a:lnTo>
                    <a:pt x="114" y="621"/>
                  </a:lnTo>
                  <a:lnTo>
                    <a:pt x="114" y="616"/>
                  </a:lnTo>
                  <a:lnTo>
                    <a:pt x="117" y="616"/>
                  </a:lnTo>
                  <a:lnTo>
                    <a:pt x="117" y="614"/>
                  </a:lnTo>
                  <a:lnTo>
                    <a:pt x="114" y="614"/>
                  </a:lnTo>
                  <a:lnTo>
                    <a:pt x="112" y="614"/>
                  </a:lnTo>
                  <a:lnTo>
                    <a:pt x="109" y="616"/>
                  </a:lnTo>
                  <a:lnTo>
                    <a:pt x="109" y="621"/>
                  </a:lnTo>
                  <a:lnTo>
                    <a:pt x="106" y="627"/>
                  </a:lnTo>
                  <a:lnTo>
                    <a:pt x="104" y="627"/>
                  </a:lnTo>
                  <a:lnTo>
                    <a:pt x="101" y="621"/>
                  </a:lnTo>
                  <a:lnTo>
                    <a:pt x="94" y="616"/>
                  </a:lnTo>
                  <a:lnTo>
                    <a:pt x="89" y="614"/>
                  </a:lnTo>
                  <a:lnTo>
                    <a:pt x="89" y="604"/>
                  </a:lnTo>
                  <a:lnTo>
                    <a:pt x="84" y="599"/>
                  </a:lnTo>
                  <a:lnTo>
                    <a:pt x="78" y="593"/>
                  </a:lnTo>
                  <a:lnTo>
                    <a:pt x="78" y="591"/>
                  </a:lnTo>
                  <a:lnTo>
                    <a:pt x="78" y="588"/>
                  </a:lnTo>
                  <a:lnTo>
                    <a:pt x="78" y="586"/>
                  </a:lnTo>
                  <a:lnTo>
                    <a:pt x="81" y="586"/>
                  </a:lnTo>
                  <a:lnTo>
                    <a:pt x="86" y="588"/>
                  </a:lnTo>
                  <a:lnTo>
                    <a:pt x="91" y="591"/>
                  </a:lnTo>
                  <a:lnTo>
                    <a:pt x="94" y="591"/>
                  </a:lnTo>
                  <a:lnTo>
                    <a:pt x="94" y="588"/>
                  </a:lnTo>
                  <a:lnTo>
                    <a:pt x="96" y="583"/>
                  </a:lnTo>
                  <a:lnTo>
                    <a:pt x="94" y="576"/>
                  </a:lnTo>
                  <a:lnTo>
                    <a:pt x="91" y="571"/>
                  </a:lnTo>
                  <a:lnTo>
                    <a:pt x="91" y="568"/>
                  </a:lnTo>
                  <a:lnTo>
                    <a:pt x="91" y="563"/>
                  </a:lnTo>
                  <a:lnTo>
                    <a:pt x="94" y="560"/>
                  </a:lnTo>
                  <a:lnTo>
                    <a:pt x="101" y="560"/>
                  </a:lnTo>
                  <a:lnTo>
                    <a:pt x="101" y="558"/>
                  </a:lnTo>
                  <a:lnTo>
                    <a:pt x="101" y="553"/>
                  </a:lnTo>
                  <a:lnTo>
                    <a:pt x="104" y="550"/>
                  </a:lnTo>
                  <a:lnTo>
                    <a:pt x="106" y="550"/>
                  </a:lnTo>
                  <a:lnTo>
                    <a:pt x="109" y="548"/>
                  </a:lnTo>
                  <a:lnTo>
                    <a:pt x="106" y="548"/>
                  </a:lnTo>
                  <a:lnTo>
                    <a:pt x="101" y="545"/>
                  </a:lnTo>
                  <a:lnTo>
                    <a:pt x="101" y="543"/>
                  </a:lnTo>
                  <a:lnTo>
                    <a:pt x="104" y="540"/>
                  </a:lnTo>
                  <a:lnTo>
                    <a:pt x="106" y="543"/>
                  </a:lnTo>
                  <a:lnTo>
                    <a:pt x="112" y="543"/>
                  </a:lnTo>
                  <a:lnTo>
                    <a:pt x="114" y="543"/>
                  </a:lnTo>
                  <a:lnTo>
                    <a:pt x="114" y="540"/>
                  </a:lnTo>
                  <a:lnTo>
                    <a:pt x="114" y="538"/>
                  </a:lnTo>
                  <a:lnTo>
                    <a:pt x="109" y="535"/>
                  </a:lnTo>
                  <a:lnTo>
                    <a:pt x="106" y="532"/>
                  </a:lnTo>
                  <a:lnTo>
                    <a:pt x="104" y="530"/>
                  </a:lnTo>
                  <a:lnTo>
                    <a:pt x="106" y="525"/>
                  </a:lnTo>
                  <a:lnTo>
                    <a:pt x="104" y="515"/>
                  </a:lnTo>
                  <a:lnTo>
                    <a:pt x="106" y="512"/>
                  </a:lnTo>
                  <a:lnTo>
                    <a:pt x="106" y="510"/>
                  </a:lnTo>
                  <a:lnTo>
                    <a:pt x="112" y="512"/>
                  </a:lnTo>
                  <a:lnTo>
                    <a:pt x="117" y="512"/>
                  </a:lnTo>
                  <a:lnTo>
                    <a:pt x="117" y="510"/>
                  </a:lnTo>
                  <a:lnTo>
                    <a:pt x="114" y="502"/>
                  </a:lnTo>
                  <a:lnTo>
                    <a:pt x="114" y="499"/>
                  </a:lnTo>
                  <a:lnTo>
                    <a:pt x="117" y="492"/>
                  </a:lnTo>
                  <a:lnTo>
                    <a:pt x="114" y="487"/>
                  </a:lnTo>
                  <a:lnTo>
                    <a:pt x="104" y="484"/>
                  </a:lnTo>
                  <a:lnTo>
                    <a:pt x="104" y="482"/>
                  </a:lnTo>
                  <a:lnTo>
                    <a:pt x="104" y="479"/>
                  </a:lnTo>
                  <a:lnTo>
                    <a:pt x="267" y="466"/>
                  </a:lnTo>
                  <a:lnTo>
                    <a:pt x="267" y="448"/>
                  </a:lnTo>
                  <a:lnTo>
                    <a:pt x="267" y="446"/>
                  </a:lnTo>
                  <a:lnTo>
                    <a:pt x="267" y="385"/>
                  </a:lnTo>
                  <a:lnTo>
                    <a:pt x="267" y="306"/>
                  </a:lnTo>
                  <a:lnTo>
                    <a:pt x="267" y="303"/>
                  </a:lnTo>
                  <a:lnTo>
                    <a:pt x="267" y="296"/>
                  </a:lnTo>
                  <a:lnTo>
                    <a:pt x="267" y="260"/>
                  </a:lnTo>
                  <a:lnTo>
                    <a:pt x="246" y="151"/>
                  </a:lnTo>
                  <a:lnTo>
                    <a:pt x="246" y="51"/>
                  </a:lnTo>
                  <a:lnTo>
                    <a:pt x="315" y="0"/>
                  </a:lnTo>
                  <a:lnTo>
                    <a:pt x="318" y="0"/>
                  </a:lnTo>
                  <a:lnTo>
                    <a:pt x="320" y="3"/>
                  </a:lnTo>
                  <a:lnTo>
                    <a:pt x="323" y="6"/>
                  </a:lnTo>
                  <a:lnTo>
                    <a:pt x="325" y="13"/>
                  </a:lnTo>
                  <a:lnTo>
                    <a:pt x="328" y="16"/>
                  </a:lnTo>
                  <a:lnTo>
                    <a:pt x="330" y="18"/>
                  </a:lnTo>
                  <a:lnTo>
                    <a:pt x="330" y="21"/>
                  </a:lnTo>
                  <a:lnTo>
                    <a:pt x="330" y="23"/>
                  </a:lnTo>
                  <a:lnTo>
                    <a:pt x="330" y="28"/>
                  </a:lnTo>
                  <a:lnTo>
                    <a:pt x="333" y="31"/>
                  </a:lnTo>
                  <a:lnTo>
                    <a:pt x="336" y="34"/>
                  </a:lnTo>
                  <a:lnTo>
                    <a:pt x="336" y="36"/>
                  </a:lnTo>
                  <a:lnTo>
                    <a:pt x="336" y="39"/>
                  </a:lnTo>
                  <a:lnTo>
                    <a:pt x="333" y="41"/>
                  </a:lnTo>
                  <a:lnTo>
                    <a:pt x="330" y="44"/>
                  </a:lnTo>
                  <a:lnTo>
                    <a:pt x="330" y="46"/>
                  </a:lnTo>
                  <a:lnTo>
                    <a:pt x="323" y="51"/>
                  </a:lnTo>
                  <a:lnTo>
                    <a:pt x="320" y="51"/>
                  </a:lnTo>
                  <a:lnTo>
                    <a:pt x="315" y="51"/>
                  </a:lnTo>
                  <a:lnTo>
                    <a:pt x="313" y="49"/>
                  </a:lnTo>
                  <a:lnTo>
                    <a:pt x="310" y="49"/>
                  </a:lnTo>
                  <a:lnTo>
                    <a:pt x="310" y="51"/>
                  </a:lnTo>
                  <a:lnTo>
                    <a:pt x="308" y="54"/>
                  </a:lnTo>
                  <a:lnTo>
                    <a:pt x="308" y="56"/>
                  </a:lnTo>
                  <a:lnTo>
                    <a:pt x="310" y="59"/>
                  </a:lnTo>
                  <a:lnTo>
                    <a:pt x="313" y="59"/>
                  </a:lnTo>
                  <a:lnTo>
                    <a:pt x="315" y="59"/>
                  </a:lnTo>
                  <a:lnTo>
                    <a:pt x="318" y="59"/>
                  </a:lnTo>
                  <a:lnTo>
                    <a:pt x="323" y="72"/>
                  </a:lnTo>
                  <a:lnTo>
                    <a:pt x="407" y="161"/>
                  </a:lnTo>
                  <a:lnTo>
                    <a:pt x="448" y="161"/>
                  </a:lnTo>
                  <a:lnTo>
                    <a:pt x="478" y="161"/>
                  </a:lnTo>
                  <a:lnTo>
                    <a:pt x="527" y="123"/>
                  </a:lnTo>
                  <a:lnTo>
                    <a:pt x="567" y="153"/>
                  </a:lnTo>
                  <a:lnTo>
                    <a:pt x="577" y="151"/>
                  </a:lnTo>
                  <a:lnTo>
                    <a:pt x="580" y="151"/>
                  </a:lnTo>
                  <a:lnTo>
                    <a:pt x="583" y="148"/>
                  </a:lnTo>
                  <a:lnTo>
                    <a:pt x="588" y="146"/>
                  </a:lnTo>
                  <a:lnTo>
                    <a:pt x="590" y="143"/>
                  </a:lnTo>
                  <a:lnTo>
                    <a:pt x="593" y="143"/>
                  </a:lnTo>
                  <a:lnTo>
                    <a:pt x="598" y="140"/>
                  </a:lnTo>
                  <a:lnTo>
                    <a:pt x="600" y="138"/>
                  </a:lnTo>
                  <a:lnTo>
                    <a:pt x="603" y="138"/>
                  </a:lnTo>
                  <a:lnTo>
                    <a:pt x="605" y="138"/>
                  </a:lnTo>
                  <a:lnTo>
                    <a:pt x="605" y="140"/>
                  </a:lnTo>
                  <a:lnTo>
                    <a:pt x="608" y="143"/>
                  </a:lnTo>
                  <a:lnTo>
                    <a:pt x="608" y="146"/>
                  </a:lnTo>
                  <a:lnTo>
                    <a:pt x="611" y="148"/>
                  </a:lnTo>
                  <a:lnTo>
                    <a:pt x="611" y="151"/>
                  </a:lnTo>
                  <a:lnTo>
                    <a:pt x="611" y="153"/>
                  </a:lnTo>
                  <a:lnTo>
                    <a:pt x="611" y="156"/>
                  </a:lnTo>
                  <a:lnTo>
                    <a:pt x="611" y="158"/>
                  </a:lnTo>
                  <a:lnTo>
                    <a:pt x="613" y="163"/>
                  </a:lnTo>
                  <a:lnTo>
                    <a:pt x="613" y="181"/>
                  </a:lnTo>
                  <a:lnTo>
                    <a:pt x="613" y="184"/>
                  </a:lnTo>
                  <a:lnTo>
                    <a:pt x="613" y="186"/>
                  </a:lnTo>
                  <a:lnTo>
                    <a:pt x="616" y="199"/>
                  </a:lnTo>
                  <a:lnTo>
                    <a:pt x="618" y="207"/>
                  </a:lnTo>
                  <a:lnTo>
                    <a:pt x="618" y="209"/>
                  </a:lnTo>
                  <a:lnTo>
                    <a:pt x="628" y="227"/>
                  </a:lnTo>
                  <a:lnTo>
                    <a:pt x="628" y="230"/>
                  </a:lnTo>
                  <a:lnTo>
                    <a:pt x="628" y="232"/>
                  </a:lnTo>
                  <a:lnTo>
                    <a:pt x="628" y="237"/>
                  </a:lnTo>
                  <a:lnTo>
                    <a:pt x="631" y="242"/>
                  </a:lnTo>
                  <a:lnTo>
                    <a:pt x="633" y="247"/>
                  </a:lnTo>
                  <a:lnTo>
                    <a:pt x="636" y="252"/>
                  </a:lnTo>
                  <a:lnTo>
                    <a:pt x="636" y="255"/>
                  </a:lnTo>
                  <a:lnTo>
                    <a:pt x="639" y="258"/>
                  </a:lnTo>
                  <a:lnTo>
                    <a:pt x="641" y="263"/>
                  </a:lnTo>
                  <a:lnTo>
                    <a:pt x="641" y="268"/>
                  </a:lnTo>
                  <a:lnTo>
                    <a:pt x="644" y="273"/>
                  </a:lnTo>
                  <a:lnTo>
                    <a:pt x="646" y="275"/>
                  </a:lnTo>
                  <a:lnTo>
                    <a:pt x="651" y="280"/>
                  </a:lnTo>
                  <a:lnTo>
                    <a:pt x="656" y="283"/>
                  </a:lnTo>
                  <a:lnTo>
                    <a:pt x="669" y="291"/>
                  </a:lnTo>
                  <a:lnTo>
                    <a:pt x="674" y="296"/>
                  </a:lnTo>
                  <a:lnTo>
                    <a:pt x="677" y="296"/>
                  </a:lnTo>
                  <a:lnTo>
                    <a:pt x="679" y="298"/>
                  </a:lnTo>
                  <a:lnTo>
                    <a:pt x="682" y="303"/>
                  </a:lnTo>
                  <a:lnTo>
                    <a:pt x="684" y="306"/>
                  </a:lnTo>
                  <a:lnTo>
                    <a:pt x="684" y="308"/>
                  </a:lnTo>
                  <a:lnTo>
                    <a:pt x="684" y="329"/>
                  </a:lnTo>
                  <a:lnTo>
                    <a:pt x="684" y="334"/>
                  </a:lnTo>
                  <a:lnTo>
                    <a:pt x="684" y="342"/>
                  </a:lnTo>
                  <a:lnTo>
                    <a:pt x="687" y="344"/>
                  </a:lnTo>
                  <a:lnTo>
                    <a:pt x="687" y="347"/>
                  </a:lnTo>
                  <a:lnTo>
                    <a:pt x="689" y="349"/>
                  </a:lnTo>
                  <a:lnTo>
                    <a:pt x="687" y="352"/>
                  </a:lnTo>
                  <a:lnTo>
                    <a:pt x="687" y="354"/>
                  </a:lnTo>
                  <a:lnTo>
                    <a:pt x="687" y="357"/>
                  </a:lnTo>
                  <a:lnTo>
                    <a:pt x="687" y="359"/>
                  </a:lnTo>
                  <a:lnTo>
                    <a:pt x="689" y="362"/>
                  </a:lnTo>
                  <a:lnTo>
                    <a:pt x="692" y="364"/>
                  </a:lnTo>
                  <a:lnTo>
                    <a:pt x="695" y="367"/>
                  </a:lnTo>
                  <a:lnTo>
                    <a:pt x="697" y="367"/>
                  </a:lnTo>
                  <a:lnTo>
                    <a:pt x="700" y="367"/>
                  </a:lnTo>
                  <a:lnTo>
                    <a:pt x="702" y="370"/>
                  </a:lnTo>
                  <a:lnTo>
                    <a:pt x="705" y="370"/>
                  </a:lnTo>
                  <a:lnTo>
                    <a:pt x="705" y="372"/>
                  </a:lnTo>
                  <a:lnTo>
                    <a:pt x="707" y="375"/>
                  </a:lnTo>
                  <a:lnTo>
                    <a:pt x="710" y="382"/>
                  </a:lnTo>
                  <a:lnTo>
                    <a:pt x="707" y="390"/>
                  </a:lnTo>
                  <a:lnTo>
                    <a:pt x="707" y="392"/>
                  </a:lnTo>
                  <a:lnTo>
                    <a:pt x="707" y="395"/>
                  </a:lnTo>
                  <a:lnTo>
                    <a:pt x="710" y="398"/>
                  </a:lnTo>
                  <a:lnTo>
                    <a:pt x="712" y="398"/>
                  </a:lnTo>
                  <a:lnTo>
                    <a:pt x="712" y="400"/>
                  </a:lnTo>
                  <a:lnTo>
                    <a:pt x="715" y="400"/>
                  </a:lnTo>
                  <a:lnTo>
                    <a:pt x="715" y="403"/>
                  </a:lnTo>
                  <a:lnTo>
                    <a:pt x="715" y="405"/>
                  </a:lnTo>
                  <a:lnTo>
                    <a:pt x="717" y="408"/>
                  </a:lnTo>
                  <a:lnTo>
                    <a:pt x="715" y="408"/>
                  </a:lnTo>
                  <a:lnTo>
                    <a:pt x="715" y="410"/>
                  </a:lnTo>
                  <a:lnTo>
                    <a:pt x="717" y="413"/>
                  </a:lnTo>
                  <a:lnTo>
                    <a:pt x="717" y="415"/>
                  </a:lnTo>
                  <a:lnTo>
                    <a:pt x="720" y="418"/>
                  </a:lnTo>
                  <a:lnTo>
                    <a:pt x="723" y="415"/>
                  </a:lnTo>
                  <a:lnTo>
                    <a:pt x="725" y="413"/>
                  </a:lnTo>
                  <a:lnTo>
                    <a:pt x="728" y="413"/>
                  </a:lnTo>
                  <a:lnTo>
                    <a:pt x="733" y="410"/>
                  </a:lnTo>
                  <a:lnTo>
                    <a:pt x="758" y="410"/>
                  </a:lnTo>
                  <a:lnTo>
                    <a:pt x="768" y="410"/>
                  </a:lnTo>
                  <a:lnTo>
                    <a:pt x="771" y="410"/>
                  </a:lnTo>
                  <a:lnTo>
                    <a:pt x="781" y="410"/>
                  </a:lnTo>
                  <a:lnTo>
                    <a:pt x="781" y="415"/>
                  </a:lnTo>
                  <a:lnTo>
                    <a:pt x="779" y="418"/>
                  </a:lnTo>
                  <a:lnTo>
                    <a:pt x="781" y="418"/>
                  </a:lnTo>
                  <a:lnTo>
                    <a:pt x="781" y="420"/>
                  </a:lnTo>
                  <a:lnTo>
                    <a:pt x="784" y="420"/>
                  </a:lnTo>
                  <a:lnTo>
                    <a:pt x="786" y="420"/>
                  </a:lnTo>
                  <a:lnTo>
                    <a:pt x="796" y="426"/>
                  </a:lnTo>
                  <a:lnTo>
                    <a:pt x="799" y="428"/>
                  </a:lnTo>
                  <a:lnTo>
                    <a:pt x="799" y="431"/>
                  </a:lnTo>
                  <a:lnTo>
                    <a:pt x="799" y="433"/>
                  </a:lnTo>
                  <a:lnTo>
                    <a:pt x="796" y="436"/>
                  </a:lnTo>
                  <a:lnTo>
                    <a:pt x="794" y="436"/>
                  </a:lnTo>
                  <a:lnTo>
                    <a:pt x="794" y="438"/>
                  </a:lnTo>
                  <a:lnTo>
                    <a:pt x="794" y="441"/>
                  </a:lnTo>
                  <a:lnTo>
                    <a:pt x="796" y="443"/>
                  </a:lnTo>
                  <a:lnTo>
                    <a:pt x="799" y="441"/>
                  </a:lnTo>
                  <a:lnTo>
                    <a:pt x="801" y="441"/>
                  </a:lnTo>
                  <a:lnTo>
                    <a:pt x="801" y="443"/>
                  </a:lnTo>
                  <a:lnTo>
                    <a:pt x="801" y="446"/>
                  </a:lnTo>
                  <a:lnTo>
                    <a:pt x="801" y="448"/>
                  </a:lnTo>
                  <a:lnTo>
                    <a:pt x="804" y="451"/>
                  </a:lnTo>
                  <a:lnTo>
                    <a:pt x="807" y="459"/>
                  </a:lnTo>
                  <a:lnTo>
                    <a:pt x="809" y="461"/>
                  </a:lnTo>
                  <a:lnTo>
                    <a:pt x="812" y="461"/>
                  </a:lnTo>
                  <a:lnTo>
                    <a:pt x="814" y="461"/>
                  </a:lnTo>
                  <a:lnTo>
                    <a:pt x="814" y="464"/>
                  </a:lnTo>
                  <a:lnTo>
                    <a:pt x="812" y="466"/>
                  </a:lnTo>
                  <a:lnTo>
                    <a:pt x="814" y="469"/>
                  </a:lnTo>
                  <a:lnTo>
                    <a:pt x="817" y="469"/>
                  </a:lnTo>
                  <a:lnTo>
                    <a:pt x="819" y="471"/>
                  </a:lnTo>
                  <a:lnTo>
                    <a:pt x="822" y="476"/>
                  </a:lnTo>
                  <a:lnTo>
                    <a:pt x="824" y="476"/>
                  </a:lnTo>
                  <a:lnTo>
                    <a:pt x="827" y="476"/>
                  </a:lnTo>
                  <a:lnTo>
                    <a:pt x="827" y="479"/>
                  </a:lnTo>
                  <a:lnTo>
                    <a:pt x="827" y="482"/>
                  </a:lnTo>
                  <a:lnTo>
                    <a:pt x="824" y="484"/>
                  </a:lnTo>
                  <a:lnTo>
                    <a:pt x="824" y="487"/>
                  </a:lnTo>
                  <a:lnTo>
                    <a:pt x="824" y="489"/>
                  </a:lnTo>
                  <a:lnTo>
                    <a:pt x="824" y="492"/>
                  </a:lnTo>
                  <a:lnTo>
                    <a:pt x="824" y="494"/>
                  </a:lnTo>
                  <a:lnTo>
                    <a:pt x="822" y="494"/>
                  </a:lnTo>
                  <a:lnTo>
                    <a:pt x="819" y="494"/>
                  </a:lnTo>
                  <a:lnTo>
                    <a:pt x="819" y="497"/>
                  </a:lnTo>
                  <a:lnTo>
                    <a:pt x="822" y="497"/>
                  </a:lnTo>
                  <a:lnTo>
                    <a:pt x="824" y="499"/>
                  </a:lnTo>
                  <a:lnTo>
                    <a:pt x="822" y="499"/>
                  </a:lnTo>
                  <a:lnTo>
                    <a:pt x="822" y="502"/>
                  </a:lnTo>
                  <a:lnTo>
                    <a:pt x="822" y="504"/>
                  </a:lnTo>
                  <a:lnTo>
                    <a:pt x="822" y="507"/>
                  </a:lnTo>
                  <a:lnTo>
                    <a:pt x="824" y="507"/>
                  </a:lnTo>
                  <a:lnTo>
                    <a:pt x="824" y="510"/>
                  </a:lnTo>
                  <a:lnTo>
                    <a:pt x="824" y="512"/>
                  </a:lnTo>
                  <a:lnTo>
                    <a:pt x="827" y="515"/>
                  </a:lnTo>
                  <a:lnTo>
                    <a:pt x="827" y="517"/>
                  </a:lnTo>
                  <a:lnTo>
                    <a:pt x="827" y="520"/>
                  </a:lnTo>
                  <a:lnTo>
                    <a:pt x="829" y="522"/>
                  </a:lnTo>
                  <a:lnTo>
                    <a:pt x="829" y="525"/>
                  </a:lnTo>
                  <a:lnTo>
                    <a:pt x="832" y="525"/>
                  </a:lnTo>
                  <a:lnTo>
                    <a:pt x="835" y="525"/>
                  </a:lnTo>
                  <a:lnTo>
                    <a:pt x="835" y="527"/>
                  </a:lnTo>
                  <a:lnTo>
                    <a:pt x="835" y="530"/>
                  </a:lnTo>
                  <a:lnTo>
                    <a:pt x="835" y="532"/>
                  </a:lnTo>
                  <a:lnTo>
                    <a:pt x="837" y="535"/>
                  </a:lnTo>
                  <a:lnTo>
                    <a:pt x="837" y="538"/>
                  </a:lnTo>
                  <a:lnTo>
                    <a:pt x="840" y="538"/>
                  </a:lnTo>
                  <a:lnTo>
                    <a:pt x="842" y="538"/>
                  </a:lnTo>
                  <a:lnTo>
                    <a:pt x="845" y="540"/>
                  </a:lnTo>
                  <a:lnTo>
                    <a:pt x="845" y="538"/>
                  </a:lnTo>
                  <a:lnTo>
                    <a:pt x="847" y="540"/>
                  </a:lnTo>
                  <a:lnTo>
                    <a:pt x="924" y="515"/>
                  </a:lnTo>
                  <a:lnTo>
                    <a:pt x="967" y="487"/>
                  </a:lnTo>
                  <a:lnTo>
                    <a:pt x="982" y="497"/>
                  </a:lnTo>
                  <a:lnTo>
                    <a:pt x="1015" y="520"/>
                  </a:lnTo>
                  <a:lnTo>
                    <a:pt x="1025" y="517"/>
                  </a:lnTo>
                  <a:lnTo>
                    <a:pt x="1036" y="515"/>
                  </a:lnTo>
                  <a:lnTo>
                    <a:pt x="1036" y="517"/>
                  </a:lnTo>
                  <a:lnTo>
                    <a:pt x="1036" y="525"/>
                  </a:lnTo>
                  <a:lnTo>
                    <a:pt x="1046" y="538"/>
                  </a:lnTo>
                  <a:lnTo>
                    <a:pt x="1087" y="588"/>
                  </a:lnTo>
                  <a:lnTo>
                    <a:pt x="1099" y="588"/>
                  </a:lnTo>
                  <a:lnTo>
                    <a:pt x="1109" y="586"/>
                  </a:lnTo>
                  <a:lnTo>
                    <a:pt x="1117" y="700"/>
                  </a:lnTo>
                  <a:lnTo>
                    <a:pt x="1117" y="723"/>
                  </a:lnTo>
                  <a:lnTo>
                    <a:pt x="1120" y="764"/>
                  </a:lnTo>
                  <a:lnTo>
                    <a:pt x="1117" y="764"/>
                  </a:lnTo>
                  <a:lnTo>
                    <a:pt x="1115" y="764"/>
                  </a:lnTo>
                  <a:lnTo>
                    <a:pt x="1112" y="764"/>
                  </a:lnTo>
                  <a:lnTo>
                    <a:pt x="1109" y="764"/>
                  </a:lnTo>
                  <a:lnTo>
                    <a:pt x="1107" y="764"/>
                  </a:lnTo>
                  <a:lnTo>
                    <a:pt x="1104" y="764"/>
                  </a:lnTo>
                  <a:lnTo>
                    <a:pt x="1102" y="764"/>
                  </a:lnTo>
                  <a:lnTo>
                    <a:pt x="1102" y="761"/>
                  </a:lnTo>
                  <a:lnTo>
                    <a:pt x="1102" y="764"/>
                  </a:lnTo>
                  <a:lnTo>
                    <a:pt x="1102" y="767"/>
                  </a:lnTo>
                  <a:lnTo>
                    <a:pt x="1099" y="767"/>
                  </a:lnTo>
                  <a:lnTo>
                    <a:pt x="1097" y="767"/>
                  </a:lnTo>
                  <a:lnTo>
                    <a:pt x="1094" y="767"/>
                  </a:lnTo>
                  <a:lnTo>
                    <a:pt x="1092" y="767"/>
                  </a:lnTo>
                  <a:lnTo>
                    <a:pt x="1089" y="767"/>
                  </a:lnTo>
                  <a:lnTo>
                    <a:pt x="1087" y="767"/>
                  </a:lnTo>
                  <a:lnTo>
                    <a:pt x="1084" y="767"/>
                  </a:lnTo>
                  <a:lnTo>
                    <a:pt x="1081" y="767"/>
                  </a:lnTo>
                  <a:lnTo>
                    <a:pt x="1079" y="767"/>
                  </a:lnTo>
                  <a:lnTo>
                    <a:pt x="1079" y="769"/>
                  </a:lnTo>
                  <a:lnTo>
                    <a:pt x="1076" y="769"/>
                  </a:lnTo>
                  <a:lnTo>
                    <a:pt x="1074" y="769"/>
                  </a:lnTo>
                  <a:lnTo>
                    <a:pt x="1071" y="769"/>
                  </a:lnTo>
                  <a:lnTo>
                    <a:pt x="1069" y="769"/>
                  </a:lnTo>
                  <a:lnTo>
                    <a:pt x="1066" y="769"/>
                  </a:lnTo>
                  <a:lnTo>
                    <a:pt x="1064" y="769"/>
                  </a:lnTo>
                  <a:lnTo>
                    <a:pt x="1061" y="769"/>
                  </a:lnTo>
                  <a:lnTo>
                    <a:pt x="1061" y="767"/>
                  </a:lnTo>
                  <a:lnTo>
                    <a:pt x="1061" y="769"/>
                  </a:lnTo>
                  <a:lnTo>
                    <a:pt x="1059" y="769"/>
                  </a:lnTo>
                  <a:lnTo>
                    <a:pt x="1056" y="769"/>
                  </a:lnTo>
                  <a:lnTo>
                    <a:pt x="1056" y="767"/>
                  </a:lnTo>
                  <a:lnTo>
                    <a:pt x="1059" y="767"/>
                  </a:lnTo>
                  <a:lnTo>
                    <a:pt x="1059" y="769"/>
                  </a:lnTo>
                  <a:lnTo>
                    <a:pt x="1059" y="767"/>
                  </a:lnTo>
                  <a:lnTo>
                    <a:pt x="1056" y="767"/>
                  </a:lnTo>
                  <a:lnTo>
                    <a:pt x="1056" y="764"/>
                  </a:lnTo>
                  <a:lnTo>
                    <a:pt x="1056" y="761"/>
                  </a:lnTo>
                  <a:lnTo>
                    <a:pt x="1056" y="764"/>
                  </a:lnTo>
                  <a:lnTo>
                    <a:pt x="1053" y="764"/>
                  </a:lnTo>
                  <a:lnTo>
                    <a:pt x="1051" y="764"/>
                  </a:lnTo>
                  <a:lnTo>
                    <a:pt x="1048" y="764"/>
                  </a:lnTo>
                  <a:lnTo>
                    <a:pt x="1048" y="761"/>
                  </a:lnTo>
                  <a:lnTo>
                    <a:pt x="1046" y="761"/>
                  </a:lnTo>
                  <a:lnTo>
                    <a:pt x="1046" y="759"/>
                  </a:lnTo>
                  <a:lnTo>
                    <a:pt x="1046" y="756"/>
                  </a:lnTo>
                  <a:lnTo>
                    <a:pt x="1048" y="756"/>
                  </a:lnTo>
                  <a:lnTo>
                    <a:pt x="1046" y="756"/>
                  </a:lnTo>
                  <a:lnTo>
                    <a:pt x="1048" y="756"/>
                  </a:lnTo>
                  <a:lnTo>
                    <a:pt x="1046" y="756"/>
                  </a:lnTo>
                  <a:lnTo>
                    <a:pt x="1048" y="756"/>
                  </a:lnTo>
                  <a:lnTo>
                    <a:pt x="1046" y="756"/>
                  </a:lnTo>
                  <a:lnTo>
                    <a:pt x="1046" y="754"/>
                  </a:lnTo>
                  <a:lnTo>
                    <a:pt x="1046" y="756"/>
                  </a:lnTo>
                  <a:lnTo>
                    <a:pt x="1046" y="759"/>
                  </a:lnTo>
                  <a:lnTo>
                    <a:pt x="1043" y="759"/>
                  </a:lnTo>
                  <a:lnTo>
                    <a:pt x="1043" y="756"/>
                  </a:lnTo>
                  <a:lnTo>
                    <a:pt x="1043" y="754"/>
                  </a:lnTo>
                  <a:lnTo>
                    <a:pt x="1041" y="754"/>
                  </a:lnTo>
                  <a:lnTo>
                    <a:pt x="1041" y="756"/>
                  </a:lnTo>
                  <a:lnTo>
                    <a:pt x="1041" y="759"/>
                  </a:lnTo>
                  <a:lnTo>
                    <a:pt x="1041" y="761"/>
                  </a:lnTo>
                  <a:lnTo>
                    <a:pt x="1038" y="761"/>
                  </a:lnTo>
                  <a:lnTo>
                    <a:pt x="1038" y="759"/>
                  </a:lnTo>
                  <a:lnTo>
                    <a:pt x="1038" y="756"/>
                  </a:lnTo>
                  <a:lnTo>
                    <a:pt x="1036" y="756"/>
                  </a:lnTo>
                  <a:lnTo>
                    <a:pt x="1038" y="756"/>
                  </a:lnTo>
                  <a:lnTo>
                    <a:pt x="1036" y="756"/>
                  </a:lnTo>
                  <a:lnTo>
                    <a:pt x="1038" y="756"/>
                  </a:lnTo>
                  <a:lnTo>
                    <a:pt x="1036" y="756"/>
                  </a:lnTo>
                  <a:lnTo>
                    <a:pt x="1036" y="754"/>
                  </a:lnTo>
                  <a:lnTo>
                    <a:pt x="1038" y="754"/>
                  </a:lnTo>
                  <a:lnTo>
                    <a:pt x="1036" y="754"/>
                  </a:lnTo>
                  <a:lnTo>
                    <a:pt x="1036" y="756"/>
                  </a:lnTo>
                  <a:lnTo>
                    <a:pt x="1036" y="759"/>
                  </a:lnTo>
                  <a:lnTo>
                    <a:pt x="1038" y="759"/>
                  </a:lnTo>
                  <a:lnTo>
                    <a:pt x="1038" y="761"/>
                  </a:lnTo>
                  <a:lnTo>
                    <a:pt x="1041" y="761"/>
                  </a:lnTo>
                  <a:lnTo>
                    <a:pt x="1043" y="761"/>
                  </a:lnTo>
                  <a:lnTo>
                    <a:pt x="1043" y="764"/>
                  </a:lnTo>
                  <a:lnTo>
                    <a:pt x="1041" y="764"/>
                  </a:lnTo>
                  <a:lnTo>
                    <a:pt x="1038" y="764"/>
                  </a:lnTo>
                  <a:lnTo>
                    <a:pt x="1038" y="767"/>
                  </a:lnTo>
                  <a:lnTo>
                    <a:pt x="1036" y="767"/>
                  </a:lnTo>
                  <a:lnTo>
                    <a:pt x="1036" y="764"/>
                  </a:lnTo>
                  <a:lnTo>
                    <a:pt x="1033" y="764"/>
                  </a:lnTo>
                  <a:lnTo>
                    <a:pt x="1033" y="761"/>
                  </a:lnTo>
                  <a:lnTo>
                    <a:pt x="1033" y="759"/>
                  </a:lnTo>
                  <a:lnTo>
                    <a:pt x="1033" y="761"/>
                  </a:lnTo>
                  <a:lnTo>
                    <a:pt x="1033" y="764"/>
                  </a:lnTo>
                  <a:lnTo>
                    <a:pt x="1033" y="767"/>
                  </a:lnTo>
                  <a:lnTo>
                    <a:pt x="1033" y="769"/>
                  </a:lnTo>
                  <a:lnTo>
                    <a:pt x="1036" y="769"/>
                  </a:lnTo>
                  <a:lnTo>
                    <a:pt x="1036" y="767"/>
                  </a:lnTo>
                  <a:lnTo>
                    <a:pt x="1038" y="767"/>
                  </a:lnTo>
                  <a:lnTo>
                    <a:pt x="1041" y="767"/>
                  </a:lnTo>
                  <a:lnTo>
                    <a:pt x="1043" y="767"/>
                  </a:lnTo>
                  <a:lnTo>
                    <a:pt x="1046" y="767"/>
                  </a:lnTo>
                  <a:lnTo>
                    <a:pt x="1048" y="767"/>
                  </a:lnTo>
                  <a:lnTo>
                    <a:pt x="1051" y="767"/>
                  </a:lnTo>
                  <a:lnTo>
                    <a:pt x="1053" y="767"/>
                  </a:lnTo>
                  <a:lnTo>
                    <a:pt x="1056" y="767"/>
                  </a:lnTo>
                  <a:lnTo>
                    <a:pt x="1056" y="769"/>
                  </a:lnTo>
                  <a:lnTo>
                    <a:pt x="1053" y="769"/>
                  </a:lnTo>
                  <a:lnTo>
                    <a:pt x="1051" y="769"/>
                  </a:lnTo>
                  <a:lnTo>
                    <a:pt x="1051" y="772"/>
                  </a:lnTo>
                  <a:lnTo>
                    <a:pt x="1048" y="772"/>
                  </a:lnTo>
                  <a:lnTo>
                    <a:pt x="1046" y="772"/>
                  </a:lnTo>
                  <a:lnTo>
                    <a:pt x="1043" y="772"/>
                  </a:lnTo>
                  <a:lnTo>
                    <a:pt x="1041" y="772"/>
                  </a:lnTo>
                  <a:lnTo>
                    <a:pt x="1041" y="774"/>
                  </a:lnTo>
                  <a:lnTo>
                    <a:pt x="1038" y="774"/>
                  </a:lnTo>
                  <a:lnTo>
                    <a:pt x="1036" y="774"/>
                  </a:lnTo>
                  <a:lnTo>
                    <a:pt x="1033" y="774"/>
                  </a:lnTo>
                  <a:lnTo>
                    <a:pt x="1033" y="777"/>
                  </a:lnTo>
                  <a:lnTo>
                    <a:pt x="1031" y="777"/>
                  </a:lnTo>
                  <a:lnTo>
                    <a:pt x="1028" y="777"/>
                  </a:lnTo>
                  <a:lnTo>
                    <a:pt x="1025" y="777"/>
                  </a:lnTo>
                  <a:lnTo>
                    <a:pt x="1023" y="777"/>
                  </a:lnTo>
                  <a:lnTo>
                    <a:pt x="1023" y="779"/>
                  </a:lnTo>
                  <a:lnTo>
                    <a:pt x="1023" y="777"/>
                  </a:lnTo>
                  <a:lnTo>
                    <a:pt x="1023" y="779"/>
                  </a:lnTo>
                  <a:lnTo>
                    <a:pt x="1020" y="779"/>
                  </a:lnTo>
                  <a:lnTo>
                    <a:pt x="1018" y="779"/>
                  </a:lnTo>
                  <a:lnTo>
                    <a:pt x="1015" y="779"/>
                  </a:lnTo>
                  <a:lnTo>
                    <a:pt x="1013" y="779"/>
                  </a:lnTo>
                  <a:lnTo>
                    <a:pt x="1010" y="779"/>
                  </a:lnTo>
                  <a:lnTo>
                    <a:pt x="1008" y="779"/>
                  </a:lnTo>
                  <a:lnTo>
                    <a:pt x="1005" y="779"/>
                  </a:lnTo>
                  <a:lnTo>
                    <a:pt x="1003" y="779"/>
                  </a:lnTo>
                  <a:lnTo>
                    <a:pt x="1000" y="779"/>
                  </a:lnTo>
                  <a:lnTo>
                    <a:pt x="1000" y="782"/>
                  </a:lnTo>
                  <a:lnTo>
                    <a:pt x="1000" y="779"/>
                  </a:lnTo>
                  <a:lnTo>
                    <a:pt x="1000" y="782"/>
                  </a:lnTo>
                  <a:lnTo>
                    <a:pt x="997" y="782"/>
                  </a:lnTo>
                  <a:lnTo>
                    <a:pt x="995" y="782"/>
                  </a:lnTo>
                  <a:lnTo>
                    <a:pt x="992" y="782"/>
                  </a:lnTo>
                  <a:lnTo>
                    <a:pt x="990" y="782"/>
                  </a:lnTo>
                  <a:lnTo>
                    <a:pt x="987" y="782"/>
                  </a:lnTo>
                  <a:lnTo>
                    <a:pt x="985" y="782"/>
                  </a:lnTo>
                  <a:lnTo>
                    <a:pt x="982" y="782"/>
                  </a:lnTo>
                  <a:lnTo>
                    <a:pt x="982" y="784"/>
                  </a:lnTo>
                  <a:lnTo>
                    <a:pt x="980" y="784"/>
                  </a:lnTo>
                  <a:lnTo>
                    <a:pt x="977" y="784"/>
                  </a:lnTo>
                  <a:lnTo>
                    <a:pt x="975" y="784"/>
                  </a:lnTo>
                  <a:lnTo>
                    <a:pt x="972" y="784"/>
                  </a:lnTo>
                  <a:lnTo>
                    <a:pt x="972" y="782"/>
                  </a:lnTo>
                  <a:lnTo>
                    <a:pt x="972" y="784"/>
                  </a:lnTo>
                  <a:lnTo>
                    <a:pt x="969" y="784"/>
                  </a:lnTo>
                  <a:lnTo>
                    <a:pt x="967" y="784"/>
                  </a:lnTo>
                  <a:lnTo>
                    <a:pt x="964" y="784"/>
                  </a:lnTo>
                  <a:lnTo>
                    <a:pt x="964" y="787"/>
                  </a:lnTo>
                  <a:lnTo>
                    <a:pt x="964" y="784"/>
                  </a:lnTo>
                  <a:lnTo>
                    <a:pt x="962" y="784"/>
                  </a:lnTo>
                  <a:lnTo>
                    <a:pt x="964" y="784"/>
                  </a:lnTo>
                  <a:lnTo>
                    <a:pt x="964" y="782"/>
                  </a:lnTo>
                  <a:lnTo>
                    <a:pt x="962" y="782"/>
                  </a:lnTo>
                  <a:lnTo>
                    <a:pt x="962" y="784"/>
                  </a:lnTo>
                  <a:lnTo>
                    <a:pt x="962" y="787"/>
                  </a:lnTo>
                  <a:lnTo>
                    <a:pt x="959" y="787"/>
                  </a:lnTo>
                  <a:lnTo>
                    <a:pt x="959" y="784"/>
                  </a:lnTo>
                  <a:lnTo>
                    <a:pt x="959" y="782"/>
                  </a:lnTo>
                  <a:lnTo>
                    <a:pt x="957" y="782"/>
                  </a:lnTo>
                  <a:lnTo>
                    <a:pt x="957" y="784"/>
                  </a:lnTo>
                  <a:lnTo>
                    <a:pt x="957" y="787"/>
                  </a:lnTo>
                  <a:lnTo>
                    <a:pt x="954" y="787"/>
                  </a:lnTo>
                  <a:lnTo>
                    <a:pt x="952" y="787"/>
                  </a:lnTo>
                  <a:lnTo>
                    <a:pt x="949" y="787"/>
                  </a:lnTo>
                  <a:lnTo>
                    <a:pt x="949" y="784"/>
                  </a:lnTo>
                  <a:lnTo>
                    <a:pt x="947" y="784"/>
                  </a:lnTo>
                  <a:lnTo>
                    <a:pt x="949" y="784"/>
                  </a:lnTo>
                  <a:lnTo>
                    <a:pt x="949" y="782"/>
                  </a:lnTo>
                  <a:lnTo>
                    <a:pt x="949" y="779"/>
                  </a:lnTo>
                  <a:lnTo>
                    <a:pt x="952" y="779"/>
                  </a:lnTo>
                  <a:lnTo>
                    <a:pt x="952" y="777"/>
                  </a:lnTo>
                  <a:lnTo>
                    <a:pt x="949" y="777"/>
                  </a:lnTo>
                  <a:lnTo>
                    <a:pt x="949" y="779"/>
                  </a:lnTo>
                  <a:lnTo>
                    <a:pt x="949" y="782"/>
                  </a:lnTo>
                  <a:lnTo>
                    <a:pt x="947" y="782"/>
                  </a:lnTo>
                  <a:lnTo>
                    <a:pt x="947" y="779"/>
                  </a:lnTo>
                  <a:lnTo>
                    <a:pt x="944" y="779"/>
                  </a:lnTo>
                  <a:lnTo>
                    <a:pt x="947" y="779"/>
                  </a:lnTo>
                  <a:lnTo>
                    <a:pt x="947" y="782"/>
                  </a:lnTo>
                  <a:lnTo>
                    <a:pt x="947" y="784"/>
                  </a:lnTo>
                  <a:lnTo>
                    <a:pt x="944" y="784"/>
                  </a:lnTo>
                  <a:lnTo>
                    <a:pt x="944" y="782"/>
                  </a:lnTo>
                  <a:lnTo>
                    <a:pt x="941" y="782"/>
                  </a:lnTo>
                  <a:lnTo>
                    <a:pt x="941" y="779"/>
                  </a:lnTo>
                  <a:lnTo>
                    <a:pt x="939" y="779"/>
                  </a:lnTo>
                  <a:lnTo>
                    <a:pt x="939" y="777"/>
                  </a:lnTo>
                  <a:lnTo>
                    <a:pt x="936" y="777"/>
                  </a:lnTo>
                  <a:lnTo>
                    <a:pt x="936" y="779"/>
                  </a:lnTo>
                  <a:lnTo>
                    <a:pt x="939" y="779"/>
                  </a:lnTo>
                  <a:lnTo>
                    <a:pt x="936" y="779"/>
                  </a:lnTo>
                  <a:lnTo>
                    <a:pt x="936" y="782"/>
                  </a:lnTo>
                  <a:lnTo>
                    <a:pt x="934" y="782"/>
                  </a:lnTo>
                  <a:lnTo>
                    <a:pt x="936" y="782"/>
                  </a:lnTo>
                  <a:lnTo>
                    <a:pt x="939" y="782"/>
                  </a:lnTo>
                  <a:lnTo>
                    <a:pt x="939" y="779"/>
                  </a:lnTo>
                  <a:lnTo>
                    <a:pt x="941" y="779"/>
                  </a:lnTo>
                  <a:lnTo>
                    <a:pt x="941" y="782"/>
                  </a:lnTo>
                  <a:lnTo>
                    <a:pt x="944" y="782"/>
                  </a:lnTo>
                  <a:lnTo>
                    <a:pt x="944" y="784"/>
                  </a:lnTo>
                  <a:lnTo>
                    <a:pt x="947" y="784"/>
                  </a:lnTo>
                  <a:lnTo>
                    <a:pt x="947" y="787"/>
                  </a:lnTo>
                  <a:lnTo>
                    <a:pt x="947" y="789"/>
                  </a:lnTo>
                  <a:lnTo>
                    <a:pt x="944" y="789"/>
                  </a:lnTo>
                  <a:lnTo>
                    <a:pt x="941" y="789"/>
                  </a:lnTo>
                  <a:lnTo>
                    <a:pt x="939" y="789"/>
                  </a:lnTo>
                  <a:lnTo>
                    <a:pt x="936" y="789"/>
                  </a:lnTo>
                  <a:lnTo>
                    <a:pt x="934" y="789"/>
                  </a:lnTo>
                  <a:lnTo>
                    <a:pt x="931" y="789"/>
                  </a:lnTo>
                  <a:lnTo>
                    <a:pt x="931" y="792"/>
                  </a:lnTo>
                  <a:lnTo>
                    <a:pt x="929" y="792"/>
                  </a:lnTo>
                  <a:lnTo>
                    <a:pt x="926" y="792"/>
                  </a:lnTo>
                  <a:lnTo>
                    <a:pt x="924" y="792"/>
                  </a:lnTo>
                  <a:lnTo>
                    <a:pt x="921" y="792"/>
                  </a:lnTo>
                  <a:lnTo>
                    <a:pt x="919" y="792"/>
                  </a:lnTo>
                  <a:lnTo>
                    <a:pt x="916" y="792"/>
                  </a:lnTo>
                  <a:lnTo>
                    <a:pt x="916" y="795"/>
                  </a:lnTo>
                  <a:lnTo>
                    <a:pt x="913" y="795"/>
                  </a:lnTo>
                  <a:lnTo>
                    <a:pt x="911" y="795"/>
                  </a:lnTo>
                  <a:lnTo>
                    <a:pt x="908" y="795"/>
                  </a:lnTo>
                  <a:lnTo>
                    <a:pt x="908" y="797"/>
                  </a:lnTo>
                  <a:lnTo>
                    <a:pt x="906" y="797"/>
                  </a:lnTo>
                  <a:lnTo>
                    <a:pt x="906" y="795"/>
                  </a:lnTo>
                  <a:lnTo>
                    <a:pt x="906" y="797"/>
                  </a:lnTo>
                  <a:lnTo>
                    <a:pt x="903" y="797"/>
                  </a:lnTo>
                  <a:lnTo>
                    <a:pt x="901" y="797"/>
                  </a:lnTo>
                  <a:lnTo>
                    <a:pt x="901" y="800"/>
                  </a:lnTo>
                  <a:lnTo>
                    <a:pt x="898" y="800"/>
                  </a:lnTo>
                  <a:lnTo>
                    <a:pt x="896" y="800"/>
                  </a:lnTo>
                  <a:lnTo>
                    <a:pt x="893" y="800"/>
                  </a:lnTo>
                  <a:lnTo>
                    <a:pt x="893" y="802"/>
                  </a:lnTo>
                  <a:lnTo>
                    <a:pt x="891" y="802"/>
                  </a:lnTo>
                  <a:lnTo>
                    <a:pt x="891" y="800"/>
                  </a:lnTo>
                  <a:lnTo>
                    <a:pt x="893" y="800"/>
                  </a:lnTo>
                  <a:lnTo>
                    <a:pt x="891" y="800"/>
                  </a:lnTo>
                  <a:lnTo>
                    <a:pt x="891" y="802"/>
                  </a:lnTo>
                  <a:lnTo>
                    <a:pt x="888" y="802"/>
                  </a:lnTo>
                  <a:lnTo>
                    <a:pt x="885" y="802"/>
                  </a:lnTo>
                  <a:lnTo>
                    <a:pt x="885" y="805"/>
                  </a:lnTo>
                  <a:lnTo>
                    <a:pt x="883" y="805"/>
                  </a:lnTo>
                  <a:lnTo>
                    <a:pt x="880" y="805"/>
                  </a:lnTo>
                  <a:lnTo>
                    <a:pt x="878" y="805"/>
                  </a:lnTo>
                  <a:lnTo>
                    <a:pt x="878" y="807"/>
                  </a:lnTo>
                  <a:lnTo>
                    <a:pt x="875" y="807"/>
                  </a:lnTo>
                  <a:lnTo>
                    <a:pt x="873" y="807"/>
                  </a:lnTo>
                  <a:lnTo>
                    <a:pt x="873" y="810"/>
                  </a:lnTo>
                  <a:lnTo>
                    <a:pt x="873" y="807"/>
                  </a:lnTo>
                  <a:lnTo>
                    <a:pt x="873" y="810"/>
                  </a:lnTo>
                  <a:lnTo>
                    <a:pt x="870" y="810"/>
                  </a:lnTo>
                  <a:lnTo>
                    <a:pt x="868" y="810"/>
                  </a:lnTo>
                  <a:lnTo>
                    <a:pt x="868" y="812"/>
                  </a:lnTo>
                  <a:lnTo>
                    <a:pt x="865" y="812"/>
                  </a:lnTo>
                  <a:lnTo>
                    <a:pt x="863" y="812"/>
                  </a:lnTo>
                  <a:lnTo>
                    <a:pt x="860" y="812"/>
                  </a:lnTo>
                  <a:lnTo>
                    <a:pt x="857" y="812"/>
                  </a:lnTo>
                  <a:lnTo>
                    <a:pt x="857" y="815"/>
                  </a:lnTo>
                  <a:lnTo>
                    <a:pt x="857" y="812"/>
                  </a:lnTo>
                  <a:lnTo>
                    <a:pt x="855" y="812"/>
                  </a:lnTo>
                  <a:lnTo>
                    <a:pt x="855" y="815"/>
                  </a:lnTo>
                  <a:lnTo>
                    <a:pt x="852" y="815"/>
                  </a:lnTo>
                  <a:lnTo>
                    <a:pt x="850" y="815"/>
                  </a:lnTo>
                  <a:lnTo>
                    <a:pt x="847" y="815"/>
                  </a:lnTo>
                  <a:lnTo>
                    <a:pt x="847" y="817"/>
                  </a:lnTo>
                  <a:lnTo>
                    <a:pt x="845" y="817"/>
                  </a:lnTo>
                  <a:lnTo>
                    <a:pt x="847" y="817"/>
                  </a:lnTo>
                  <a:lnTo>
                    <a:pt x="847" y="820"/>
                  </a:lnTo>
                  <a:lnTo>
                    <a:pt x="845" y="820"/>
                  </a:lnTo>
                  <a:lnTo>
                    <a:pt x="845" y="823"/>
                  </a:lnTo>
                  <a:lnTo>
                    <a:pt x="842" y="823"/>
                  </a:lnTo>
                  <a:lnTo>
                    <a:pt x="840" y="823"/>
                  </a:lnTo>
                  <a:lnTo>
                    <a:pt x="837" y="823"/>
                  </a:lnTo>
                  <a:lnTo>
                    <a:pt x="835" y="823"/>
                  </a:lnTo>
                  <a:lnTo>
                    <a:pt x="835" y="825"/>
                  </a:lnTo>
                  <a:lnTo>
                    <a:pt x="832" y="825"/>
                  </a:lnTo>
                  <a:lnTo>
                    <a:pt x="829" y="825"/>
                  </a:lnTo>
                  <a:lnTo>
                    <a:pt x="829" y="828"/>
                  </a:lnTo>
                  <a:lnTo>
                    <a:pt x="827" y="828"/>
                  </a:lnTo>
                  <a:lnTo>
                    <a:pt x="824" y="828"/>
                  </a:lnTo>
                  <a:lnTo>
                    <a:pt x="822" y="828"/>
                  </a:lnTo>
                  <a:lnTo>
                    <a:pt x="822" y="830"/>
                  </a:lnTo>
                  <a:lnTo>
                    <a:pt x="819" y="830"/>
                  </a:lnTo>
                  <a:lnTo>
                    <a:pt x="817" y="830"/>
                  </a:lnTo>
                  <a:lnTo>
                    <a:pt x="814" y="830"/>
                  </a:lnTo>
                  <a:lnTo>
                    <a:pt x="812" y="830"/>
                  </a:lnTo>
                  <a:lnTo>
                    <a:pt x="809" y="830"/>
                  </a:lnTo>
                  <a:lnTo>
                    <a:pt x="807" y="830"/>
                  </a:lnTo>
                  <a:lnTo>
                    <a:pt x="804" y="830"/>
                  </a:lnTo>
                  <a:lnTo>
                    <a:pt x="804" y="833"/>
                  </a:lnTo>
                  <a:lnTo>
                    <a:pt x="801" y="833"/>
                  </a:lnTo>
                  <a:lnTo>
                    <a:pt x="799" y="833"/>
                  </a:lnTo>
                  <a:lnTo>
                    <a:pt x="796" y="833"/>
                  </a:lnTo>
                  <a:lnTo>
                    <a:pt x="794" y="833"/>
                  </a:lnTo>
                  <a:lnTo>
                    <a:pt x="794" y="835"/>
                  </a:lnTo>
                  <a:lnTo>
                    <a:pt x="791" y="835"/>
                  </a:lnTo>
                  <a:lnTo>
                    <a:pt x="791" y="838"/>
                  </a:lnTo>
                  <a:lnTo>
                    <a:pt x="791" y="840"/>
                  </a:lnTo>
                  <a:lnTo>
                    <a:pt x="791" y="843"/>
                  </a:lnTo>
                  <a:lnTo>
                    <a:pt x="789" y="843"/>
                  </a:lnTo>
                  <a:lnTo>
                    <a:pt x="786" y="843"/>
                  </a:lnTo>
                  <a:lnTo>
                    <a:pt x="786" y="845"/>
                  </a:lnTo>
                  <a:lnTo>
                    <a:pt x="784" y="845"/>
                  </a:lnTo>
                  <a:lnTo>
                    <a:pt x="781" y="845"/>
                  </a:lnTo>
                  <a:lnTo>
                    <a:pt x="781" y="848"/>
                  </a:lnTo>
                  <a:lnTo>
                    <a:pt x="779" y="848"/>
                  </a:lnTo>
                  <a:lnTo>
                    <a:pt x="776" y="848"/>
                  </a:lnTo>
                  <a:lnTo>
                    <a:pt x="776" y="851"/>
                  </a:lnTo>
                  <a:lnTo>
                    <a:pt x="773" y="851"/>
                  </a:lnTo>
                  <a:lnTo>
                    <a:pt x="771" y="851"/>
                  </a:lnTo>
                  <a:lnTo>
                    <a:pt x="771" y="853"/>
                  </a:lnTo>
                  <a:lnTo>
                    <a:pt x="768" y="853"/>
                  </a:lnTo>
                  <a:lnTo>
                    <a:pt x="766" y="853"/>
                  </a:lnTo>
                  <a:lnTo>
                    <a:pt x="763" y="853"/>
                  </a:lnTo>
                  <a:lnTo>
                    <a:pt x="763" y="856"/>
                  </a:lnTo>
                  <a:lnTo>
                    <a:pt x="761" y="856"/>
                  </a:lnTo>
                  <a:lnTo>
                    <a:pt x="758" y="856"/>
                  </a:lnTo>
                  <a:lnTo>
                    <a:pt x="758" y="858"/>
                  </a:lnTo>
                  <a:lnTo>
                    <a:pt x="756" y="858"/>
                  </a:lnTo>
                  <a:lnTo>
                    <a:pt x="753" y="858"/>
                  </a:lnTo>
                  <a:lnTo>
                    <a:pt x="753" y="861"/>
                  </a:lnTo>
                  <a:lnTo>
                    <a:pt x="751" y="861"/>
                  </a:lnTo>
                  <a:lnTo>
                    <a:pt x="748" y="861"/>
                  </a:lnTo>
                  <a:lnTo>
                    <a:pt x="748" y="863"/>
                  </a:lnTo>
                  <a:lnTo>
                    <a:pt x="745" y="863"/>
                  </a:lnTo>
                  <a:lnTo>
                    <a:pt x="743" y="863"/>
                  </a:lnTo>
                  <a:lnTo>
                    <a:pt x="740" y="863"/>
                  </a:lnTo>
                  <a:lnTo>
                    <a:pt x="740" y="866"/>
                  </a:lnTo>
                  <a:lnTo>
                    <a:pt x="740" y="868"/>
                  </a:lnTo>
                  <a:lnTo>
                    <a:pt x="738" y="868"/>
                  </a:lnTo>
                  <a:lnTo>
                    <a:pt x="735" y="868"/>
                  </a:lnTo>
                  <a:lnTo>
                    <a:pt x="735" y="871"/>
                  </a:lnTo>
                  <a:lnTo>
                    <a:pt x="733" y="871"/>
                  </a:lnTo>
                  <a:lnTo>
                    <a:pt x="730" y="871"/>
                  </a:lnTo>
                  <a:lnTo>
                    <a:pt x="730" y="873"/>
                  </a:lnTo>
                  <a:lnTo>
                    <a:pt x="728" y="873"/>
                  </a:lnTo>
                  <a:lnTo>
                    <a:pt x="725" y="873"/>
                  </a:lnTo>
                  <a:lnTo>
                    <a:pt x="723" y="873"/>
                  </a:lnTo>
                  <a:lnTo>
                    <a:pt x="723" y="876"/>
                  </a:lnTo>
                  <a:lnTo>
                    <a:pt x="723" y="873"/>
                  </a:lnTo>
                  <a:lnTo>
                    <a:pt x="723" y="876"/>
                  </a:lnTo>
                  <a:lnTo>
                    <a:pt x="720" y="876"/>
                  </a:lnTo>
                  <a:lnTo>
                    <a:pt x="717" y="876"/>
                  </a:lnTo>
                  <a:lnTo>
                    <a:pt x="715" y="876"/>
                  </a:lnTo>
                  <a:lnTo>
                    <a:pt x="712" y="876"/>
                  </a:lnTo>
                  <a:lnTo>
                    <a:pt x="712" y="879"/>
                  </a:lnTo>
                  <a:lnTo>
                    <a:pt x="710" y="879"/>
                  </a:lnTo>
                  <a:lnTo>
                    <a:pt x="710" y="881"/>
                  </a:lnTo>
                  <a:lnTo>
                    <a:pt x="707" y="881"/>
                  </a:lnTo>
                  <a:lnTo>
                    <a:pt x="707" y="884"/>
                  </a:lnTo>
                  <a:lnTo>
                    <a:pt x="705" y="884"/>
                  </a:lnTo>
                  <a:lnTo>
                    <a:pt x="702" y="884"/>
                  </a:lnTo>
                  <a:lnTo>
                    <a:pt x="700" y="884"/>
                  </a:lnTo>
                  <a:lnTo>
                    <a:pt x="700" y="886"/>
                  </a:lnTo>
                  <a:lnTo>
                    <a:pt x="700" y="884"/>
                  </a:lnTo>
                  <a:lnTo>
                    <a:pt x="700" y="886"/>
                  </a:lnTo>
                  <a:lnTo>
                    <a:pt x="697" y="886"/>
                  </a:lnTo>
                  <a:lnTo>
                    <a:pt x="695" y="886"/>
                  </a:lnTo>
                  <a:lnTo>
                    <a:pt x="692" y="886"/>
                  </a:lnTo>
                  <a:lnTo>
                    <a:pt x="689" y="886"/>
                  </a:lnTo>
                  <a:lnTo>
                    <a:pt x="687" y="886"/>
                  </a:lnTo>
                  <a:lnTo>
                    <a:pt x="687" y="889"/>
                  </a:lnTo>
                  <a:lnTo>
                    <a:pt x="684" y="889"/>
                  </a:lnTo>
                  <a:lnTo>
                    <a:pt x="682" y="889"/>
                  </a:lnTo>
                  <a:lnTo>
                    <a:pt x="682" y="891"/>
                  </a:lnTo>
                  <a:lnTo>
                    <a:pt x="679" y="891"/>
                  </a:lnTo>
                  <a:lnTo>
                    <a:pt x="677" y="891"/>
                  </a:lnTo>
                  <a:lnTo>
                    <a:pt x="674" y="891"/>
                  </a:lnTo>
                  <a:lnTo>
                    <a:pt x="672" y="891"/>
                  </a:lnTo>
                  <a:lnTo>
                    <a:pt x="672" y="894"/>
                  </a:lnTo>
                  <a:lnTo>
                    <a:pt x="669" y="894"/>
                  </a:lnTo>
                  <a:lnTo>
                    <a:pt x="667" y="894"/>
                  </a:lnTo>
                  <a:lnTo>
                    <a:pt x="664" y="894"/>
                  </a:lnTo>
                  <a:lnTo>
                    <a:pt x="664" y="896"/>
                  </a:lnTo>
                  <a:lnTo>
                    <a:pt x="661" y="896"/>
                  </a:lnTo>
                  <a:lnTo>
                    <a:pt x="659" y="896"/>
                  </a:lnTo>
                  <a:lnTo>
                    <a:pt x="656" y="896"/>
                  </a:lnTo>
                  <a:lnTo>
                    <a:pt x="656" y="899"/>
                  </a:lnTo>
                  <a:lnTo>
                    <a:pt x="654" y="899"/>
                  </a:lnTo>
                  <a:lnTo>
                    <a:pt x="651" y="899"/>
                  </a:lnTo>
                  <a:lnTo>
                    <a:pt x="651" y="901"/>
                  </a:lnTo>
                  <a:lnTo>
                    <a:pt x="649" y="901"/>
                  </a:lnTo>
                  <a:lnTo>
                    <a:pt x="646" y="901"/>
                  </a:lnTo>
                  <a:lnTo>
                    <a:pt x="644" y="901"/>
                  </a:lnTo>
                  <a:lnTo>
                    <a:pt x="641" y="901"/>
                  </a:lnTo>
                  <a:lnTo>
                    <a:pt x="641" y="904"/>
                  </a:lnTo>
                  <a:lnTo>
                    <a:pt x="639" y="904"/>
                  </a:lnTo>
                  <a:lnTo>
                    <a:pt x="636" y="904"/>
                  </a:lnTo>
                  <a:lnTo>
                    <a:pt x="633" y="904"/>
                  </a:lnTo>
                  <a:lnTo>
                    <a:pt x="631" y="904"/>
                  </a:lnTo>
                  <a:lnTo>
                    <a:pt x="628" y="904"/>
                  </a:lnTo>
                  <a:lnTo>
                    <a:pt x="626" y="904"/>
                  </a:lnTo>
                  <a:lnTo>
                    <a:pt x="626" y="907"/>
                  </a:lnTo>
                  <a:lnTo>
                    <a:pt x="623" y="907"/>
                  </a:lnTo>
                  <a:lnTo>
                    <a:pt x="623" y="909"/>
                  </a:lnTo>
                  <a:lnTo>
                    <a:pt x="621" y="909"/>
                  </a:lnTo>
                  <a:lnTo>
                    <a:pt x="618" y="909"/>
                  </a:lnTo>
                  <a:lnTo>
                    <a:pt x="616" y="909"/>
                  </a:lnTo>
                  <a:lnTo>
                    <a:pt x="613" y="909"/>
                  </a:lnTo>
                  <a:lnTo>
                    <a:pt x="613" y="912"/>
                  </a:lnTo>
                  <a:lnTo>
                    <a:pt x="611" y="912"/>
                  </a:lnTo>
                  <a:lnTo>
                    <a:pt x="608" y="912"/>
                  </a:lnTo>
                  <a:lnTo>
                    <a:pt x="605" y="912"/>
                  </a:lnTo>
                  <a:lnTo>
                    <a:pt x="603" y="912"/>
                  </a:lnTo>
                  <a:lnTo>
                    <a:pt x="603" y="914"/>
                  </a:lnTo>
                  <a:lnTo>
                    <a:pt x="600" y="914"/>
                  </a:lnTo>
                  <a:lnTo>
                    <a:pt x="600" y="917"/>
                  </a:lnTo>
                  <a:lnTo>
                    <a:pt x="603" y="917"/>
                  </a:lnTo>
                  <a:lnTo>
                    <a:pt x="603" y="919"/>
                  </a:lnTo>
                  <a:lnTo>
                    <a:pt x="603" y="917"/>
                  </a:lnTo>
                  <a:lnTo>
                    <a:pt x="603" y="919"/>
                  </a:lnTo>
                  <a:lnTo>
                    <a:pt x="600" y="919"/>
                  </a:lnTo>
                  <a:lnTo>
                    <a:pt x="600" y="922"/>
                  </a:lnTo>
                  <a:lnTo>
                    <a:pt x="598" y="922"/>
                  </a:lnTo>
                  <a:lnTo>
                    <a:pt x="595" y="922"/>
                  </a:lnTo>
                  <a:lnTo>
                    <a:pt x="593" y="922"/>
                  </a:lnTo>
                  <a:lnTo>
                    <a:pt x="593" y="924"/>
                  </a:lnTo>
                  <a:lnTo>
                    <a:pt x="593" y="922"/>
                  </a:lnTo>
                  <a:lnTo>
                    <a:pt x="593" y="924"/>
                  </a:lnTo>
                  <a:lnTo>
                    <a:pt x="590" y="924"/>
                  </a:lnTo>
                  <a:lnTo>
                    <a:pt x="588" y="924"/>
                  </a:lnTo>
                  <a:lnTo>
                    <a:pt x="585" y="924"/>
                  </a:lnTo>
                  <a:lnTo>
                    <a:pt x="583" y="924"/>
                  </a:lnTo>
                  <a:lnTo>
                    <a:pt x="583" y="927"/>
                  </a:lnTo>
                  <a:lnTo>
                    <a:pt x="580" y="927"/>
                  </a:lnTo>
                  <a:lnTo>
                    <a:pt x="577" y="927"/>
                  </a:lnTo>
                  <a:lnTo>
                    <a:pt x="575" y="927"/>
                  </a:lnTo>
                  <a:lnTo>
                    <a:pt x="572" y="927"/>
                  </a:lnTo>
                  <a:lnTo>
                    <a:pt x="570" y="927"/>
                  </a:lnTo>
                  <a:lnTo>
                    <a:pt x="567" y="927"/>
                  </a:lnTo>
                  <a:lnTo>
                    <a:pt x="567" y="929"/>
                  </a:lnTo>
                  <a:lnTo>
                    <a:pt x="565" y="929"/>
                  </a:lnTo>
                  <a:lnTo>
                    <a:pt x="562" y="929"/>
                  </a:lnTo>
                  <a:lnTo>
                    <a:pt x="560" y="929"/>
                  </a:lnTo>
                  <a:lnTo>
                    <a:pt x="557" y="929"/>
                  </a:lnTo>
                  <a:lnTo>
                    <a:pt x="555" y="929"/>
                  </a:lnTo>
                  <a:lnTo>
                    <a:pt x="552" y="929"/>
                  </a:lnTo>
                  <a:lnTo>
                    <a:pt x="552" y="932"/>
                  </a:lnTo>
                  <a:lnTo>
                    <a:pt x="549" y="932"/>
                  </a:lnTo>
                  <a:lnTo>
                    <a:pt x="547" y="932"/>
                  </a:lnTo>
                  <a:lnTo>
                    <a:pt x="544" y="932"/>
                  </a:lnTo>
                  <a:lnTo>
                    <a:pt x="542" y="932"/>
                  </a:lnTo>
                  <a:lnTo>
                    <a:pt x="542" y="935"/>
                  </a:lnTo>
                  <a:lnTo>
                    <a:pt x="539" y="935"/>
                  </a:lnTo>
                  <a:lnTo>
                    <a:pt x="537" y="935"/>
                  </a:lnTo>
                  <a:lnTo>
                    <a:pt x="534" y="935"/>
                  </a:lnTo>
                  <a:lnTo>
                    <a:pt x="532" y="935"/>
                  </a:lnTo>
                  <a:lnTo>
                    <a:pt x="529" y="935"/>
                  </a:lnTo>
                  <a:lnTo>
                    <a:pt x="529" y="937"/>
                  </a:lnTo>
                  <a:lnTo>
                    <a:pt x="529" y="935"/>
                  </a:lnTo>
                  <a:lnTo>
                    <a:pt x="529" y="937"/>
                  </a:lnTo>
                  <a:lnTo>
                    <a:pt x="527" y="937"/>
                  </a:lnTo>
                  <a:lnTo>
                    <a:pt x="527" y="940"/>
                  </a:lnTo>
                  <a:lnTo>
                    <a:pt x="524" y="940"/>
                  </a:lnTo>
                  <a:lnTo>
                    <a:pt x="521" y="940"/>
                  </a:lnTo>
                  <a:lnTo>
                    <a:pt x="521" y="942"/>
                  </a:lnTo>
                  <a:lnTo>
                    <a:pt x="521" y="945"/>
                  </a:lnTo>
                  <a:lnTo>
                    <a:pt x="519" y="945"/>
                  </a:lnTo>
                  <a:lnTo>
                    <a:pt x="519" y="947"/>
                  </a:lnTo>
                  <a:lnTo>
                    <a:pt x="516" y="947"/>
                  </a:lnTo>
                  <a:lnTo>
                    <a:pt x="514" y="947"/>
                  </a:lnTo>
                  <a:lnTo>
                    <a:pt x="514" y="950"/>
                  </a:lnTo>
                  <a:lnTo>
                    <a:pt x="514" y="947"/>
                  </a:lnTo>
                  <a:lnTo>
                    <a:pt x="516" y="947"/>
                  </a:lnTo>
                  <a:lnTo>
                    <a:pt x="516" y="945"/>
                  </a:lnTo>
                  <a:lnTo>
                    <a:pt x="514" y="945"/>
                  </a:lnTo>
                  <a:lnTo>
                    <a:pt x="514" y="947"/>
                  </a:lnTo>
                  <a:lnTo>
                    <a:pt x="511" y="947"/>
                  </a:lnTo>
                  <a:lnTo>
                    <a:pt x="511" y="945"/>
                  </a:lnTo>
                  <a:lnTo>
                    <a:pt x="511" y="942"/>
                  </a:lnTo>
                  <a:lnTo>
                    <a:pt x="511" y="945"/>
                  </a:lnTo>
                  <a:lnTo>
                    <a:pt x="509" y="945"/>
                  </a:lnTo>
                  <a:lnTo>
                    <a:pt x="509" y="947"/>
                  </a:lnTo>
                  <a:lnTo>
                    <a:pt x="511" y="947"/>
                  </a:lnTo>
                  <a:lnTo>
                    <a:pt x="511" y="950"/>
                  </a:lnTo>
                  <a:lnTo>
                    <a:pt x="514" y="950"/>
                  </a:lnTo>
                  <a:lnTo>
                    <a:pt x="514" y="952"/>
                  </a:lnTo>
                  <a:lnTo>
                    <a:pt x="514" y="950"/>
                  </a:lnTo>
                  <a:lnTo>
                    <a:pt x="511" y="950"/>
                  </a:lnTo>
                  <a:lnTo>
                    <a:pt x="511" y="952"/>
                  </a:lnTo>
                  <a:lnTo>
                    <a:pt x="509" y="952"/>
                  </a:lnTo>
                  <a:lnTo>
                    <a:pt x="506" y="952"/>
                  </a:lnTo>
                  <a:lnTo>
                    <a:pt x="506" y="955"/>
                  </a:lnTo>
                  <a:lnTo>
                    <a:pt x="504" y="955"/>
                  </a:lnTo>
                  <a:lnTo>
                    <a:pt x="506" y="955"/>
                  </a:lnTo>
                  <a:lnTo>
                    <a:pt x="506" y="957"/>
                  </a:lnTo>
                  <a:lnTo>
                    <a:pt x="504" y="957"/>
                  </a:lnTo>
                  <a:lnTo>
                    <a:pt x="504" y="955"/>
                  </a:lnTo>
                  <a:lnTo>
                    <a:pt x="504" y="957"/>
                  </a:lnTo>
                  <a:lnTo>
                    <a:pt x="501" y="957"/>
                  </a:lnTo>
                  <a:lnTo>
                    <a:pt x="499" y="957"/>
                  </a:lnTo>
                  <a:lnTo>
                    <a:pt x="496" y="957"/>
                  </a:lnTo>
                  <a:lnTo>
                    <a:pt x="496" y="960"/>
                  </a:lnTo>
                  <a:lnTo>
                    <a:pt x="493" y="960"/>
                  </a:lnTo>
                  <a:lnTo>
                    <a:pt x="491" y="960"/>
                  </a:lnTo>
                  <a:lnTo>
                    <a:pt x="488" y="960"/>
                  </a:lnTo>
                  <a:lnTo>
                    <a:pt x="488" y="957"/>
                  </a:lnTo>
                  <a:lnTo>
                    <a:pt x="488" y="955"/>
                  </a:lnTo>
                  <a:lnTo>
                    <a:pt x="486" y="955"/>
                  </a:lnTo>
                  <a:lnTo>
                    <a:pt x="486" y="952"/>
                  </a:lnTo>
                  <a:lnTo>
                    <a:pt x="483" y="952"/>
                  </a:lnTo>
                  <a:lnTo>
                    <a:pt x="483" y="955"/>
                  </a:lnTo>
                  <a:lnTo>
                    <a:pt x="483" y="952"/>
                  </a:lnTo>
                  <a:lnTo>
                    <a:pt x="481" y="952"/>
                  </a:lnTo>
                  <a:lnTo>
                    <a:pt x="481" y="950"/>
                  </a:lnTo>
                  <a:lnTo>
                    <a:pt x="478" y="950"/>
                  </a:lnTo>
                  <a:lnTo>
                    <a:pt x="478" y="952"/>
                  </a:lnTo>
                  <a:lnTo>
                    <a:pt x="478" y="950"/>
                  </a:lnTo>
                  <a:lnTo>
                    <a:pt x="476" y="950"/>
                  </a:lnTo>
                  <a:lnTo>
                    <a:pt x="473" y="950"/>
                  </a:lnTo>
                  <a:lnTo>
                    <a:pt x="473" y="947"/>
                  </a:lnTo>
                  <a:lnTo>
                    <a:pt x="473" y="950"/>
                  </a:lnTo>
                  <a:lnTo>
                    <a:pt x="471" y="950"/>
                  </a:lnTo>
                  <a:lnTo>
                    <a:pt x="471" y="947"/>
                  </a:lnTo>
                  <a:lnTo>
                    <a:pt x="471" y="950"/>
                  </a:lnTo>
                  <a:lnTo>
                    <a:pt x="473" y="950"/>
                  </a:lnTo>
                  <a:lnTo>
                    <a:pt x="476" y="950"/>
                  </a:lnTo>
                  <a:lnTo>
                    <a:pt x="476" y="952"/>
                  </a:lnTo>
                  <a:lnTo>
                    <a:pt x="473" y="952"/>
                  </a:lnTo>
                  <a:lnTo>
                    <a:pt x="476" y="952"/>
                  </a:lnTo>
                  <a:lnTo>
                    <a:pt x="478" y="952"/>
                  </a:lnTo>
                  <a:lnTo>
                    <a:pt x="478" y="955"/>
                  </a:lnTo>
                  <a:lnTo>
                    <a:pt x="481" y="955"/>
                  </a:lnTo>
                  <a:lnTo>
                    <a:pt x="481" y="957"/>
                  </a:lnTo>
                  <a:lnTo>
                    <a:pt x="483" y="957"/>
                  </a:lnTo>
                  <a:lnTo>
                    <a:pt x="483" y="960"/>
                  </a:lnTo>
                  <a:lnTo>
                    <a:pt x="486" y="960"/>
                  </a:lnTo>
                  <a:lnTo>
                    <a:pt x="483" y="960"/>
                  </a:lnTo>
                  <a:lnTo>
                    <a:pt x="483" y="963"/>
                  </a:lnTo>
                  <a:lnTo>
                    <a:pt x="481" y="963"/>
                  </a:lnTo>
                  <a:lnTo>
                    <a:pt x="478" y="963"/>
                  </a:lnTo>
                  <a:lnTo>
                    <a:pt x="476" y="963"/>
                  </a:lnTo>
                  <a:lnTo>
                    <a:pt x="473" y="963"/>
                  </a:lnTo>
                  <a:lnTo>
                    <a:pt x="471" y="963"/>
                  </a:lnTo>
                  <a:lnTo>
                    <a:pt x="471" y="965"/>
                  </a:lnTo>
                  <a:lnTo>
                    <a:pt x="468" y="965"/>
                  </a:lnTo>
                  <a:lnTo>
                    <a:pt x="468" y="968"/>
                  </a:lnTo>
                  <a:lnTo>
                    <a:pt x="465" y="968"/>
                  </a:lnTo>
                  <a:lnTo>
                    <a:pt x="468" y="968"/>
                  </a:lnTo>
                  <a:lnTo>
                    <a:pt x="468" y="970"/>
                  </a:lnTo>
                  <a:lnTo>
                    <a:pt x="465" y="970"/>
                  </a:lnTo>
                  <a:lnTo>
                    <a:pt x="465" y="973"/>
                  </a:lnTo>
                  <a:lnTo>
                    <a:pt x="463" y="973"/>
                  </a:lnTo>
                  <a:lnTo>
                    <a:pt x="460" y="973"/>
                  </a:lnTo>
                  <a:lnTo>
                    <a:pt x="458" y="973"/>
                  </a:lnTo>
                  <a:lnTo>
                    <a:pt x="458" y="975"/>
                  </a:lnTo>
                  <a:lnTo>
                    <a:pt x="455" y="975"/>
                  </a:lnTo>
                  <a:lnTo>
                    <a:pt x="453" y="975"/>
                  </a:lnTo>
                  <a:lnTo>
                    <a:pt x="450" y="975"/>
                  </a:lnTo>
                  <a:lnTo>
                    <a:pt x="448" y="975"/>
                  </a:lnTo>
                  <a:lnTo>
                    <a:pt x="445" y="975"/>
                  </a:lnTo>
                  <a:lnTo>
                    <a:pt x="443" y="975"/>
                  </a:lnTo>
                  <a:lnTo>
                    <a:pt x="440" y="975"/>
                  </a:lnTo>
                  <a:lnTo>
                    <a:pt x="437" y="975"/>
                  </a:lnTo>
                  <a:lnTo>
                    <a:pt x="435" y="975"/>
                  </a:lnTo>
                  <a:lnTo>
                    <a:pt x="435" y="978"/>
                  </a:lnTo>
                  <a:lnTo>
                    <a:pt x="435" y="975"/>
                  </a:lnTo>
                  <a:lnTo>
                    <a:pt x="435" y="978"/>
                  </a:lnTo>
                  <a:lnTo>
                    <a:pt x="432" y="978"/>
                  </a:lnTo>
                  <a:lnTo>
                    <a:pt x="430" y="978"/>
                  </a:lnTo>
                  <a:lnTo>
                    <a:pt x="427" y="978"/>
                  </a:lnTo>
                  <a:lnTo>
                    <a:pt x="425" y="978"/>
                  </a:lnTo>
                  <a:lnTo>
                    <a:pt x="422" y="978"/>
                  </a:lnTo>
                  <a:lnTo>
                    <a:pt x="420" y="978"/>
                  </a:lnTo>
                  <a:lnTo>
                    <a:pt x="417" y="978"/>
                  </a:lnTo>
                  <a:lnTo>
                    <a:pt x="414" y="978"/>
                  </a:lnTo>
                  <a:lnTo>
                    <a:pt x="412" y="978"/>
                  </a:lnTo>
                  <a:lnTo>
                    <a:pt x="412" y="980"/>
                  </a:lnTo>
                  <a:lnTo>
                    <a:pt x="409" y="980"/>
                  </a:lnTo>
                  <a:lnTo>
                    <a:pt x="407" y="980"/>
                  </a:lnTo>
                  <a:lnTo>
                    <a:pt x="404" y="980"/>
                  </a:lnTo>
                  <a:lnTo>
                    <a:pt x="402" y="980"/>
                  </a:lnTo>
                  <a:lnTo>
                    <a:pt x="399" y="980"/>
                  </a:lnTo>
                  <a:lnTo>
                    <a:pt x="397" y="980"/>
                  </a:lnTo>
                  <a:lnTo>
                    <a:pt x="397" y="983"/>
                  </a:lnTo>
                  <a:lnTo>
                    <a:pt x="394" y="983"/>
                  </a:lnTo>
                  <a:lnTo>
                    <a:pt x="394" y="980"/>
                  </a:lnTo>
                  <a:lnTo>
                    <a:pt x="394" y="983"/>
                  </a:lnTo>
                  <a:lnTo>
                    <a:pt x="392" y="983"/>
                  </a:lnTo>
                  <a:lnTo>
                    <a:pt x="389" y="983"/>
                  </a:lnTo>
                  <a:lnTo>
                    <a:pt x="386" y="983"/>
                  </a:lnTo>
                  <a:lnTo>
                    <a:pt x="384" y="983"/>
                  </a:lnTo>
                  <a:lnTo>
                    <a:pt x="381" y="983"/>
                  </a:lnTo>
                  <a:lnTo>
                    <a:pt x="381" y="985"/>
                  </a:lnTo>
                  <a:lnTo>
                    <a:pt x="379" y="985"/>
                  </a:lnTo>
                  <a:lnTo>
                    <a:pt x="376" y="985"/>
                  </a:lnTo>
                  <a:lnTo>
                    <a:pt x="374" y="985"/>
                  </a:lnTo>
                  <a:lnTo>
                    <a:pt x="371" y="985"/>
                  </a:lnTo>
                  <a:lnTo>
                    <a:pt x="369" y="985"/>
                  </a:lnTo>
                  <a:lnTo>
                    <a:pt x="366" y="985"/>
                  </a:lnTo>
                  <a:lnTo>
                    <a:pt x="364" y="985"/>
                  </a:lnTo>
                  <a:lnTo>
                    <a:pt x="364" y="988"/>
                  </a:lnTo>
                  <a:lnTo>
                    <a:pt x="361" y="988"/>
                  </a:lnTo>
                  <a:lnTo>
                    <a:pt x="358" y="988"/>
                  </a:lnTo>
                  <a:lnTo>
                    <a:pt x="356" y="988"/>
                  </a:lnTo>
                  <a:lnTo>
                    <a:pt x="356" y="991"/>
                  </a:lnTo>
                  <a:lnTo>
                    <a:pt x="353" y="991"/>
                  </a:lnTo>
                  <a:lnTo>
                    <a:pt x="353" y="993"/>
                  </a:lnTo>
                  <a:lnTo>
                    <a:pt x="353" y="996"/>
                  </a:lnTo>
                  <a:lnTo>
                    <a:pt x="353" y="998"/>
                  </a:lnTo>
                  <a:lnTo>
                    <a:pt x="356" y="998"/>
                  </a:lnTo>
                  <a:lnTo>
                    <a:pt x="356" y="1001"/>
                  </a:lnTo>
                  <a:lnTo>
                    <a:pt x="353" y="1001"/>
                  </a:lnTo>
                  <a:lnTo>
                    <a:pt x="351" y="1001"/>
                  </a:lnTo>
                  <a:lnTo>
                    <a:pt x="351" y="1003"/>
                  </a:lnTo>
                  <a:lnTo>
                    <a:pt x="348" y="1003"/>
                  </a:lnTo>
                  <a:lnTo>
                    <a:pt x="346" y="1003"/>
                  </a:lnTo>
                  <a:lnTo>
                    <a:pt x="346" y="1006"/>
                  </a:lnTo>
                  <a:lnTo>
                    <a:pt x="343" y="1006"/>
                  </a:lnTo>
                  <a:lnTo>
                    <a:pt x="341" y="1006"/>
                  </a:lnTo>
                  <a:lnTo>
                    <a:pt x="341" y="1008"/>
                  </a:lnTo>
                  <a:lnTo>
                    <a:pt x="338" y="1008"/>
                  </a:lnTo>
                  <a:lnTo>
                    <a:pt x="336" y="1008"/>
                  </a:lnTo>
                  <a:lnTo>
                    <a:pt x="336" y="1011"/>
                  </a:lnTo>
                  <a:lnTo>
                    <a:pt x="333" y="1011"/>
                  </a:lnTo>
                  <a:lnTo>
                    <a:pt x="333" y="1013"/>
                  </a:lnTo>
                  <a:lnTo>
                    <a:pt x="330" y="1013"/>
                  </a:lnTo>
                  <a:lnTo>
                    <a:pt x="330" y="1016"/>
                  </a:lnTo>
                  <a:lnTo>
                    <a:pt x="328" y="1016"/>
                  </a:lnTo>
                  <a:lnTo>
                    <a:pt x="328" y="1019"/>
                  </a:lnTo>
                  <a:lnTo>
                    <a:pt x="325" y="1019"/>
                  </a:lnTo>
                  <a:lnTo>
                    <a:pt x="323" y="1019"/>
                  </a:lnTo>
                  <a:lnTo>
                    <a:pt x="323" y="1021"/>
                  </a:lnTo>
                  <a:lnTo>
                    <a:pt x="320" y="1021"/>
                  </a:lnTo>
                  <a:lnTo>
                    <a:pt x="320" y="1024"/>
                  </a:lnTo>
                  <a:lnTo>
                    <a:pt x="320" y="1026"/>
                  </a:lnTo>
                  <a:lnTo>
                    <a:pt x="318" y="1026"/>
                  </a:lnTo>
                  <a:lnTo>
                    <a:pt x="315" y="1026"/>
                  </a:lnTo>
                  <a:lnTo>
                    <a:pt x="315" y="1029"/>
                  </a:lnTo>
                  <a:lnTo>
                    <a:pt x="313" y="1029"/>
                  </a:lnTo>
                  <a:lnTo>
                    <a:pt x="313" y="1031"/>
                  </a:lnTo>
                  <a:lnTo>
                    <a:pt x="310" y="1031"/>
                  </a:lnTo>
                  <a:lnTo>
                    <a:pt x="308" y="1031"/>
                  </a:lnTo>
                  <a:lnTo>
                    <a:pt x="308" y="1034"/>
                  </a:lnTo>
                  <a:lnTo>
                    <a:pt x="305" y="1034"/>
                  </a:lnTo>
                  <a:lnTo>
                    <a:pt x="305" y="1036"/>
                  </a:lnTo>
                  <a:lnTo>
                    <a:pt x="302" y="1036"/>
                  </a:lnTo>
                  <a:lnTo>
                    <a:pt x="305" y="1036"/>
                  </a:lnTo>
                  <a:lnTo>
                    <a:pt x="302" y="1036"/>
                  </a:lnTo>
                  <a:lnTo>
                    <a:pt x="300" y="1036"/>
                  </a:lnTo>
                  <a:lnTo>
                    <a:pt x="300" y="1039"/>
                  </a:lnTo>
                  <a:lnTo>
                    <a:pt x="300" y="1041"/>
                  </a:lnTo>
                  <a:lnTo>
                    <a:pt x="297" y="1041"/>
                  </a:lnTo>
                  <a:lnTo>
                    <a:pt x="297" y="1044"/>
                  </a:lnTo>
                  <a:lnTo>
                    <a:pt x="295" y="1044"/>
                  </a:lnTo>
                  <a:lnTo>
                    <a:pt x="295" y="1047"/>
                  </a:lnTo>
                  <a:lnTo>
                    <a:pt x="295" y="1049"/>
                  </a:lnTo>
                  <a:lnTo>
                    <a:pt x="292" y="1049"/>
                  </a:lnTo>
                  <a:lnTo>
                    <a:pt x="290" y="1049"/>
                  </a:lnTo>
                  <a:lnTo>
                    <a:pt x="287" y="1049"/>
                  </a:lnTo>
                  <a:lnTo>
                    <a:pt x="287" y="1052"/>
                  </a:lnTo>
                  <a:lnTo>
                    <a:pt x="285" y="1052"/>
                  </a:lnTo>
                  <a:lnTo>
                    <a:pt x="282" y="1052"/>
                  </a:lnTo>
                  <a:lnTo>
                    <a:pt x="282" y="1054"/>
                  </a:lnTo>
                  <a:lnTo>
                    <a:pt x="280" y="1054"/>
                  </a:lnTo>
                  <a:lnTo>
                    <a:pt x="277" y="1054"/>
                  </a:lnTo>
                  <a:lnTo>
                    <a:pt x="274" y="1054"/>
                  </a:lnTo>
                  <a:lnTo>
                    <a:pt x="272" y="1054"/>
                  </a:lnTo>
                  <a:lnTo>
                    <a:pt x="269" y="1054"/>
                  </a:lnTo>
                  <a:lnTo>
                    <a:pt x="269" y="1057"/>
                  </a:lnTo>
                  <a:lnTo>
                    <a:pt x="267" y="1057"/>
                  </a:lnTo>
                  <a:lnTo>
                    <a:pt x="264" y="1057"/>
                  </a:lnTo>
                  <a:lnTo>
                    <a:pt x="262" y="1057"/>
                  </a:lnTo>
                  <a:lnTo>
                    <a:pt x="259" y="1057"/>
                  </a:lnTo>
                  <a:lnTo>
                    <a:pt x="257" y="1057"/>
                  </a:lnTo>
                  <a:lnTo>
                    <a:pt x="254" y="1057"/>
                  </a:lnTo>
                  <a:lnTo>
                    <a:pt x="252" y="1057"/>
                  </a:lnTo>
                  <a:lnTo>
                    <a:pt x="249" y="1057"/>
                  </a:lnTo>
                  <a:lnTo>
                    <a:pt x="249" y="1059"/>
                  </a:lnTo>
                  <a:lnTo>
                    <a:pt x="246" y="1059"/>
                  </a:lnTo>
                  <a:lnTo>
                    <a:pt x="244" y="1059"/>
                  </a:lnTo>
                  <a:lnTo>
                    <a:pt x="241" y="1059"/>
                  </a:lnTo>
                  <a:lnTo>
                    <a:pt x="239" y="1059"/>
                  </a:lnTo>
                  <a:lnTo>
                    <a:pt x="236" y="1059"/>
                  </a:lnTo>
                  <a:lnTo>
                    <a:pt x="234" y="1059"/>
                  </a:lnTo>
                  <a:lnTo>
                    <a:pt x="231" y="1059"/>
                  </a:lnTo>
                  <a:lnTo>
                    <a:pt x="231" y="1062"/>
                  </a:lnTo>
                  <a:lnTo>
                    <a:pt x="229" y="1062"/>
                  </a:lnTo>
                  <a:lnTo>
                    <a:pt x="229" y="1059"/>
                  </a:lnTo>
                  <a:lnTo>
                    <a:pt x="229" y="1062"/>
                  </a:lnTo>
                  <a:lnTo>
                    <a:pt x="226" y="1062"/>
                  </a:lnTo>
                  <a:lnTo>
                    <a:pt x="224" y="1062"/>
                  </a:lnTo>
                  <a:lnTo>
                    <a:pt x="221" y="1062"/>
                  </a:lnTo>
                  <a:lnTo>
                    <a:pt x="218" y="1062"/>
                  </a:lnTo>
                  <a:lnTo>
                    <a:pt x="216" y="1062"/>
                  </a:lnTo>
                  <a:lnTo>
                    <a:pt x="216" y="1064"/>
                  </a:lnTo>
                  <a:lnTo>
                    <a:pt x="213" y="1064"/>
                  </a:lnTo>
                  <a:lnTo>
                    <a:pt x="211" y="1064"/>
                  </a:lnTo>
                  <a:lnTo>
                    <a:pt x="211" y="1067"/>
                  </a:lnTo>
                  <a:lnTo>
                    <a:pt x="208" y="1067"/>
                  </a:lnTo>
                  <a:lnTo>
                    <a:pt x="211" y="1067"/>
                  </a:lnTo>
                  <a:lnTo>
                    <a:pt x="211" y="1069"/>
                  </a:lnTo>
                  <a:lnTo>
                    <a:pt x="208" y="1069"/>
                  </a:lnTo>
                  <a:lnTo>
                    <a:pt x="206" y="1069"/>
                  </a:lnTo>
                  <a:lnTo>
                    <a:pt x="203" y="1069"/>
                  </a:lnTo>
                  <a:lnTo>
                    <a:pt x="203" y="1072"/>
                  </a:lnTo>
                  <a:lnTo>
                    <a:pt x="201" y="1072"/>
                  </a:lnTo>
                  <a:lnTo>
                    <a:pt x="198" y="1072"/>
                  </a:lnTo>
                  <a:lnTo>
                    <a:pt x="198" y="1075"/>
                  </a:lnTo>
                  <a:lnTo>
                    <a:pt x="196" y="1075"/>
                  </a:lnTo>
                  <a:close/>
                  <a:moveTo>
                    <a:pt x="483" y="955"/>
                  </a:moveTo>
                  <a:lnTo>
                    <a:pt x="483" y="957"/>
                  </a:lnTo>
                  <a:lnTo>
                    <a:pt x="483" y="955"/>
                  </a:lnTo>
                  <a:close/>
                  <a:moveTo>
                    <a:pt x="1043" y="759"/>
                  </a:moveTo>
                  <a:lnTo>
                    <a:pt x="1043" y="761"/>
                  </a:lnTo>
                  <a:lnTo>
                    <a:pt x="1046" y="761"/>
                  </a:lnTo>
                  <a:lnTo>
                    <a:pt x="1043" y="761"/>
                  </a:lnTo>
                  <a:lnTo>
                    <a:pt x="1043" y="759"/>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
              <a:extLst>
                <a:ext uri="{FF2B5EF4-FFF2-40B4-BE49-F238E27FC236}">
                  <a16:creationId xmlns:a16="http://schemas.microsoft.com/office/drawing/2014/main" id="{3CF36015-4292-95FB-B6BD-4E5533CE6BE8}"/>
                </a:ext>
              </a:extLst>
            </p:cNvPr>
            <p:cNvSpPr>
              <a:spLocks/>
            </p:cNvSpPr>
            <p:nvPr/>
          </p:nvSpPr>
          <p:spPr bwMode="auto">
            <a:xfrm>
              <a:off x="3903" y="2410"/>
              <a:ext cx="588" cy="1189"/>
            </a:xfrm>
            <a:custGeom>
              <a:avLst/>
              <a:gdLst>
                <a:gd name="T0" fmla="*/ 435 w 588"/>
                <a:gd name="T1" fmla="*/ 802 h 1189"/>
                <a:gd name="T2" fmla="*/ 481 w 588"/>
                <a:gd name="T3" fmla="*/ 911 h 1189"/>
                <a:gd name="T4" fmla="*/ 552 w 588"/>
                <a:gd name="T5" fmla="*/ 906 h 1189"/>
                <a:gd name="T6" fmla="*/ 588 w 588"/>
                <a:gd name="T7" fmla="*/ 1051 h 1189"/>
                <a:gd name="T8" fmla="*/ 565 w 588"/>
                <a:gd name="T9" fmla="*/ 1094 h 1189"/>
                <a:gd name="T10" fmla="*/ 575 w 588"/>
                <a:gd name="T11" fmla="*/ 1128 h 1189"/>
                <a:gd name="T12" fmla="*/ 565 w 588"/>
                <a:gd name="T13" fmla="*/ 1173 h 1189"/>
                <a:gd name="T14" fmla="*/ 514 w 588"/>
                <a:gd name="T15" fmla="*/ 1168 h 1189"/>
                <a:gd name="T16" fmla="*/ 432 w 588"/>
                <a:gd name="T17" fmla="*/ 1171 h 1189"/>
                <a:gd name="T18" fmla="*/ 371 w 588"/>
                <a:gd name="T19" fmla="*/ 1178 h 1189"/>
                <a:gd name="T20" fmla="*/ 333 w 588"/>
                <a:gd name="T21" fmla="*/ 1171 h 1189"/>
                <a:gd name="T22" fmla="*/ 295 w 588"/>
                <a:gd name="T23" fmla="*/ 1163 h 1189"/>
                <a:gd name="T24" fmla="*/ 257 w 588"/>
                <a:gd name="T25" fmla="*/ 1156 h 1189"/>
                <a:gd name="T26" fmla="*/ 216 w 588"/>
                <a:gd name="T27" fmla="*/ 1150 h 1189"/>
                <a:gd name="T28" fmla="*/ 178 w 588"/>
                <a:gd name="T29" fmla="*/ 1143 h 1189"/>
                <a:gd name="T30" fmla="*/ 132 w 588"/>
                <a:gd name="T31" fmla="*/ 1140 h 1189"/>
                <a:gd name="T32" fmla="*/ 94 w 588"/>
                <a:gd name="T33" fmla="*/ 1133 h 1189"/>
                <a:gd name="T34" fmla="*/ 53 w 588"/>
                <a:gd name="T35" fmla="*/ 1128 h 1189"/>
                <a:gd name="T36" fmla="*/ 15 w 588"/>
                <a:gd name="T37" fmla="*/ 1120 h 1189"/>
                <a:gd name="T38" fmla="*/ 68 w 588"/>
                <a:gd name="T39" fmla="*/ 1074 h 1189"/>
                <a:gd name="T40" fmla="*/ 79 w 588"/>
                <a:gd name="T41" fmla="*/ 1107 h 1189"/>
                <a:gd name="T42" fmla="*/ 112 w 588"/>
                <a:gd name="T43" fmla="*/ 1097 h 1189"/>
                <a:gd name="T44" fmla="*/ 114 w 588"/>
                <a:gd name="T45" fmla="*/ 1066 h 1189"/>
                <a:gd name="T46" fmla="*/ 107 w 588"/>
                <a:gd name="T47" fmla="*/ 1018 h 1189"/>
                <a:gd name="T48" fmla="*/ 104 w 588"/>
                <a:gd name="T49" fmla="*/ 975 h 1189"/>
                <a:gd name="T50" fmla="*/ 127 w 588"/>
                <a:gd name="T51" fmla="*/ 939 h 1189"/>
                <a:gd name="T52" fmla="*/ 147 w 588"/>
                <a:gd name="T53" fmla="*/ 896 h 1189"/>
                <a:gd name="T54" fmla="*/ 180 w 588"/>
                <a:gd name="T55" fmla="*/ 868 h 1189"/>
                <a:gd name="T56" fmla="*/ 221 w 588"/>
                <a:gd name="T57" fmla="*/ 825 h 1189"/>
                <a:gd name="T58" fmla="*/ 211 w 588"/>
                <a:gd name="T59" fmla="*/ 792 h 1189"/>
                <a:gd name="T60" fmla="*/ 216 w 588"/>
                <a:gd name="T61" fmla="*/ 728 h 1189"/>
                <a:gd name="T62" fmla="*/ 231 w 588"/>
                <a:gd name="T63" fmla="*/ 672 h 1189"/>
                <a:gd name="T64" fmla="*/ 236 w 588"/>
                <a:gd name="T65" fmla="*/ 641 h 1189"/>
                <a:gd name="T66" fmla="*/ 198 w 588"/>
                <a:gd name="T67" fmla="*/ 598 h 1189"/>
                <a:gd name="T68" fmla="*/ 196 w 588"/>
                <a:gd name="T69" fmla="*/ 552 h 1189"/>
                <a:gd name="T70" fmla="*/ 142 w 588"/>
                <a:gd name="T71" fmla="*/ 507 h 1189"/>
                <a:gd name="T72" fmla="*/ 107 w 588"/>
                <a:gd name="T73" fmla="*/ 433 h 1189"/>
                <a:gd name="T74" fmla="*/ 73 w 588"/>
                <a:gd name="T75" fmla="*/ 372 h 1189"/>
                <a:gd name="T76" fmla="*/ 30 w 588"/>
                <a:gd name="T77" fmla="*/ 356 h 1189"/>
                <a:gd name="T78" fmla="*/ 33 w 588"/>
                <a:gd name="T79" fmla="*/ 326 h 1189"/>
                <a:gd name="T80" fmla="*/ 48 w 588"/>
                <a:gd name="T81" fmla="*/ 298 h 1189"/>
                <a:gd name="T82" fmla="*/ 38 w 588"/>
                <a:gd name="T83" fmla="*/ 260 h 1189"/>
                <a:gd name="T84" fmla="*/ 63 w 588"/>
                <a:gd name="T85" fmla="*/ 224 h 1189"/>
                <a:gd name="T86" fmla="*/ 43 w 588"/>
                <a:gd name="T87" fmla="*/ 216 h 1189"/>
                <a:gd name="T88" fmla="*/ 48 w 588"/>
                <a:gd name="T89" fmla="*/ 186 h 1189"/>
                <a:gd name="T90" fmla="*/ 96 w 588"/>
                <a:gd name="T91" fmla="*/ 158 h 1189"/>
                <a:gd name="T92" fmla="*/ 122 w 588"/>
                <a:gd name="T93" fmla="*/ 140 h 1189"/>
                <a:gd name="T94" fmla="*/ 142 w 588"/>
                <a:gd name="T95" fmla="*/ 138 h 1189"/>
                <a:gd name="T96" fmla="*/ 119 w 588"/>
                <a:gd name="T97" fmla="*/ 122 h 1189"/>
                <a:gd name="T98" fmla="*/ 109 w 588"/>
                <a:gd name="T99" fmla="*/ 79 h 1189"/>
                <a:gd name="T100" fmla="*/ 142 w 588"/>
                <a:gd name="T101" fmla="*/ 74 h 1189"/>
                <a:gd name="T102" fmla="*/ 152 w 588"/>
                <a:gd name="T103" fmla="*/ 41 h 1189"/>
                <a:gd name="T104" fmla="*/ 155 w 588"/>
                <a:gd name="T105" fmla="*/ 18 h 1189"/>
                <a:gd name="T106" fmla="*/ 193 w 588"/>
                <a:gd name="T107" fmla="*/ 5 h 1189"/>
                <a:gd name="T108" fmla="*/ 211 w 588"/>
                <a:gd name="T109" fmla="*/ 8 h 1189"/>
                <a:gd name="T110" fmla="*/ 226 w 588"/>
                <a:gd name="T111" fmla="*/ 31 h 1189"/>
                <a:gd name="T112" fmla="*/ 290 w 588"/>
                <a:gd name="T113" fmla="*/ 43 h 1189"/>
                <a:gd name="T114" fmla="*/ 300 w 588"/>
                <a:gd name="T115" fmla="*/ 13 h 1189"/>
                <a:gd name="T116" fmla="*/ 331 w 588"/>
                <a:gd name="T117" fmla="*/ 87 h 1189"/>
                <a:gd name="T118" fmla="*/ 384 w 588"/>
                <a:gd name="T119" fmla="*/ 130 h 1189"/>
                <a:gd name="T120" fmla="*/ 397 w 588"/>
                <a:gd name="T121" fmla="*/ 163 h 1189"/>
                <a:gd name="T122" fmla="*/ 341 w 588"/>
                <a:gd name="T123" fmla="*/ 336 h 1189"/>
                <a:gd name="T124" fmla="*/ 346 w 588"/>
                <a:gd name="T125" fmla="*/ 527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1189">
                  <a:moveTo>
                    <a:pt x="364" y="580"/>
                  </a:moveTo>
                  <a:lnTo>
                    <a:pt x="369" y="588"/>
                  </a:lnTo>
                  <a:lnTo>
                    <a:pt x="371" y="593"/>
                  </a:lnTo>
                  <a:lnTo>
                    <a:pt x="374" y="598"/>
                  </a:lnTo>
                  <a:lnTo>
                    <a:pt x="379" y="608"/>
                  </a:lnTo>
                  <a:lnTo>
                    <a:pt x="392" y="631"/>
                  </a:lnTo>
                  <a:lnTo>
                    <a:pt x="397" y="662"/>
                  </a:lnTo>
                  <a:lnTo>
                    <a:pt x="397" y="667"/>
                  </a:lnTo>
                  <a:lnTo>
                    <a:pt x="397" y="675"/>
                  </a:lnTo>
                  <a:lnTo>
                    <a:pt x="399" y="682"/>
                  </a:lnTo>
                  <a:lnTo>
                    <a:pt x="404" y="705"/>
                  </a:lnTo>
                  <a:lnTo>
                    <a:pt x="412" y="725"/>
                  </a:lnTo>
                  <a:lnTo>
                    <a:pt x="412" y="731"/>
                  </a:lnTo>
                  <a:lnTo>
                    <a:pt x="420" y="746"/>
                  </a:lnTo>
                  <a:lnTo>
                    <a:pt x="422" y="748"/>
                  </a:lnTo>
                  <a:lnTo>
                    <a:pt x="435" y="779"/>
                  </a:lnTo>
                  <a:lnTo>
                    <a:pt x="435" y="787"/>
                  </a:lnTo>
                  <a:lnTo>
                    <a:pt x="435" y="802"/>
                  </a:lnTo>
                  <a:lnTo>
                    <a:pt x="435" y="812"/>
                  </a:lnTo>
                  <a:lnTo>
                    <a:pt x="435" y="817"/>
                  </a:lnTo>
                  <a:lnTo>
                    <a:pt x="432" y="837"/>
                  </a:lnTo>
                  <a:lnTo>
                    <a:pt x="432" y="840"/>
                  </a:lnTo>
                  <a:lnTo>
                    <a:pt x="432" y="850"/>
                  </a:lnTo>
                  <a:lnTo>
                    <a:pt x="432" y="860"/>
                  </a:lnTo>
                  <a:lnTo>
                    <a:pt x="437" y="860"/>
                  </a:lnTo>
                  <a:lnTo>
                    <a:pt x="440" y="863"/>
                  </a:lnTo>
                  <a:lnTo>
                    <a:pt x="445" y="860"/>
                  </a:lnTo>
                  <a:lnTo>
                    <a:pt x="450" y="860"/>
                  </a:lnTo>
                  <a:lnTo>
                    <a:pt x="455" y="860"/>
                  </a:lnTo>
                  <a:lnTo>
                    <a:pt x="468" y="860"/>
                  </a:lnTo>
                  <a:lnTo>
                    <a:pt x="465" y="881"/>
                  </a:lnTo>
                  <a:lnTo>
                    <a:pt x="463" y="899"/>
                  </a:lnTo>
                  <a:lnTo>
                    <a:pt x="465" y="901"/>
                  </a:lnTo>
                  <a:lnTo>
                    <a:pt x="473" y="901"/>
                  </a:lnTo>
                  <a:lnTo>
                    <a:pt x="476" y="909"/>
                  </a:lnTo>
                  <a:lnTo>
                    <a:pt x="481" y="911"/>
                  </a:lnTo>
                  <a:lnTo>
                    <a:pt x="483" y="911"/>
                  </a:lnTo>
                  <a:lnTo>
                    <a:pt x="486" y="906"/>
                  </a:lnTo>
                  <a:lnTo>
                    <a:pt x="493" y="906"/>
                  </a:lnTo>
                  <a:lnTo>
                    <a:pt x="496" y="904"/>
                  </a:lnTo>
                  <a:lnTo>
                    <a:pt x="499" y="904"/>
                  </a:lnTo>
                  <a:lnTo>
                    <a:pt x="501" y="901"/>
                  </a:lnTo>
                  <a:lnTo>
                    <a:pt x="509" y="896"/>
                  </a:lnTo>
                  <a:lnTo>
                    <a:pt x="511" y="896"/>
                  </a:lnTo>
                  <a:lnTo>
                    <a:pt x="511" y="891"/>
                  </a:lnTo>
                  <a:lnTo>
                    <a:pt x="516" y="891"/>
                  </a:lnTo>
                  <a:lnTo>
                    <a:pt x="516" y="888"/>
                  </a:lnTo>
                  <a:lnTo>
                    <a:pt x="519" y="893"/>
                  </a:lnTo>
                  <a:lnTo>
                    <a:pt x="529" y="896"/>
                  </a:lnTo>
                  <a:lnTo>
                    <a:pt x="537" y="901"/>
                  </a:lnTo>
                  <a:lnTo>
                    <a:pt x="542" y="904"/>
                  </a:lnTo>
                  <a:lnTo>
                    <a:pt x="544" y="904"/>
                  </a:lnTo>
                  <a:lnTo>
                    <a:pt x="547" y="906"/>
                  </a:lnTo>
                  <a:lnTo>
                    <a:pt x="552" y="906"/>
                  </a:lnTo>
                  <a:lnTo>
                    <a:pt x="555" y="904"/>
                  </a:lnTo>
                  <a:lnTo>
                    <a:pt x="557" y="911"/>
                  </a:lnTo>
                  <a:lnTo>
                    <a:pt x="562" y="911"/>
                  </a:lnTo>
                  <a:lnTo>
                    <a:pt x="562" y="916"/>
                  </a:lnTo>
                  <a:lnTo>
                    <a:pt x="565" y="916"/>
                  </a:lnTo>
                  <a:lnTo>
                    <a:pt x="570" y="921"/>
                  </a:lnTo>
                  <a:lnTo>
                    <a:pt x="565" y="942"/>
                  </a:lnTo>
                  <a:lnTo>
                    <a:pt x="565" y="947"/>
                  </a:lnTo>
                  <a:lnTo>
                    <a:pt x="570" y="970"/>
                  </a:lnTo>
                  <a:lnTo>
                    <a:pt x="575" y="1003"/>
                  </a:lnTo>
                  <a:lnTo>
                    <a:pt x="577" y="1013"/>
                  </a:lnTo>
                  <a:lnTo>
                    <a:pt x="580" y="1016"/>
                  </a:lnTo>
                  <a:lnTo>
                    <a:pt x="585" y="1023"/>
                  </a:lnTo>
                  <a:lnTo>
                    <a:pt x="588" y="1031"/>
                  </a:lnTo>
                  <a:lnTo>
                    <a:pt x="588" y="1033"/>
                  </a:lnTo>
                  <a:lnTo>
                    <a:pt x="588" y="1046"/>
                  </a:lnTo>
                  <a:lnTo>
                    <a:pt x="588" y="1049"/>
                  </a:lnTo>
                  <a:lnTo>
                    <a:pt x="588" y="1051"/>
                  </a:lnTo>
                  <a:lnTo>
                    <a:pt x="588" y="1054"/>
                  </a:lnTo>
                  <a:lnTo>
                    <a:pt x="580" y="1051"/>
                  </a:lnTo>
                  <a:lnTo>
                    <a:pt x="572" y="1054"/>
                  </a:lnTo>
                  <a:lnTo>
                    <a:pt x="567" y="1049"/>
                  </a:lnTo>
                  <a:lnTo>
                    <a:pt x="565" y="1049"/>
                  </a:lnTo>
                  <a:lnTo>
                    <a:pt x="560" y="1054"/>
                  </a:lnTo>
                  <a:lnTo>
                    <a:pt x="565" y="1056"/>
                  </a:lnTo>
                  <a:lnTo>
                    <a:pt x="560" y="1059"/>
                  </a:lnTo>
                  <a:lnTo>
                    <a:pt x="565" y="1064"/>
                  </a:lnTo>
                  <a:lnTo>
                    <a:pt x="565" y="1066"/>
                  </a:lnTo>
                  <a:lnTo>
                    <a:pt x="562" y="1077"/>
                  </a:lnTo>
                  <a:lnTo>
                    <a:pt x="562" y="1079"/>
                  </a:lnTo>
                  <a:lnTo>
                    <a:pt x="557" y="1079"/>
                  </a:lnTo>
                  <a:lnTo>
                    <a:pt x="557" y="1082"/>
                  </a:lnTo>
                  <a:lnTo>
                    <a:pt x="557" y="1087"/>
                  </a:lnTo>
                  <a:lnTo>
                    <a:pt x="557" y="1089"/>
                  </a:lnTo>
                  <a:lnTo>
                    <a:pt x="565" y="1092"/>
                  </a:lnTo>
                  <a:lnTo>
                    <a:pt x="565" y="1094"/>
                  </a:lnTo>
                  <a:lnTo>
                    <a:pt x="560" y="1094"/>
                  </a:lnTo>
                  <a:lnTo>
                    <a:pt x="565" y="1100"/>
                  </a:lnTo>
                  <a:lnTo>
                    <a:pt x="572" y="1097"/>
                  </a:lnTo>
                  <a:lnTo>
                    <a:pt x="572" y="1105"/>
                  </a:lnTo>
                  <a:lnTo>
                    <a:pt x="570" y="1105"/>
                  </a:lnTo>
                  <a:lnTo>
                    <a:pt x="572" y="1107"/>
                  </a:lnTo>
                  <a:lnTo>
                    <a:pt x="567" y="1107"/>
                  </a:lnTo>
                  <a:lnTo>
                    <a:pt x="567" y="1110"/>
                  </a:lnTo>
                  <a:lnTo>
                    <a:pt x="572" y="1110"/>
                  </a:lnTo>
                  <a:lnTo>
                    <a:pt x="572" y="1112"/>
                  </a:lnTo>
                  <a:lnTo>
                    <a:pt x="570" y="1112"/>
                  </a:lnTo>
                  <a:lnTo>
                    <a:pt x="570" y="1120"/>
                  </a:lnTo>
                  <a:lnTo>
                    <a:pt x="567" y="1120"/>
                  </a:lnTo>
                  <a:lnTo>
                    <a:pt x="567" y="1122"/>
                  </a:lnTo>
                  <a:lnTo>
                    <a:pt x="570" y="1125"/>
                  </a:lnTo>
                  <a:lnTo>
                    <a:pt x="572" y="1128"/>
                  </a:lnTo>
                  <a:lnTo>
                    <a:pt x="572" y="1125"/>
                  </a:lnTo>
                  <a:lnTo>
                    <a:pt x="575" y="1128"/>
                  </a:lnTo>
                  <a:lnTo>
                    <a:pt x="577" y="1133"/>
                  </a:lnTo>
                  <a:lnTo>
                    <a:pt x="577" y="1135"/>
                  </a:lnTo>
                  <a:lnTo>
                    <a:pt x="580" y="1140"/>
                  </a:lnTo>
                  <a:lnTo>
                    <a:pt x="577" y="1145"/>
                  </a:lnTo>
                  <a:lnTo>
                    <a:pt x="583" y="1148"/>
                  </a:lnTo>
                  <a:lnTo>
                    <a:pt x="580" y="1150"/>
                  </a:lnTo>
                  <a:lnTo>
                    <a:pt x="583" y="1150"/>
                  </a:lnTo>
                  <a:lnTo>
                    <a:pt x="585" y="1150"/>
                  </a:lnTo>
                  <a:lnTo>
                    <a:pt x="588" y="1158"/>
                  </a:lnTo>
                  <a:lnTo>
                    <a:pt x="588" y="1161"/>
                  </a:lnTo>
                  <a:lnTo>
                    <a:pt x="585" y="1161"/>
                  </a:lnTo>
                  <a:lnTo>
                    <a:pt x="583" y="1161"/>
                  </a:lnTo>
                  <a:lnTo>
                    <a:pt x="580" y="1166"/>
                  </a:lnTo>
                  <a:lnTo>
                    <a:pt x="580" y="1171"/>
                  </a:lnTo>
                  <a:lnTo>
                    <a:pt x="572" y="1171"/>
                  </a:lnTo>
                  <a:lnTo>
                    <a:pt x="572" y="1178"/>
                  </a:lnTo>
                  <a:lnTo>
                    <a:pt x="570" y="1176"/>
                  </a:lnTo>
                  <a:lnTo>
                    <a:pt x="565" y="1173"/>
                  </a:lnTo>
                  <a:lnTo>
                    <a:pt x="560" y="1173"/>
                  </a:lnTo>
                  <a:lnTo>
                    <a:pt x="557" y="1173"/>
                  </a:lnTo>
                  <a:lnTo>
                    <a:pt x="557" y="1168"/>
                  </a:lnTo>
                  <a:lnTo>
                    <a:pt x="555" y="1173"/>
                  </a:lnTo>
                  <a:lnTo>
                    <a:pt x="552" y="1176"/>
                  </a:lnTo>
                  <a:lnTo>
                    <a:pt x="549" y="1176"/>
                  </a:lnTo>
                  <a:lnTo>
                    <a:pt x="547" y="1173"/>
                  </a:lnTo>
                  <a:lnTo>
                    <a:pt x="544" y="1176"/>
                  </a:lnTo>
                  <a:lnTo>
                    <a:pt x="544" y="1173"/>
                  </a:lnTo>
                  <a:lnTo>
                    <a:pt x="542" y="1173"/>
                  </a:lnTo>
                  <a:lnTo>
                    <a:pt x="539" y="1176"/>
                  </a:lnTo>
                  <a:lnTo>
                    <a:pt x="534" y="1171"/>
                  </a:lnTo>
                  <a:lnTo>
                    <a:pt x="532" y="1171"/>
                  </a:lnTo>
                  <a:lnTo>
                    <a:pt x="532" y="1173"/>
                  </a:lnTo>
                  <a:lnTo>
                    <a:pt x="529" y="1176"/>
                  </a:lnTo>
                  <a:lnTo>
                    <a:pt x="524" y="1176"/>
                  </a:lnTo>
                  <a:lnTo>
                    <a:pt x="519" y="1171"/>
                  </a:lnTo>
                  <a:lnTo>
                    <a:pt x="514" y="1168"/>
                  </a:lnTo>
                  <a:lnTo>
                    <a:pt x="509" y="1168"/>
                  </a:lnTo>
                  <a:lnTo>
                    <a:pt x="506" y="1168"/>
                  </a:lnTo>
                  <a:lnTo>
                    <a:pt x="504" y="1168"/>
                  </a:lnTo>
                  <a:lnTo>
                    <a:pt x="501" y="1171"/>
                  </a:lnTo>
                  <a:lnTo>
                    <a:pt x="493" y="1171"/>
                  </a:lnTo>
                  <a:lnTo>
                    <a:pt x="486" y="1171"/>
                  </a:lnTo>
                  <a:lnTo>
                    <a:pt x="481" y="1176"/>
                  </a:lnTo>
                  <a:lnTo>
                    <a:pt x="483" y="1184"/>
                  </a:lnTo>
                  <a:lnTo>
                    <a:pt x="481" y="1184"/>
                  </a:lnTo>
                  <a:lnTo>
                    <a:pt x="473" y="1184"/>
                  </a:lnTo>
                  <a:lnTo>
                    <a:pt x="471" y="1189"/>
                  </a:lnTo>
                  <a:lnTo>
                    <a:pt x="468" y="1189"/>
                  </a:lnTo>
                  <a:lnTo>
                    <a:pt x="463" y="1186"/>
                  </a:lnTo>
                  <a:lnTo>
                    <a:pt x="455" y="1186"/>
                  </a:lnTo>
                  <a:lnTo>
                    <a:pt x="448" y="1181"/>
                  </a:lnTo>
                  <a:lnTo>
                    <a:pt x="443" y="1176"/>
                  </a:lnTo>
                  <a:lnTo>
                    <a:pt x="437" y="1171"/>
                  </a:lnTo>
                  <a:lnTo>
                    <a:pt x="432" y="1171"/>
                  </a:lnTo>
                  <a:lnTo>
                    <a:pt x="427" y="1168"/>
                  </a:lnTo>
                  <a:lnTo>
                    <a:pt x="425" y="1171"/>
                  </a:lnTo>
                  <a:lnTo>
                    <a:pt x="417" y="1171"/>
                  </a:lnTo>
                  <a:lnTo>
                    <a:pt x="417" y="1173"/>
                  </a:lnTo>
                  <a:lnTo>
                    <a:pt x="409" y="1171"/>
                  </a:lnTo>
                  <a:lnTo>
                    <a:pt x="407" y="1173"/>
                  </a:lnTo>
                  <a:lnTo>
                    <a:pt x="404" y="1176"/>
                  </a:lnTo>
                  <a:lnTo>
                    <a:pt x="394" y="1171"/>
                  </a:lnTo>
                  <a:lnTo>
                    <a:pt x="392" y="1173"/>
                  </a:lnTo>
                  <a:lnTo>
                    <a:pt x="387" y="1173"/>
                  </a:lnTo>
                  <a:lnTo>
                    <a:pt x="387" y="1181"/>
                  </a:lnTo>
                  <a:lnTo>
                    <a:pt x="384" y="1181"/>
                  </a:lnTo>
                  <a:lnTo>
                    <a:pt x="381" y="1181"/>
                  </a:lnTo>
                  <a:lnTo>
                    <a:pt x="379" y="1181"/>
                  </a:lnTo>
                  <a:lnTo>
                    <a:pt x="376" y="1181"/>
                  </a:lnTo>
                  <a:lnTo>
                    <a:pt x="374" y="1181"/>
                  </a:lnTo>
                  <a:lnTo>
                    <a:pt x="374" y="1178"/>
                  </a:lnTo>
                  <a:lnTo>
                    <a:pt x="371" y="1178"/>
                  </a:lnTo>
                  <a:lnTo>
                    <a:pt x="369" y="1178"/>
                  </a:lnTo>
                  <a:lnTo>
                    <a:pt x="366" y="1178"/>
                  </a:lnTo>
                  <a:lnTo>
                    <a:pt x="364" y="1178"/>
                  </a:lnTo>
                  <a:lnTo>
                    <a:pt x="361" y="1178"/>
                  </a:lnTo>
                  <a:lnTo>
                    <a:pt x="361" y="1176"/>
                  </a:lnTo>
                  <a:lnTo>
                    <a:pt x="359" y="1176"/>
                  </a:lnTo>
                  <a:lnTo>
                    <a:pt x="356" y="1176"/>
                  </a:lnTo>
                  <a:lnTo>
                    <a:pt x="353" y="1176"/>
                  </a:lnTo>
                  <a:lnTo>
                    <a:pt x="351" y="1176"/>
                  </a:lnTo>
                  <a:lnTo>
                    <a:pt x="351" y="1173"/>
                  </a:lnTo>
                  <a:lnTo>
                    <a:pt x="348" y="1173"/>
                  </a:lnTo>
                  <a:lnTo>
                    <a:pt x="346" y="1173"/>
                  </a:lnTo>
                  <a:lnTo>
                    <a:pt x="343" y="1173"/>
                  </a:lnTo>
                  <a:lnTo>
                    <a:pt x="341" y="1173"/>
                  </a:lnTo>
                  <a:lnTo>
                    <a:pt x="338" y="1173"/>
                  </a:lnTo>
                  <a:lnTo>
                    <a:pt x="336" y="1173"/>
                  </a:lnTo>
                  <a:lnTo>
                    <a:pt x="336" y="1171"/>
                  </a:lnTo>
                  <a:lnTo>
                    <a:pt x="333" y="1171"/>
                  </a:lnTo>
                  <a:lnTo>
                    <a:pt x="331" y="1171"/>
                  </a:lnTo>
                  <a:lnTo>
                    <a:pt x="328" y="1171"/>
                  </a:lnTo>
                  <a:lnTo>
                    <a:pt x="325" y="1171"/>
                  </a:lnTo>
                  <a:lnTo>
                    <a:pt x="325" y="1168"/>
                  </a:lnTo>
                  <a:lnTo>
                    <a:pt x="323" y="1168"/>
                  </a:lnTo>
                  <a:lnTo>
                    <a:pt x="320" y="1168"/>
                  </a:lnTo>
                  <a:lnTo>
                    <a:pt x="318" y="1168"/>
                  </a:lnTo>
                  <a:lnTo>
                    <a:pt x="315" y="1168"/>
                  </a:lnTo>
                  <a:lnTo>
                    <a:pt x="313" y="1168"/>
                  </a:lnTo>
                  <a:lnTo>
                    <a:pt x="310" y="1168"/>
                  </a:lnTo>
                  <a:lnTo>
                    <a:pt x="310" y="1166"/>
                  </a:lnTo>
                  <a:lnTo>
                    <a:pt x="308" y="1166"/>
                  </a:lnTo>
                  <a:lnTo>
                    <a:pt x="305" y="1166"/>
                  </a:lnTo>
                  <a:lnTo>
                    <a:pt x="303" y="1166"/>
                  </a:lnTo>
                  <a:lnTo>
                    <a:pt x="300" y="1166"/>
                  </a:lnTo>
                  <a:lnTo>
                    <a:pt x="300" y="1163"/>
                  </a:lnTo>
                  <a:lnTo>
                    <a:pt x="297" y="1163"/>
                  </a:lnTo>
                  <a:lnTo>
                    <a:pt x="295" y="1163"/>
                  </a:lnTo>
                  <a:lnTo>
                    <a:pt x="292" y="1163"/>
                  </a:lnTo>
                  <a:lnTo>
                    <a:pt x="290" y="1163"/>
                  </a:lnTo>
                  <a:lnTo>
                    <a:pt x="287" y="1163"/>
                  </a:lnTo>
                  <a:lnTo>
                    <a:pt x="285" y="1163"/>
                  </a:lnTo>
                  <a:lnTo>
                    <a:pt x="285" y="1161"/>
                  </a:lnTo>
                  <a:lnTo>
                    <a:pt x="282" y="1161"/>
                  </a:lnTo>
                  <a:lnTo>
                    <a:pt x="280" y="1161"/>
                  </a:lnTo>
                  <a:lnTo>
                    <a:pt x="277" y="1161"/>
                  </a:lnTo>
                  <a:lnTo>
                    <a:pt x="275" y="1161"/>
                  </a:lnTo>
                  <a:lnTo>
                    <a:pt x="272" y="1161"/>
                  </a:lnTo>
                  <a:lnTo>
                    <a:pt x="272" y="1158"/>
                  </a:lnTo>
                  <a:lnTo>
                    <a:pt x="269" y="1158"/>
                  </a:lnTo>
                  <a:lnTo>
                    <a:pt x="267" y="1158"/>
                  </a:lnTo>
                  <a:lnTo>
                    <a:pt x="264" y="1158"/>
                  </a:lnTo>
                  <a:lnTo>
                    <a:pt x="262" y="1158"/>
                  </a:lnTo>
                  <a:lnTo>
                    <a:pt x="259" y="1158"/>
                  </a:lnTo>
                  <a:lnTo>
                    <a:pt x="257" y="1158"/>
                  </a:lnTo>
                  <a:lnTo>
                    <a:pt x="257" y="1156"/>
                  </a:lnTo>
                  <a:lnTo>
                    <a:pt x="254" y="1156"/>
                  </a:lnTo>
                  <a:lnTo>
                    <a:pt x="252" y="1156"/>
                  </a:lnTo>
                  <a:lnTo>
                    <a:pt x="249" y="1156"/>
                  </a:lnTo>
                  <a:lnTo>
                    <a:pt x="247" y="1156"/>
                  </a:lnTo>
                  <a:lnTo>
                    <a:pt x="244" y="1156"/>
                  </a:lnTo>
                  <a:lnTo>
                    <a:pt x="244" y="1153"/>
                  </a:lnTo>
                  <a:lnTo>
                    <a:pt x="241" y="1153"/>
                  </a:lnTo>
                  <a:lnTo>
                    <a:pt x="239" y="1153"/>
                  </a:lnTo>
                  <a:lnTo>
                    <a:pt x="236" y="1153"/>
                  </a:lnTo>
                  <a:lnTo>
                    <a:pt x="234" y="1153"/>
                  </a:lnTo>
                  <a:lnTo>
                    <a:pt x="231" y="1153"/>
                  </a:lnTo>
                  <a:lnTo>
                    <a:pt x="229" y="1153"/>
                  </a:lnTo>
                  <a:lnTo>
                    <a:pt x="229" y="1150"/>
                  </a:lnTo>
                  <a:lnTo>
                    <a:pt x="226" y="1150"/>
                  </a:lnTo>
                  <a:lnTo>
                    <a:pt x="224" y="1150"/>
                  </a:lnTo>
                  <a:lnTo>
                    <a:pt x="221" y="1150"/>
                  </a:lnTo>
                  <a:lnTo>
                    <a:pt x="219" y="1150"/>
                  </a:lnTo>
                  <a:lnTo>
                    <a:pt x="216" y="1150"/>
                  </a:lnTo>
                  <a:lnTo>
                    <a:pt x="213" y="1150"/>
                  </a:lnTo>
                  <a:lnTo>
                    <a:pt x="211" y="1150"/>
                  </a:lnTo>
                  <a:lnTo>
                    <a:pt x="211" y="1148"/>
                  </a:lnTo>
                  <a:lnTo>
                    <a:pt x="208" y="1148"/>
                  </a:lnTo>
                  <a:lnTo>
                    <a:pt x="206" y="1148"/>
                  </a:lnTo>
                  <a:lnTo>
                    <a:pt x="203" y="1148"/>
                  </a:lnTo>
                  <a:lnTo>
                    <a:pt x="201" y="1148"/>
                  </a:lnTo>
                  <a:lnTo>
                    <a:pt x="198" y="1148"/>
                  </a:lnTo>
                  <a:lnTo>
                    <a:pt x="198" y="1145"/>
                  </a:lnTo>
                  <a:lnTo>
                    <a:pt x="196" y="1145"/>
                  </a:lnTo>
                  <a:lnTo>
                    <a:pt x="193" y="1145"/>
                  </a:lnTo>
                  <a:lnTo>
                    <a:pt x="191" y="1145"/>
                  </a:lnTo>
                  <a:lnTo>
                    <a:pt x="188" y="1145"/>
                  </a:lnTo>
                  <a:lnTo>
                    <a:pt x="185" y="1145"/>
                  </a:lnTo>
                  <a:lnTo>
                    <a:pt x="183" y="1145"/>
                  </a:lnTo>
                  <a:lnTo>
                    <a:pt x="180" y="1145"/>
                  </a:lnTo>
                  <a:lnTo>
                    <a:pt x="178" y="1145"/>
                  </a:lnTo>
                  <a:lnTo>
                    <a:pt x="178" y="1143"/>
                  </a:lnTo>
                  <a:lnTo>
                    <a:pt x="175" y="1143"/>
                  </a:lnTo>
                  <a:lnTo>
                    <a:pt x="173" y="1143"/>
                  </a:lnTo>
                  <a:lnTo>
                    <a:pt x="170" y="1143"/>
                  </a:lnTo>
                  <a:lnTo>
                    <a:pt x="168" y="1143"/>
                  </a:lnTo>
                  <a:lnTo>
                    <a:pt x="165" y="1143"/>
                  </a:lnTo>
                  <a:lnTo>
                    <a:pt x="163" y="1143"/>
                  </a:lnTo>
                  <a:lnTo>
                    <a:pt x="160" y="1143"/>
                  </a:lnTo>
                  <a:lnTo>
                    <a:pt x="157" y="1143"/>
                  </a:lnTo>
                  <a:lnTo>
                    <a:pt x="155" y="1143"/>
                  </a:lnTo>
                  <a:lnTo>
                    <a:pt x="152" y="1143"/>
                  </a:lnTo>
                  <a:lnTo>
                    <a:pt x="150" y="1143"/>
                  </a:lnTo>
                  <a:lnTo>
                    <a:pt x="150" y="1140"/>
                  </a:lnTo>
                  <a:lnTo>
                    <a:pt x="147" y="1140"/>
                  </a:lnTo>
                  <a:lnTo>
                    <a:pt x="142" y="1140"/>
                  </a:lnTo>
                  <a:lnTo>
                    <a:pt x="140" y="1140"/>
                  </a:lnTo>
                  <a:lnTo>
                    <a:pt x="137" y="1140"/>
                  </a:lnTo>
                  <a:lnTo>
                    <a:pt x="135" y="1140"/>
                  </a:lnTo>
                  <a:lnTo>
                    <a:pt x="132" y="1140"/>
                  </a:lnTo>
                  <a:lnTo>
                    <a:pt x="129" y="1140"/>
                  </a:lnTo>
                  <a:lnTo>
                    <a:pt x="127" y="1140"/>
                  </a:lnTo>
                  <a:lnTo>
                    <a:pt x="127" y="1138"/>
                  </a:lnTo>
                  <a:lnTo>
                    <a:pt x="124" y="1138"/>
                  </a:lnTo>
                  <a:lnTo>
                    <a:pt x="122" y="1138"/>
                  </a:lnTo>
                  <a:lnTo>
                    <a:pt x="119" y="1138"/>
                  </a:lnTo>
                  <a:lnTo>
                    <a:pt x="117" y="1138"/>
                  </a:lnTo>
                  <a:lnTo>
                    <a:pt x="114" y="1138"/>
                  </a:lnTo>
                  <a:lnTo>
                    <a:pt x="112" y="1138"/>
                  </a:lnTo>
                  <a:lnTo>
                    <a:pt x="109" y="1138"/>
                  </a:lnTo>
                  <a:lnTo>
                    <a:pt x="109" y="1135"/>
                  </a:lnTo>
                  <a:lnTo>
                    <a:pt x="107" y="1135"/>
                  </a:lnTo>
                  <a:lnTo>
                    <a:pt x="104" y="1135"/>
                  </a:lnTo>
                  <a:lnTo>
                    <a:pt x="101" y="1135"/>
                  </a:lnTo>
                  <a:lnTo>
                    <a:pt x="99" y="1135"/>
                  </a:lnTo>
                  <a:lnTo>
                    <a:pt x="96" y="1135"/>
                  </a:lnTo>
                  <a:lnTo>
                    <a:pt x="94" y="1135"/>
                  </a:lnTo>
                  <a:lnTo>
                    <a:pt x="94" y="1133"/>
                  </a:lnTo>
                  <a:lnTo>
                    <a:pt x="91" y="1133"/>
                  </a:lnTo>
                  <a:lnTo>
                    <a:pt x="89" y="1133"/>
                  </a:lnTo>
                  <a:lnTo>
                    <a:pt x="86" y="1133"/>
                  </a:lnTo>
                  <a:lnTo>
                    <a:pt x="84" y="1133"/>
                  </a:lnTo>
                  <a:lnTo>
                    <a:pt x="81" y="1133"/>
                  </a:lnTo>
                  <a:lnTo>
                    <a:pt x="79" y="1133"/>
                  </a:lnTo>
                  <a:lnTo>
                    <a:pt x="76" y="1133"/>
                  </a:lnTo>
                  <a:lnTo>
                    <a:pt x="73" y="1133"/>
                  </a:lnTo>
                  <a:lnTo>
                    <a:pt x="73" y="1130"/>
                  </a:lnTo>
                  <a:lnTo>
                    <a:pt x="71" y="1130"/>
                  </a:lnTo>
                  <a:lnTo>
                    <a:pt x="68" y="1130"/>
                  </a:lnTo>
                  <a:lnTo>
                    <a:pt x="66" y="1130"/>
                  </a:lnTo>
                  <a:lnTo>
                    <a:pt x="63" y="1130"/>
                  </a:lnTo>
                  <a:lnTo>
                    <a:pt x="61" y="1130"/>
                  </a:lnTo>
                  <a:lnTo>
                    <a:pt x="61" y="1128"/>
                  </a:lnTo>
                  <a:lnTo>
                    <a:pt x="58" y="1128"/>
                  </a:lnTo>
                  <a:lnTo>
                    <a:pt x="56" y="1128"/>
                  </a:lnTo>
                  <a:lnTo>
                    <a:pt x="53" y="1128"/>
                  </a:lnTo>
                  <a:lnTo>
                    <a:pt x="51" y="1128"/>
                  </a:lnTo>
                  <a:lnTo>
                    <a:pt x="48" y="1128"/>
                  </a:lnTo>
                  <a:lnTo>
                    <a:pt x="45" y="1128"/>
                  </a:lnTo>
                  <a:lnTo>
                    <a:pt x="45" y="1125"/>
                  </a:lnTo>
                  <a:lnTo>
                    <a:pt x="43" y="1125"/>
                  </a:lnTo>
                  <a:lnTo>
                    <a:pt x="40" y="1125"/>
                  </a:lnTo>
                  <a:lnTo>
                    <a:pt x="38" y="1125"/>
                  </a:lnTo>
                  <a:lnTo>
                    <a:pt x="35" y="1125"/>
                  </a:lnTo>
                  <a:lnTo>
                    <a:pt x="33" y="1125"/>
                  </a:lnTo>
                  <a:lnTo>
                    <a:pt x="33" y="1122"/>
                  </a:lnTo>
                  <a:lnTo>
                    <a:pt x="30" y="1122"/>
                  </a:lnTo>
                  <a:lnTo>
                    <a:pt x="28" y="1122"/>
                  </a:lnTo>
                  <a:lnTo>
                    <a:pt x="25" y="1122"/>
                  </a:lnTo>
                  <a:lnTo>
                    <a:pt x="23" y="1122"/>
                  </a:lnTo>
                  <a:lnTo>
                    <a:pt x="23" y="1120"/>
                  </a:lnTo>
                  <a:lnTo>
                    <a:pt x="20" y="1120"/>
                  </a:lnTo>
                  <a:lnTo>
                    <a:pt x="17" y="1120"/>
                  </a:lnTo>
                  <a:lnTo>
                    <a:pt x="15" y="1120"/>
                  </a:lnTo>
                  <a:lnTo>
                    <a:pt x="15" y="1117"/>
                  </a:lnTo>
                  <a:lnTo>
                    <a:pt x="12" y="1117"/>
                  </a:lnTo>
                  <a:lnTo>
                    <a:pt x="10" y="1117"/>
                  </a:lnTo>
                  <a:lnTo>
                    <a:pt x="10" y="1115"/>
                  </a:lnTo>
                  <a:lnTo>
                    <a:pt x="7" y="1115"/>
                  </a:lnTo>
                  <a:lnTo>
                    <a:pt x="5" y="1115"/>
                  </a:lnTo>
                  <a:lnTo>
                    <a:pt x="2" y="1115"/>
                  </a:lnTo>
                  <a:lnTo>
                    <a:pt x="2" y="1112"/>
                  </a:lnTo>
                  <a:lnTo>
                    <a:pt x="0" y="1112"/>
                  </a:lnTo>
                  <a:lnTo>
                    <a:pt x="5" y="1097"/>
                  </a:lnTo>
                  <a:lnTo>
                    <a:pt x="17" y="1100"/>
                  </a:lnTo>
                  <a:lnTo>
                    <a:pt x="17" y="1097"/>
                  </a:lnTo>
                  <a:lnTo>
                    <a:pt x="17" y="1094"/>
                  </a:lnTo>
                  <a:lnTo>
                    <a:pt x="15" y="1092"/>
                  </a:lnTo>
                  <a:lnTo>
                    <a:pt x="15" y="1089"/>
                  </a:lnTo>
                  <a:lnTo>
                    <a:pt x="23" y="1082"/>
                  </a:lnTo>
                  <a:lnTo>
                    <a:pt x="33" y="1087"/>
                  </a:lnTo>
                  <a:lnTo>
                    <a:pt x="68" y="1074"/>
                  </a:lnTo>
                  <a:lnTo>
                    <a:pt x="68" y="1077"/>
                  </a:lnTo>
                  <a:lnTo>
                    <a:pt x="68" y="1079"/>
                  </a:lnTo>
                  <a:lnTo>
                    <a:pt x="66" y="1082"/>
                  </a:lnTo>
                  <a:lnTo>
                    <a:pt x="63" y="1087"/>
                  </a:lnTo>
                  <a:lnTo>
                    <a:pt x="63" y="1089"/>
                  </a:lnTo>
                  <a:lnTo>
                    <a:pt x="63" y="1094"/>
                  </a:lnTo>
                  <a:lnTo>
                    <a:pt x="63" y="1100"/>
                  </a:lnTo>
                  <a:lnTo>
                    <a:pt x="68" y="1102"/>
                  </a:lnTo>
                  <a:lnTo>
                    <a:pt x="68" y="1105"/>
                  </a:lnTo>
                  <a:lnTo>
                    <a:pt x="68" y="1107"/>
                  </a:lnTo>
                  <a:lnTo>
                    <a:pt x="71" y="1110"/>
                  </a:lnTo>
                  <a:lnTo>
                    <a:pt x="68" y="1112"/>
                  </a:lnTo>
                  <a:lnTo>
                    <a:pt x="68" y="1115"/>
                  </a:lnTo>
                  <a:lnTo>
                    <a:pt x="71" y="1115"/>
                  </a:lnTo>
                  <a:lnTo>
                    <a:pt x="73" y="1112"/>
                  </a:lnTo>
                  <a:lnTo>
                    <a:pt x="73" y="1110"/>
                  </a:lnTo>
                  <a:lnTo>
                    <a:pt x="76" y="1110"/>
                  </a:lnTo>
                  <a:lnTo>
                    <a:pt x="79" y="1107"/>
                  </a:lnTo>
                  <a:lnTo>
                    <a:pt x="81" y="1107"/>
                  </a:lnTo>
                  <a:lnTo>
                    <a:pt x="84" y="1110"/>
                  </a:lnTo>
                  <a:lnTo>
                    <a:pt x="86" y="1110"/>
                  </a:lnTo>
                  <a:lnTo>
                    <a:pt x="89" y="1110"/>
                  </a:lnTo>
                  <a:lnTo>
                    <a:pt x="91" y="1110"/>
                  </a:lnTo>
                  <a:lnTo>
                    <a:pt x="94" y="1110"/>
                  </a:lnTo>
                  <a:lnTo>
                    <a:pt x="94" y="1107"/>
                  </a:lnTo>
                  <a:lnTo>
                    <a:pt x="96" y="1105"/>
                  </a:lnTo>
                  <a:lnTo>
                    <a:pt x="96" y="1102"/>
                  </a:lnTo>
                  <a:lnTo>
                    <a:pt x="96" y="1100"/>
                  </a:lnTo>
                  <a:lnTo>
                    <a:pt x="99" y="1097"/>
                  </a:lnTo>
                  <a:lnTo>
                    <a:pt x="99" y="1094"/>
                  </a:lnTo>
                  <a:lnTo>
                    <a:pt x="101" y="1094"/>
                  </a:lnTo>
                  <a:lnTo>
                    <a:pt x="104" y="1092"/>
                  </a:lnTo>
                  <a:lnTo>
                    <a:pt x="107" y="1092"/>
                  </a:lnTo>
                  <a:lnTo>
                    <a:pt x="109" y="1094"/>
                  </a:lnTo>
                  <a:lnTo>
                    <a:pt x="112" y="1094"/>
                  </a:lnTo>
                  <a:lnTo>
                    <a:pt x="112" y="1097"/>
                  </a:lnTo>
                  <a:lnTo>
                    <a:pt x="114" y="1097"/>
                  </a:lnTo>
                  <a:lnTo>
                    <a:pt x="117" y="1097"/>
                  </a:lnTo>
                  <a:lnTo>
                    <a:pt x="119" y="1097"/>
                  </a:lnTo>
                  <a:lnTo>
                    <a:pt x="122" y="1094"/>
                  </a:lnTo>
                  <a:lnTo>
                    <a:pt x="122" y="1092"/>
                  </a:lnTo>
                  <a:lnTo>
                    <a:pt x="124" y="1092"/>
                  </a:lnTo>
                  <a:lnTo>
                    <a:pt x="124" y="1089"/>
                  </a:lnTo>
                  <a:lnTo>
                    <a:pt x="124" y="1087"/>
                  </a:lnTo>
                  <a:lnTo>
                    <a:pt x="122" y="1084"/>
                  </a:lnTo>
                  <a:lnTo>
                    <a:pt x="119" y="1082"/>
                  </a:lnTo>
                  <a:lnTo>
                    <a:pt x="119" y="1079"/>
                  </a:lnTo>
                  <a:lnTo>
                    <a:pt x="119" y="1074"/>
                  </a:lnTo>
                  <a:lnTo>
                    <a:pt x="122" y="1074"/>
                  </a:lnTo>
                  <a:lnTo>
                    <a:pt x="122" y="1072"/>
                  </a:lnTo>
                  <a:lnTo>
                    <a:pt x="122" y="1069"/>
                  </a:lnTo>
                  <a:lnTo>
                    <a:pt x="119" y="1066"/>
                  </a:lnTo>
                  <a:lnTo>
                    <a:pt x="117" y="1066"/>
                  </a:lnTo>
                  <a:lnTo>
                    <a:pt x="114" y="1066"/>
                  </a:lnTo>
                  <a:lnTo>
                    <a:pt x="114" y="1064"/>
                  </a:lnTo>
                  <a:lnTo>
                    <a:pt x="114" y="1061"/>
                  </a:lnTo>
                  <a:lnTo>
                    <a:pt x="114" y="1059"/>
                  </a:lnTo>
                  <a:lnTo>
                    <a:pt x="112" y="1056"/>
                  </a:lnTo>
                  <a:lnTo>
                    <a:pt x="112" y="1054"/>
                  </a:lnTo>
                  <a:lnTo>
                    <a:pt x="109" y="1051"/>
                  </a:lnTo>
                  <a:lnTo>
                    <a:pt x="109" y="1049"/>
                  </a:lnTo>
                  <a:lnTo>
                    <a:pt x="112" y="1046"/>
                  </a:lnTo>
                  <a:lnTo>
                    <a:pt x="112" y="1044"/>
                  </a:lnTo>
                  <a:lnTo>
                    <a:pt x="112" y="1041"/>
                  </a:lnTo>
                  <a:lnTo>
                    <a:pt x="109" y="1041"/>
                  </a:lnTo>
                  <a:lnTo>
                    <a:pt x="109" y="1036"/>
                  </a:lnTo>
                  <a:lnTo>
                    <a:pt x="109" y="1033"/>
                  </a:lnTo>
                  <a:lnTo>
                    <a:pt x="109" y="1031"/>
                  </a:lnTo>
                  <a:lnTo>
                    <a:pt x="109" y="1023"/>
                  </a:lnTo>
                  <a:lnTo>
                    <a:pt x="109" y="1021"/>
                  </a:lnTo>
                  <a:lnTo>
                    <a:pt x="107" y="1021"/>
                  </a:lnTo>
                  <a:lnTo>
                    <a:pt x="107" y="1018"/>
                  </a:lnTo>
                  <a:lnTo>
                    <a:pt x="104" y="1016"/>
                  </a:lnTo>
                  <a:lnTo>
                    <a:pt x="101" y="1013"/>
                  </a:lnTo>
                  <a:lnTo>
                    <a:pt x="99" y="1010"/>
                  </a:lnTo>
                  <a:lnTo>
                    <a:pt x="99" y="1008"/>
                  </a:lnTo>
                  <a:lnTo>
                    <a:pt x="99" y="1005"/>
                  </a:lnTo>
                  <a:lnTo>
                    <a:pt x="101" y="1003"/>
                  </a:lnTo>
                  <a:lnTo>
                    <a:pt x="101" y="1000"/>
                  </a:lnTo>
                  <a:lnTo>
                    <a:pt x="101" y="998"/>
                  </a:lnTo>
                  <a:lnTo>
                    <a:pt x="101" y="995"/>
                  </a:lnTo>
                  <a:lnTo>
                    <a:pt x="104" y="993"/>
                  </a:lnTo>
                  <a:lnTo>
                    <a:pt x="104" y="990"/>
                  </a:lnTo>
                  <a:lnTo>
                    <a:pt x="104" y="988"/>
                  </a:lnTo>
                  <a:lnTo>
                    <a:pt x="104" y="985"/>
                  </a:lnTo>
                  <a:lnTo>
                    <a:pt x="104" y="982"/>
                  </a:lnTo>
                  <a:lnTo>
                    <a:pt x="101" y="980"/>
                  </a:lnTo>
                  <a:lnTo>
                    <a:pt x="101" y="977"/>
                  </a:lnTo>
                  <a:lnTo>
                    <a:pt x="101" y="975"/>
                  </a:lnTo>
                  <a:lnTo>
                    <a:pt x="104" y="975"/>
                  </a:lnTo>
                  <a:lnTo>
                    <a:pt x="104" y="972"/>
                  </a:lnTo>
                  <a:lnTo>
                    <a:pt x="104" y="970"/>
                  </a:lnTo>
                  <a:lnTo>
                    <a:pt x="104" y="967"/>
                  </a:lnTo>
                  <a:lnTo>
                    <a:pt x="101" y="967"/>
                  </a:lnTo>
                  <a:lnTo>
                    <a:pt x="104" y="965"/>
                  </a:lnTo>
                  <a:lnTo>
                    <a:pt x="107" y="965"/>
                  </a:lnTo>
                  <a:lnTo>
                    <a:pt x="109" y="962"/>
                  </a:lnTo>
                  <a:lnTo>
                    <a:pt x="114" y="955"/>
                  </a:lnTo>
                  <a:lnTo>
                    <a:pt x="117" y="955"/>
                  </a:lnTo>
                  <a:lnTo>
                    <a:pt x="117" y="952"/>
                  </a:lnTo>
                  <a:lnTo>
                    <a:pt x="119" y="949"/>
                  </a:lnTo>
                  <a:lnTo>
                    <a:pt x="122" y="949"/>
                  </a:lnTo>
                  <a:lnTo>
                    <a:pt x="122" y="947"/>
                  </a:lnTo>
                  <a:lnTo>
                    <a:pt x="122" y="944"/>
                  </a:lnTo>
                  <a:lnTo>
                    <a:pt x="124" y="944"/>
                  </a:lnTo>
                  <a:lnTo>
                    <a:pt x="124" y="942"/>
                  </a:lnTo>
                  <a:lnTo>
                    <a:pt x="124" y="939"/>
                  </a:lnTo>
                  <a:lnTo>
                    <a:pt x="127" y="939"/>
                  </a:lnTo>
                  <a:lnTo>
                    <a:pt x="127" y="937"/>
                  </a:lnTo>
                  <a:lnTo>
                    <a:pt x="127" y="934"/>
                  </a:lnTo>
                  <a:lnTo>
                    <a:pt x="127" y="932"/>
                  </a:lnTo>
                  <a:lnTo>
                    <a:pt x="129" y="932"/>
                  </a:lnTo>
                  <a:lnTo>
                    <a:pt x="132" y="929"/>
                  </a:lnTo>
                  <a:lnTo>
                    <a:pt x="135" y="929"/>
                  </a:lnTo>
                  <a:lnTo>
                    <a:pt x="135" y="927"/>
                  </a:lnTo>
                  <a:lnTo>
                    <a:pt x="137" y="924"/>
                  </a:lnTo>
                  <a:lnTo>
                    <a:pt x="140" y="924"/>
                  </a:lnTo>
                  <a:lnTo>
                    <a:pt x="140" y="921"/>
                  </a:lnTo>
                  <a:lnTo>
                    <a:pt x="142" y="921"/>
                  </a:lnTo>
                  <a:lnTo>
                    <a:pt x="142" y="919"/>
                  </a:lnTo>
                  <a:lnTo>
                    <a:pt x="142" y="916"/>
                  </a:lnTo>
                  <a:lnTo>
                    <a:pt x="140" y="906"/>
                  </a:lnTo>
                  <a:lnTo>
                    <a:pt x="140" y="904"/>
                  </a:lnTo>
                  <a:lnTo>
                    <a:pt x="140" y="901"/>
                  </a:lnTo>
                  <a:lnTo>
                    <a:pt x="142" y="901"/>
                  </a:lnTo>
                  <a:lnTo>
                    <a:pt x="147" y="896"/>
                  </a:lnTo>
                  <a:lnTo>
                    <a:pt x="150" y="896"/>
                  </a:lnTo>
                  <a:lnTo>
                    <a:pt x="152" y="896"/>
                  </a:lnTo>
                  <a:lnTo>
                    <a:pt x="152" y="893"/>
                  </a:lnTo>
                  <a:lnTo>
                    <a:pt x="155" y="893"/>
                  </a:lnTo>
                  <a:lnTo>
                    <a:pt x="155" y="891"/>
                  </a:lnTo>
                  <a:lnTo>
                    <a:pt x="157" y="891"/>
                  </a:lnTo>
                  <a:lnTo>
                    <a:pt x="157" y="888"/>
                  </a:lnTo>
                  <a:lnTo>
                    <a:pt x="157" y="886"/>
                  </a:lnTo>
                  <a:lnTo>
                    <a:pt x="160" y="886"/>
                  </a:lnTo>
                  <a:lnTo>
                    <a:pt x="163" y="883"/>
                  </a:lnTo>
                  <a:lnTo>
                    <a:pt x="165" y="881"/>
                  </a:lnTo>
                  <a:lnTo>
                    <a:pt x="165" y="878"/>
                  </a:lnTo>
                  <a:lnTo>
                    <a:pt x="170" y="873"/>
                  </a:lnTo>
                  <a:lnTo>
                    <a:pt x="173" y="873"/>
                  </a:lnTo>
                  <a:lnTo>
                    <a:pt x="175" y="873"/>
                  </a:lnTo>
                  <a:lnTo>
                    <a:pt x="178" y="873"/>
                  </a:lnTo>
                  <a:lnTo>
                    <a:pt x="180" y="871"/>
                  </a:lnTo>
                  <a:lnTo>
                    <a:pt x="180" y="868"/>
                  </a:lnTo>
                  <a:lnTo>
                    <a:pt x="183" y="865"/>
                  </a:lnTo>
                  <a:lnTo>
                    <a:pt x="185" y="865"/>
                  </a:lnTo>
                  <a:lnTo>
                    <a:pt x="191" y="858"/>
                  </a:lnTo>
                  <a:lnTo>
                    <a:pt x="191" y="855"/>
                  </a:lnTo>
                  <a:lnTo>
                    <a:pt x="191" y="850"/>
                  </a:lnTo>
                  <a:lnTo>
                    <a:pt x="193" y="848"/>
                  </a:lnTo>
                  <a:lnTo>
                    <a:pt x="196" y="848"/>
                  </a:lnTo>
                  <a:lnTo>
                    <a:pt x="196" y="845"/>
                  </a:lnTo>
                  <a:lnTo>
                    <a:pt x="201" y="843"/>
                  </a:lnTo>
                  <a:lnTo>
                    <a:pt x="203" y="840"/>
                  </a:lnTo>
                  <a:lnTo>
                    <a:pt x="206" y="837"/>
                  </a:lnTo>
                  <a:lnTo>
                    <a:pt x="208" y="835"/>
                  </a:lnTo>
                  <a:lnTo>
                    <a:pt x="213" y="832"/>
                  </a:lnTo>
                  <a:lnTo>
                    <a:pt x="216" y="830"/>
                  </a:lnTo>
                  <a:lnTo>
                    <a:pt x="219" y="830"/>
                  </a:lnTo>
                  <a:lnTo>
                    <a:pt x="221" y="830"/>
                  </a:lnTo>
                  <a:lnTo>
                    <a:pt x="221" y="827"/>
                  </a:lnTo>
                  <a:lnTo>
                    <a:pt x="221" y="825"/>
                  </a:lnTo>
                  <a:lnTo>
                    <a:pt x="219" y="825"/>
                  </a:lnTo>
                  <a:lnTo>
                    <a:pt x="216" y="822"/>
                  </a:lnTo>
                  <a:lnTo>
                    <a:pt x="213" y="822"/>
                  </a:lnTo>
                  <a:lnTo>
                    <a:pt x="211" y="822"/>
                  </a:lnTo>
                  <a:lnTo>
                    <a:pt x="208" y="822"/>
                  </a:lnTo>
                  <a:lnTo>
                    <a:pt x="206" y="822"/>
                  </a:lnTo>
                  <a:lnTo>
                    <a:pt x="206" y="820"/>
                  </a:lnTo>
                  <a:lnTo>
                    <a:pt x="206" y="817"/>
                  </a:lnTo>
                  <a:lnTo>
                    <a:pt x="206" y="815"/>
                  </a:lnTo>
                  <a:lnTo>
                    <a:pt x="206" y="812"/>
                  </a:lnTo>
                  <a:lnTo>
                    <a:pt x="206" y="809"/>
                  </a:lnTo>
                  <a:lnTo>
                    <a:pt x="206" y="807"/>
                  </a:lnTo>
                  <a:lnTo>
                    <a:pt x="208" y="807"/>
                  </a:lnTo>
                  <a:lnTo>
                    <a:pt x="208" y="802"/>
                  </a:lnTo>
                  <a:lnTo>
                    <a:pt x="208" y="799"/>
                  </a:lnTo>
                  <a:lnTo>
                    <a:pt x="211" y="797"/>
                  </a:lnTo>
                  <a:lnTo>
                    <a:pt x="208" y="792"/>
                  </a:lnTo>
                  <a:lnTo>
                    <a:pt x="211" y="792"/>
                  </a:lnTo>
                  <a:lnTo>
                    <a:pt x="211" y="787"/>
                  </a:lnTo>
                  <a:lnTo>
                    <a:pt x="216" y="789"/>
                  </a:lnTo>
                  <a:lnTo>
                    <a:pt x="213" y="784"/>
                  </a:lnTo>
                  <a:lnTo>
                    <a:pt x="211" y="781"/>
                  </a:lnTo>
                  <a:lnTo>
                    <a:pt x="211" y="779"/>
                  </a:lnTo>
                  <a:lnTo>
                    <a:pt x="208" y="779"/>
                  </a:lnTo>
                  <a:lnTo>
                    <a:pt x="206" y="769"/>
                  </a:lnTo>
                  <a:lnTo>
                    <a:pt x="208" y="761"/>
                  </a:lnTo>
                  <a:lnTo>
                    <a:pt x="208" y="759"/>
                  </a:lnTo>
                  <a:lnTo>
                    <a:pt x="213" y="751"/>
                  </a:lnTo>
                  <a:lnTo>
                    <a:pt x="216" y="746"/>
                  </a:lnTo>
                  <a:lnTo>
                    <a:pt x="216" y="743"/>
                  </a:lnTo>
                  <a:lnTo>
                    <a:pt x="219" y="741"/>
                  </a:lnTo>
                  <a:lnTo>
                    <a:pt x="221" y="736"/>
                  </a:lnTo>
                  <a:lnTo>
                    <a:pt x="221" y="733"/>
                  </a:lnTo>
                  <a:lnTo>
                    <a:pt x="219" y="731"/>
                  </a:lnTo>
                  <a:lnTo>
                    <a:pt x="219" y="728"/>
                  </a:lnTo>
                  <a:lnTo>
                    <a:pt x="216" y="728"/>
                  </a:lnTo>
                  <a:lnTo>
                    <a:pt x="219" y="725"/>
                  </a:lnTo>
                  <a:lnTo>
                    <a:pt x="219" y="723"/>
                  </a:lnTo>
                  <a:lnTo>
                    <a:pt x="221" y="723"/>
                  </a:lnTo>
                  <a:lnTo>
                    <a:pt x="226" y="723"/>
                  </a:lnTo>
                  <a:lnTo>
                    <a:pt x="231" y="723"/>
                  </a:lnTo>
                  <a:lnTo>
                    <a:pt x="234" y="718"/>
                  </a:lnTo>
                  <a:lnTo>
                    <a:pt x="236" y="710"/>
                  </a:lnTo>
                  <a:lnTo>
                    <a:pt x="236" y="708"/>
                  </a:lnTo>
                  <a:lnTo>
                    <a:pt x="236" y="705"/>
                  </a:lnTo>
                  <a:lnTo>
                    <a:pt x="241" y="703"/>
                  </a:lnTo>
                  <a:lnTo>
                    <a:pt x="241" y="700"/>
                  </a:lnTo>
                  <a:lnTo>
                    <a:pt x="239" y="695"/>
                  </a:lnTo>
                  <a:lnTo>
                    <a:pt x="236" y="690"/>
                  </a:lnTo>
                  <a:lnTo>
                    <a:pt x="234" y="685"/>
                  </a:lnTo>
                  <a:lnTo>
                    <a:pt x="229" y="682"/>
                  </a:lnTo>
                  <a:lnTo>
                    <a:pt x="234" y="677"/>
                  </a:lnTo>
                  <a:lnTo>
                    <a:pt x="234" y="675"/>
                  </a:lnTo>
                  <a:lnTo>
                    <a:pt x="231" y="672"/>
                  </a:lnTo>
                  <a:lnTo>
                    <a:pt x="229" y="672"/>
                  </a:lnTo>
                  <a:lnTo>
                    <a:pt x="226" y="672"/>
                  </a:lnTo>
                  <a:lnTo>
                    <a:pt x="224" y="675"/>
                  </a:lnTo>
                  <a:lnTo>
                    <a:pt x="224" y="672"/>
                  </a:lnTo>
                  <a:lnTo>
                    <a:pt x="224" y="667"/>
                  </a:lnTo>
                  <a:lnTo>
                    <a:pt x="226" y="664"/>
                  </a:lnTo>
                  <a:lnTo>
                    <a:pt x="229" y="664"/>
                  </a:lnTo>
                  <a:lnTo>
                    <a:pt x="231" y="662"/>
                  </a:lnTo>
                  <a:lnTo>
                    <a:pt x="234" y="662"/>
                  </a:lnTo>
                  <a:lnTo>
                    <a:pt x="236" y="664"/>
                  </a:lnTo>
                  <a:lnTo>
                    <a:pt x="239" y="662"/>
                  </a:lnTo>
                  <a:lnTo>
                    <a:pt x="239" y="659"/>
                  </a:lnTo>
                  <a:lnTo>
                    <a:pt x="239" y="657"/>
                  </a:lnTo>
                  <a:lnTo>
                    <a:pt x="234" y="652"/>
                  </a:lnTo>
                  <a:lnTo>
                    <a:pt x="231" y="649"/>
                  </a:lnTo>
                  <a:lnTo>
                    <a:pt x="231" y="644"/>
                  </a:lnTo>
                  <a:lnTo>
                    <a:pt x="231" y="641"/>
                  </a:lnTo>
                  <a:lnTo>
                    <a:pt x="236" y="641"/>
                  </a:lnTo>
                  <a:lnTo>
                    <a:pt x="239" y="641"/>
                  </a:lnTo>
                  <a:lnTo>
                    <a:pt x="239" y="634"/>
                  </a:lnTo>
                  <a:lnTo>
                    <a:pt x="239" y="631"/>
                  </a:lnTo>
                  <a:lnTo>
                    <a:pt x="231" y="626"/>
                  </a:lnTo>
                  <a:lnTo>
                    <a:pt x="231" y="624"/>
                  </a:lnTo>
                  <a:lnTo>
                    <a:pt x="226" y="613"/>
                  </a:lnTo>
                  <a:lnTo>
                    <a:pt x="224" y="606"/>
                  </a:lnTo>
                  <a:lnTo>
                    <a:pt x="221" y="606"/>
                  </a:lnTo>
                  <a:lnTo>
                    <a:pt x="208" y="606"/>
                  </a:lnTo>
                  <a:lnTo>
                    <a:pt x="208" y="608"/>
                  </a:lnTo>
                  <a:lnTo>
                    <a:pt x="208" y="613"/>
                  </a:lnTo>
                  <a:lnTo>
                    <a:pt x="213" y="619"/>
                  </a:lnTo>
                  <a:lnTo>
                    <a:pt x="206" y="616"/>
                  </a:lnTo>
                  <a:lnTo>
                    <a:pt x="206" y="611"/>
                  </a:lnTo>
                  <a:lnTo>
                    <a:pt x="206" y="606"/>
                  </a:lnTo>
                  <a:lnTo>
                    <a:pt x="203" y="603"/>
                  </a:lnTo>
                  <a:lnTo>
                    <a:pt x="203" y="601"/>
                  </a:lnTo>
                  <a:lnTo>
                    <a:pt x="198" y="598"/>
                  </a:lnTo>
                  <a:lnTo>
                    <a:pt x="196" y="598"/>
                  </a:lnTo>
                  <a:lnTo>
                    <a:pt x="193" y="596"/>
                  </a:lnTo>
                  <a:lnTo>
                    <a:pt x="193" y="593"/>
                  </a:lnTo>
                  <a:lnTo>
                    <a:pt x="193" y="588"/>
                  </a:lnTo>
                  <a:lnTo>
                    <a:pt x="196" y="585"/>
                  </a:lnTo>
                  <a:lnTo>
                    <a:pt x="198" y="583"/>
                  </a:lnTo>
                  <a:lnTo>
                    <a:pt x="211" y="588"/>
                  </a:lnTo>
                  <a:lnTo>
                    <a:pt x="213" y="588"/>
                  </a:lnTo>
                  <a:lnTo>
                    <a:pt x="213" y="585"/>
                  </a:lnTo>
                  <a:lnTo>
                    <a:pt x="213" y="583"/>
                  </a:lnTo>
                  <a:lnTo>
                    <a:pt x="213" y="580"/>
                  </a:lnTo>
                  <a:lnTo>
                    <a:pt x="208" y="578"/>
                  </a:lnTo>
                  <a:lnTo>
                    <a:pt x="206" y="578"/>
                  </a:lnTo>
                  <a:lnTo>
                    <a:pt x="203" y="575"/>
                  </a:lnTo>
                  <a:lnTo>
                    <a:pt x="201" y="568"/>
                  </a:lnTo>
                  <a:lnTo>
                    <a:pt x="198" y="557"/>
                  </a:lnTo>
                  <a:lnTo>
                    <a:pt x="198" y="555"/>
                  </a:lnTo>
                  <a:lnTo>
                    <a:pt x="196" y="552"/>
                  </a:lnTo>
                  <a:lnTo>
                    <a:pt x="188" y="545"/>
                  </a:lnTo>
                  <a:lnTo>
                    <a:pt x="188" y="542"/>
                  </a:lnTo>
                  <a:lnTo>
                    <a:pt x="183" y="540"/>
                  </a:lnTo>
                  <a:lnTo>
                    <a:pt x="183" y="537"/>
                  </a:lnTo>
                  <a:lnTo>
                    <a:pt x="183" y="532"/>
                  </a:lnTo>
                  <a:lnTo>
                    <a:pt x="185" y="527"/>
                  </a:lnTo>
                  <a:lnTo>
                    <a:pt x="183" y="527"/>
                  </a:lnTo>
                  <a:lnTo>
                    <a:pt x="178" y="527"/>
                  </a:lnTo>
                  <a:lnTo>
                    <a:pt x="178" y="519"/>
                  </a:lnTo>
                  <a:lnTo>
                    <a:pt x="178" y="517"/>
                  </a:lnTo>
                  <a:lnTo>
                    <a:pt x="168" y="507"/>
                  </a:lnTo>
                  <a:lnTo>
                    <a:pt x="165" y="507"/>
                  </a:lnTo>
                  <a:lnTo>
                    <a:pt x="157" y="509"/>
                  </a:lnTo>
                  <a:lnTo>
                    <a:pt x="160" y="509"/>
                  </a:lnTo>
                  <a:lnTo>
                    <a:pt x="160" y="514"/>
                  </a:lnTo>
                  <a:lnTo>
                    <a:pt x="157" y="517"/>
                  </a:lnTo>
                  <a:lnTo>
                    <a:pt x="145" y="507"/>
                  </a:lnTo>
                  <a:lnTo>
                    <a:pt x="142" y="507"/>
                  </a:lnTo>
                  <a:lnTo>
                    <a:pt x="140" y="507"/>
                  </a:lnTo>
                  <a:lnTo>
                    <a:pt x="137" y="512"/>
                  </a:lnTo>
                  <a:lnTo>
                    <a:pt x="132" y="507"/>
                  </a:lnTo>
                  <a:lnTo>
                    <a:pt x="127" y="501"/>
                  </a:lnTo>
                  <a:lnTo>
                    <a:pt x="127" y="499"/>
                  </a:lnTo>
                  <a:lnTo>
                    <a:pt x="124" y="499"/>
                  </a:lnTo>
                  <a:lnTo>
                    <a:pt x="124" y="486"/>
                  </a:lnTo>
                  <a:lnTo>
                    <a:pt x="122" y="484"/>
                  </a:lnTo>
                  <a:lnTo>
                    <a:pt x="112" y="476"/>
                  </a:lnTo>
                  <a:lnTo>
                    <a:pt x="109" y="479"/>
                  </a:lnTo>
                  <a:lnTo>
                    <a:pt x="109" y="473"/>
                  </a:lnTo>
                  <a:lnTo>
                    <a:pt x="107" y="468"/>
                  </a:lnTo>
                  <a:lnTo>
                    <a:pt x="107" y="466"/>
                  </a:lnTo>
                  <a:lnTo>
                    <a:pt x="114" y="453"/>
                  </a:lnTo>
                  <a:lnTo>
                    <a:pt x="112" y="443"/>
                  </a:lnTo>
                  <a:lnTo>
                    <a:pt x="109" y="440"/>
                  </a:lnTo>
                  <a:lnTo>
                    <a:pt x="107" y="435"/>
                  </a:lnTo>
                  <a:lnTo>
                    <a:pt x="107" y="433"/>
                  </a:lnTo>
                  <a:lnTo>
                    <a:pt x="107" y="428"/>
                  </a:lnTo>
                  <a:lnTo>
                    <a:pt x="104" y="425"/>
                  </a:lnTo>
                  <a:lnTo>
                    <a:pt x="101" y="420"/>
                  </a:lnTo>
                  <a:lnTo>
                    <a:pt x="99" y="417"/>
                  </a:lnTo>
                  <a:lnTo>
                    <a:pt x="101" y="412"/>
                  </a:lnTo>
                  <a:lnTo>
                    <a:pt x="99" y="407"/>
                  </a:lnTo>
                  <a:lnTo>
                    <a:pt x="99" y="405"/>
                  </a:lnTo>
                  <a:lnTo>
                    <a:pt x="94" y="402"/>
                  </a:lnTo>
                  <a:lnTo>
                    <a:pt x="89" y="400"/>
                  </a:lnTo>
                  <a:lnTo>
                    <a:pt x="86" y="397"/>
                  </a:lnTo>
                  <a:lnTo>
                    <a:pt x="86" y="395"/>
                  </a:lnTo>
                  <a:lnTo>
                    <a:pt x="86" y="389"/>
                  </a:lnTo>
                  <a:lnTo>
                    <a:pt x="86" y="387"/>
                  </a:lnTo>
                  <a:lnTo>
                    <a:pt x="91" y="384"/>
                  </a:lnTo>
                  <a:lnTo>
                    <a:pt x="91" y="377"/>
                  </a:lnTo>
                  <a:lnTo>
                    <a:pt x="89" y="372"/>
                  </a:lnTo>
                  <a:lnTo>
                    <a:pt x="79" y="369"/>
                  </a:lnTo>
                  <a:lnTo>
                    <a:pt x="73" y="372"/>
                  </a:lnTo>
                  <a:lnTo>
                    <a:pt x="68" y="379"/>
                  </a:lnTo>
                  <a:lnTo>
                    <a:pt x="63" y="379"/>
                  </a:lnTo>
                  <a:lnTo>
                    <a:pt x="61" y="377"/>
                  </a:lnTo>
                  <a:lnTo>
                    <a:pt x="58" y="377"/>
                  </a:lnTo>
                  <a:lnTo>
                    <a:pt x="56" y="374"/>
                  </a:lnTo>
                  <a:lnTo>
                    <a:pt x="48" y="374"/>
                  </a:lnTo>
                  <a:lnTo>
                    <a:pt x="48" y="377"/>
                  </a:lnTo>
                  <a:lnTo>
                    <a:pt x="45" y="382"/>
                  </a:lnTo>
                  <a:lnTo>
                    <a:pt x="43" y="384"/>
                  </a:lnTo>
                  <a:lnTo>
                    <a:pt x="43" y="382"/>
                  </a:lnTo>
                  <a:lnTo>
                    <a:pt x="43" y="379"/>
                  </a:lnTo>
                  <a:lnTo>
                    <a:pt x="43" y="377"/>
                  </a:lnTo>
                  <a:lnTo>
                    <a:pt x="40" y="374"/>
                  </a:lnTo>
                  <a:lnTo>
                    <a:pt x="40" y="372"/>
                  </a:lnTo>
                  <a:lnTo>
                    <a:pt x="40" y="369"/>
                  </a:lnTo>
                  <a:lnTo>
                    <a:pt x="38" y="367"/>
                  </a:lnTo>
                  <a:lnTo>
                    <a:pt x="33" y="359"/>
                  </a:lnTo>
                  <a:lnTo>
                    <a:pt x="30" y="356"/>
                  </a:lnTo>
                  <a:lnTo>
                    <a:pt x="28" y="356"/>
                  </a:lnTo>
                  <a:lnTo>
                    <a:pt x="30" y="354"/>
                  </a:lnTo>
                  <a:lnTo>
                    <a:pt x="33" y="354"/>
                  </a:lnTo>
                  <a:lnTo>
                    <a:pt x="33" y="351"/>
                  </a:lnTo>
                  <a:lnTo>
                    <a:pt x="35" y="351"/>
                  </a:lnTo>
                  <a:lnTo>
                    <a:pt x="35" y="349"/>
                  </a:lnTo>
                  <a:lnTo>
                    <a:pt x="40" y="344"/>
                  </a:lnTo>
                  <a:lnTo>
                    <a:pt x="43" y="344"/>
                  </a:lnTo>
                  <a:lnTo>
                    <a:pt x="45" y="344"/>
                  </a:lnTo>
                  <a:lnTo>
                    <a:pt x="45" y="341"/>
                  </a:lnTo>
                  <a:lnTo>
                    <a:pt x="43" y="336"/>
                  </a:lnTo>
                  <a:lnTo>
                    <a:pt x="40" y="334"/>
                  </a:lnTo>
                  <a:lnTo>
                    <a:pt x="40" y="331"/>
                  </a:lnTo>
                  <a:lnTo>
                    <a:pt x="40" y="328"/>
                  </a:lnTo>
                  <a:lnTo>
                    <a:pt x="38" y="328"/>
                  </a:lnTo>
                  <a:lnTo>
                    <a:pt x="38" y="326"/>
                  </a:lnTo>
                  <a:lnTo>
                    <a:pt x="35" y="326"/>
                  </a:lnTo>
                  <a:lnTo>
                    <a:pt x="33" y="326"/>
                  </a:lnTo>
                  <a:lnTo>
                    <a:pt x="33" y="323"/>
                  </a:lnTo>
                  <a:lnTo>
                    <a:pt x="33" y="321"/>
                  </a:lnTo>
                  <a:lnTo>
                    <a:pt x="33" y="318"/>
                  </a:lnTo>
                  <a:lnTo>
                    <a:pt x="30" y="316"/>
                  </a:lnTo>
                  <a:lnTo>
                    <a:pt x="30" y="313"/>
                  </a:lnTo>
                  <a:lnTo>
                    <a:pt x="28" y="313"/>
                  </a:lnTo>
                  <a:lnTo>
                    <a:pt x="28" y="311"/>
                  </a:lnTo>
                  <a:lnTo>
                    <a:pt x="30" y="308"/>
                  </a:lnTo>
                  <a:lnTo>
                    <a:pt x="33" y="308"/>
                  </a:lnTo>
                  <a:lnTo>
                    <a:pt x="35" y="308"/>
                  </a:lnTo>
                  <a:lnTo>
                    <a:pt x="38" y="306"/>
                  </a:lnTo>
                  <a:lnTo>
                    <a:pt x="40" y="306"/>
                  </a:lnTo>
                  <a:lnTo>
                    <a:pt x="43" y="306"/>
                  </a:lnTo>
                  <a:lnTo>
                    <a:pt x="45" y="306"/>
                  </a:lnTo>
                  <a:lnTo>
                    <a:pt x="48" y="306"/>
                  </a:lnTo>
                  <a:lnTo>
                    <a:pt x="48" y="303"/>
                  </a:lnTo>
                  <a:lnTo>
                    <a:pt x="48" y="300"/>
                  </a:lnTo>
                  <a:lnTo>
                    <a:pt x="48" y="298"/>
                  </a:lnTo>
                  <a:lnTo>
                    <a:pt x="48" y="295"/>
                  </a:lnTo>
                  <a:lnTo>
                    <a:pt x="48" y="293"/>
                  </a:lnTo>
                  <a:lnTo>
                    <a:pt x="48" y="290"/>
                  </a:lnTo>
                  <a:lnTo>
                    <a:pt x="48" y="288"/>
                  </a:lnTo>
                  <a:lnTo>
                    <a:pt x="51" y="285"/>
                  </a:lnTo>
                  <a:lnTo>
                    <a:pt x="53" y="285"/>
                  </a:lnTo>
                  <a:lnTo>
                    <a:pt x="53" y="283"/>
                  </a:lnTo>
                  <a:lnTo>
                    <a:pt x="56" y="283"/>
                  </a:lnTo>
                  <a:lnTo>
                    <a:pt x="56" y="280"/>
                  </a:lnTo>
                  <a:lnTo>
                    <a:pt x="53" y="278"/>
                  </a:lnTo>
                  <a:lnTo>
                    <a:pt x="53" y="275"/>
                  </a:lnTo>
                  <a:lnTo>
                    <a:pt x="51" y="272"/>
                  </a:lnTo>
                  <a:lnTo>
                    <a:pt x="45" y="270"/>
                  </a:lnTo>
                  <a:lnTo>
                    <a:pt x="45" y="267"/>
                  </a:lnTo>
                  <a:lnTo>
                    <a:pt x="40" y="265"/>
                  </a:lnTo>
                  <a:lnTo>
                    <a:pt x="40" y="262"/>
                  </a:lnTo>
                  <a:lnTo>
                    <a:pt x="38" y="262"/>
                  </a:lnTo>
                  <a:lnTo>
                    <a:pt x="38" y="260"/>
                  </a:lnTo>
                  <a:lnTo>
                    <a:pt x="38" y="257"/>
                  </a:lnTo>
                  <a:lnTo>
                    <a:pt x="40" y="257"/>
                  </a:lnTo>
                  <a:lnTo>
                    <a:pt x="40" y="255"/>
                  </a:lnTo>
                  <a:lnTo>
                    <a:pt x="43" y="255"/>
                  </a:lnTo>
                  <a:lnTo>
                    <a:pt x="43" y="252"/>
                  </a:lnTo>
                  <a:lnTo>
                    <a:pt x="45" y="247"/>
                  </a:lnTo>
                  <a:lnTo>
                    <a:pt x="48" y="244"/>
                  </a:lnTo>
                  <a:lnTo>
                    <a:pt x="51" y="244"/>
                  </a:lnTo>
                  <a:lnTo>
                    <a:pt x="51" y="242"/>
                  </a:lnTo>
                  <a:lnTo>
                    <a:pt x="53" y="239"/>
                  </a:lnTo>
                  <a:lnTo>
                    <a:pt x="56" y="239"/>
                  </a:lnTo>
                  <a:lnTo>
                    <a:pt x="56" y="237"/>
                  </a:lnTo>
                  <a:lnTo>
                    <a:pt x="58" y="234"/>
                  </a:lnTo>
                  <a:lnTo>
                    <a:pt x="61" y="234"/>
                  </a:lnTo>
                  <a:lnTo>
                    <a:pt x="61" y="232"/>
                  </a:lnTo>
                  <a:lnTo>
                    <a:pt x="61" y="229"/>
                  </a:lnTo>
                  <a:lnTo>
                    <a:pt x="63" y="227"/>
                  </a:lnTo>
                  <a:lnTo>
                    <a:pt x="63" y="224"/>
                  </a:lnTo>
                  <a:lnTo>
                    <a:pt x="61" y="224"/>
                  </a:lnTo>
                  <a:lnTo>
                    <a:pt x="61" y="222"/>
                  </a:lnTo>
                  <a:lnTo>
                    <a:pt x="61" y="219"/>
                  </a:lnTo>
                  <a:lnTo>
                    <a:pt x="58" y="216"/>
                  </a:lnTo>
                  <a:lnTo>
                    <a:pt x="58" y="214"/>
                  </a:lnTo>
                  <a:lnTo>
                    <a:pt x="58" y="211"/>
                  </a:lnTo>
                  <a:lnTo>
                    <a:pt x="61" y="209"/>
                  </a:lnTo>
                  <a:lnTo>
                    <a:pt x="58" y="209"/>
                  </a:lnTo>
                  <a:lnTo>
                    <a:pt x="58" y="206"/>
                  </a:lnTo>
                  <a:lnTo>
                    <a:pt x="56" y="206"/>
                  </a:lnTo>
                  <a:lnTo>
                    <a:pt x="53" y="206"/>
                  </a:lnTo>
                  <a:lnTo>
                    <a:pt x="51" y="206"/>
                  </a:lnTo>
                  <a:lnTo>
                    <a:pt x="51" y="209"/>
                  </a:lnTo>
                  <a:lnTo>
                    <a:pt x="48" y="209"/>
                  </a:lnTo>
                  <a:lnTo>
                    <a:pt x="48" y="211"/>
                  </a:lnTo>
                  <a:lnTo>
                    <a:pt x="45" y="214"/>
                  </a:lnTo>
                  <a:lnTo>
                    <a:pt x="45" y="216"/>
                  </a:lnTo>
                  <a:lnTo>
                    <a:pt x="43" y="216"/>
                  </a:lnTo>
                  <a:lnTo>
                    <a:pt x="43" y="219"/>
                  </a:lnTo>
                  <a:lnTo>
                    <a:pt x="43" y="222"/>
                  </a:lnTo>
                  <a:lnTo>
                    <a:pt x="40" y="222"/>
                  </a:lnTo>
                  <a:lnTo>
                    <a:pt x="38" y="222"/>
                  </a:lnTo>
                  <a:lnTo>
                    <a:pt x="38" y="219"/>
                  </a:lnTo>
                  <a:lnTo>
                    <a:pt x="35" y="219"/>
                  </a:lnTo>
                  <a:lnTo>
                    <a:pt x="35" y="216"/>
                  </a:lnTo>
                  <a:lnTo>
                    <a:pt x="35" y="214"/>
                  </a:lnTo>
                  <a:lnTo>
                    <a:pt x="35" y="211"/>
                  </a:lnTo>
                  <a:lnTo>
                    <a:pt x="35" y="204"/>
                  </a:lnTo>
                  <a:lnTo>
                    <a:pt x="38" y="199"/>
                  </a:lnTo>
                  <a:lnTo>
                    <a:pt x="40" y="199"/>
                  </a:lnTo>
                  <a:lnTo>
                    <a:pt x="40" y="196"/>
                  </a:lnTo>
                  <a:lnTo>
                    <a:pt x="43" y="194"/>
                  </a:lnTo>
                  <a:lnTo>
                    <a:pt x="45" y="191"/>
                  </a:lnTo>
                  <a:lnTo>
                    <a:pt x="45" y="188"/>
                  </a:lnTo>
                  <a:lnTo>
                    <a:pt x="48" y="188"/>
                  </a:lnTo>
                  <a:lnTo>
                    <a:pt x="48" y="186"/>
                  </a:lnTo>
                  <a:lnTo>
                    <a:pt x="51" y="186"/>
                  </a:lnTo>
                  <a:lnTo>
                    <a:pt x="53" y="183"/>
                  </a:lnTo>
                  <a:lnTo>
                    <a:pt x="56" y="183"/>
                  </a:lnTo>
                  <a:lnTo>
                    <a:pt x="58" y="183"/>
                  </a:lnTo>
                  <a:lnTo>
                    <a:pt x="63" y="181"/>
                  </a:lnTo>
                  <a:lnTo>
                    <a:pt x="66" y="183"/>
                  </a:lnTo>
                  <a:lnTo>
                    <a:pt x="68" y="183"/>
                  </a:lnTo>
                  <a:lnTo>
                    <a:pt x="71" y="183"/>
                  </a:lnTo>
                  <a:lnTo>
                    <a:pt x="71" y="178"/>
                  </a:lnTo>
                  <a:lnTo>
                    <a:pt x="71" y="176"/>
                  </a:lnTo>
                  <a:lnTo>
                    <a:pt x="73" y="173"/>
                  </a:lnTo>
                  <a:lnTo>
                    <a:pt x="79" y="171"/>
                  </a:lnTo>
                  <a:lnTo>
                    <a:pt x="81" y="168"/>
                  </a:lnTo>
                  <a:lnTo>
                    <a:pt x="84" y="168"/>
                  </a:lnTo>
                  <a:lnTo>
                    <a:pt x="86" y="166"/>
                  </a:lnTo>
                  <a:lnTo>
                    <a:pt x="89" y="163"/>
                  </a:lnTo>
                  <a:lnTo>
                    <a:pt x="91" y="160"/>
                  </a:lnTo>
                  <a:lnTo>
                    <a:pt x="96" y="158"/>
                  </a:lnTo>
                  <a:lnTo>
                    <a:pt x="99" y="158"/>
                  </a:lnTo>
                  <a:lnTo>
                    <a:pt x="104" y="160"/>
                  </a:lnTo>
                  <a:lnTo>
                    <a:pt x="107" y="160"/>
                  </a:lnTo>
                  <a:lnTo>
                    <a:pt x="109" y="160"/>
                  </a:lnTo>
                  <a:lnTo>
                    <a:pt x="112" y="163"/>
                  </a:lnTo>
                  <a:lnTo>
                    <a:pt x="112" y="160"/>
                  </a:lnTo>
                  <a:lnTo>
                    <a:pt x="114" y="160"/>
                  </a:lnTo>
                  <a:lnTo>
                    <a:pt x="114" y="158"/>
                  </a:lnTo>
                  <a:lnTo>
                    <a:pt x="117" y="155"/>
                  </a:lnTo>
                  <a:lnTo>
                    <a:pt x="117" y="153"/>
                  </a:lnTo>
                  <a:lnTo>
                    <a:pt x="119" y="153"/>
                  </a:lnTo>
                  <a:lnTo>
                    <a:pt x="119" y="150"/>
                  </a:lnTo>
                  <a:lnTo>
                    <a:pt x="119" y="148"/>
                  </a:lnTo>
                  <a:lnTo>
                    <a:pt x="117" y="148"/>
                  </a:lnTo>
                  <a:lnTo>
                    <a:pt x="117" y="145"/>
                  </a:lnTo>
                  <a:lnTo>
                    <a:pt x="117" y="143"/>
                  </a:lnTo>
                  <a:lnTo>
                    <a:pt x="119" y="138"/>
                  </a:lnTo>
                  <a:lnTo>
                    <a:pt x="122" y="140"/>
                  </a:lnTo>
                  <a:lnTo>
                    <a:pt x="124" y="140"/>
                  </a:lnTo>
                  <a:lnTo>
                    <a:pt x="124" y="143"/>
                  </a:lnTo>
                  <a:lnTo>
                    <a:pt x="127" y="143"/>
                  </a:lnTo>
                  <a:lnTo>
                    <a:pt x="129" y="143"/>
                  </a:lnTo>
                  <a:lnTo>
                    <a:pt x="132" y="143"/>
                  </a:lnTo>
                  <a:lnTo>
                    <a:pt x="132" y="145"/>
                  </a:lnTo>
                  <a:lnTo>
                    <a:pt x="135" y="145"/>
                  </a:lnTo>
                  <a:lnTo>
                    <a:pt x="137" y="145"/>
                  </a:lnTo>
                  <a:lnTo>
                    <a:pt x="137" y="148"/>
                  </a:lnTo>
                  <a:lnTo>
                    <a:pt x="140" y="150"/>
                  </a:lnTo>
                  <a:lnTo>
                    <a:pt x="140" y="153"/>
                  </a:lnTo>
                  <a:lnTo>
                    <a:pt x="142" y="150"/>
                  </a:lnTo>
                  <a:lnTo>
                    <a:pt x="142" y="148"/>
                  </a:lnTo>
                  <a:lnTo>
                    <a:pt x="140" y="145"/>
                  </a:lnTo>
                  <a:lnTo>
                    <a:pt x="140" y="143"/>
                  </a:lnTo>
                  <a:lnTo>
                    <a:pt x="142" y="143"/>
                  </a:lnTo>
                  <a:lnTo>
                    <a:pt x="142" y="140"/>
                  </a:lnTo>
                  <a:lnTo>
                    <a:pt x="142" y="138"/>
                  </a:lnTo>
                  <a:lnTo>
                    <a:pt x="145" y="138"/>
                  </a:lnTo>
                  <a:lnTo>
                    <a:pt x="145" y="135"/>
                  </a:lnTo>
                  <a:lnTo>
                    <a:pt x="147" y="132"/>
                  </a:lnTo>
                  <a:lnTo>
                    <a:pt x="150" y="132"/>
                  </a:lnTo>
                  <a:lnTo>
                    <a:pt x="150" y="130"/>
                  </a:lnTo>
                  <a:lnTo>
                    <a:pt x="147" y="130"/>
                  </a:lnTo>
                  <a:lnTo>
                    <a:pt x="145" y="130"/>
                  </a:lnTo>
                  <a:lnTo>
                    <a:pt x="142" y="130"/>
                  </a:lnTo>
                  <a:lnTo>
                    <a:pt x="142" y="132"/>
                  </a:lnTo>
                  <a:lnTo>
                    <a:pt x="140" y="132"/>
                  </a:lnTo>
                  <a:lnTo>
                    <a:pt x="137" y="132"/>
                  </a:lnTo>
                  <a:lnTo>
                    <a:pt x="135" y="132"/>
                  </a:lnTo>
                  <a:lnTo>
                    <a:pt x="132" y="132"/>
                  </a:lnTo>
                  <a:lnTo>
                    <a:pt x="129" y="132"/>
                  </a:lnTo>
                  <a:lnTo>
                    <a:pt x="127" y="130"/>
                  </a:lnTo>
                  <a:lnTo>
                    <a:pt x="122" y="127"/>
                  </a:lnTo>
                  <a:lnTo>
                    <a:pt x="119" y="125"/>
                  </a:lnTo>
                  <a:lnTo>
                    <a:pt x="119" y="122"/>
                  </a:lnTo>
                  <a:lnTo>
                    <a:pt x="117" y="122"/>
                  </a:lnTo>
                  <a:lnTo>
                    <a:pt x="114" y="122"/>
                  </a:lnTo>
                  <a:lnTo>
                    <a:pt x="112" y="120"/>
                  </a:lnTo>
                  <a:lnTo>
                    <a:pt x="109" y="120"/>
                  </a:lnTo>
                  <a:lnTo>
                    <a:pt x="109" y="117"/>
                  </a:lnTo>
                  <a:lnTo>
                    <a:pt x="109" y="112"/>
                  </a:lnTo>
                  <a:lnTo>
                    <a:pt x="109" y="110"/>
                  </a:lnTo>
                  <a:lnTo>
                    <a:pt x="109" y="107"/>
                  </a:lnTo>
                  <a:lnTo>
                    <a:pt x="107" y="104"/>
                  </a:lnTo>
                  <a:lnTo>
                    <a:pt x="107" y="102"/>
                  </a:lnTo>
                  <a:lnTo>
                    <a:pt x="107" y="99"/>
                  </a:lnTo>
                  <a:lnTo>
                    <a:pt x="107" y="97"/>
                  </a:lnTo>
                  <a:lnTo>
                    <a:pt x="104" y="94"/>
                  </a:lnTo>
                  <a:lnTo>
                    <a:pt x="107" y="89"/>
                  </a:lnTo>
                  <a:lnTo>
                    <a:pt x="107" y="87"/>
                  </a:lnTo>
                  <a:lnTo>
                    <a:pt x="107" y="82"/>
                  </a:lnTo>
                  <a:lnTo>
                    <a:pt x="109" y="82"/>
                  </a:lnTo>
                  <a:lnTo>
                    <a:pt x="109" y="79"/>
                  </a:lnTo>
                  <a:lnTo>
                    <a:pt x="114" y="79"/>
                  </a:lnTo>
                  <a:lnTo>
                    <a:pt x="114" y="82"/>
                  </a:lnTo>
                  <a:lnTo>
                    <a:pt x="119" y="82"/>
                  </a:lnTo>
                  <a:lnTo>
                    <a:pt x="119" y="84"/>
                  </a:lnTo>
                  <a:lnTo>
                    <a:pt x="122" y="84"/>
                  </a:lnTo>
                  <a:lnTo>
                    <a:pt x="124" y="84"/>
                  </a:lnTo>
                  <a:lnTo>
                    <a:pt x="127" y="87"/>
                  </a:lnTo>
                  <a:lnTo>
                    <a:pt x="127" y="89"/>
                  </a:lnTo>
                  <a:lnTo>
                    <a:pt x="129" y="92"/>
                  </a:lnTo>
                  <a:lnTo>
                    <a:pt x="132" y="89"/>
                  </a:lnTo>
                  <a:lnTo>
                    <a:pt x="135" y="89"/>
                  </a:lnTo>
                  <a:lnTo>
                    <a:pt x="135" y="87"/>
                  </a:lnTo>
                  <a:lnTo>
                    <a:pt x="137" y="87"/>
                  </a:lnTo>
                  <a:lnTo>
                    <a:pt x="137" y="84"/>
                  </a:lnTo>
                  <a:lnTo>
                    <a:pt x="140" y="84"/>
                  </a:lnTo>
                  <a:lnTo>
                    <a:pt x="140" y="82"/>
                  </a:lnTo>
                  <a:lnTo>
                    <a:pt x="140" y="76"/>
                  </a:lnTo>
                  <a:lnTo>
                    <a:pt x="142" y="74"/>
                  </a:lnTo>
                  <a:lnTo>
                    <a:pt x="142" y="71"/>
                  </a:lnTo>
                  <a:lnTo>
                    <a:pt x="145" y="69"/>
                  </a:lnTo>
                  <a:lnTo>
                    <a:pt x="145" y="66"/>
                  </a:lnTo>
                  <a:lnTo>
                    <a:pt x="145" y="64"/>
                  </a:lnTo>
                  <a:lnTo>
                    <a:pt x="142" y="61"/>
                  </a:lnTo>
                  <a:lnTo>
                    <a:pt x="140" y="59"/>
                  </a:lnTo>
                  <a:lnTo>
                    <a:pt x="135" y="54"/>
                  </a:lnTo>
                  <a:lnTo>
                    <a:pt x="135" y="51"/>
                  </a:lnTo>
                  <a:lnTo>
                    <a:pt x="135" y="48"/>
                  </a:lnTo>
                  <a:lnTo>
                    <a:pt x="135" y="43"/>
                  </a:lnTo>
                  <a:lnTo>
                    <a:pt x="135" y="41"/>
                  </a:lnTo>
                  <a:lnTo>
                    <a:pt x="137" y="41"/>
                  </a:lnTo>
                  <a:lnTo>
                    <a:pt x="140" y="38"/>
                  </a:lnTo>
                  <a:lnTo>
                    <a:pt x="142" y="38"/>
                  </a:lnTo>
                  <a:lnTo>
                    <a:pt x="145" y="38"/>
                  </a:lnTo>
                  <a:lnTo>
                    <a:pt x="147" y="38"/>
                  </a:lnTo>
                  <a:lnTo>
                    <a:pt x="150" y="38"/>
                  </a:lnTo>
                  <a:lnTo>
                    <a:pt x="152" y="41"/>
                  </a:lnTo>
                  <a:lnTo>
                    <a:pt x="155" y="41"/>
                  </a:lnTo>
                  <a:lnTo>
                    <a:pt x="160" y="41"/>
                  </a:lnTo>
                  <a:lnTo>
                    <a:pt x="163" y="41"/>
                  </a:lnTo>
                  <a:lnTo>
                    <a:pt x="163" y="38"/>
                  </a:lnTo>
                  <a:lnTo>
                    <a:pt x="165" y="38"/>
                  </a:lnTo>
                  <a:lnTo>
                    <a:pt x="168" y="36"/>
                  </a:lnTo>
                  <a:lnTo>
                    <a:pt x="170" y="36"/>
                  </a:lnTo>
                  <a:lnTo>
                    <a:pt x="168" y="36"/>
                  </a:lnTo>
                  <a:lnTo>
                    <a:pt x="165" y="36"/>
                  </a:lnTo>
                  <a:lnTo>
                    <a:pt x="163" y="33"/>
                  </a:lnTo>
                  <a:lnTo>
                    <a:pt x="160" y="33"/>
                  </a:lnTo>
                  <a:lnTo>
                    <a:pt x="160" y="31"/>
                  </a:lnTo>
                  <a:lnTo>
                    <a:pt x="157" y="31"/>
                  </a:lnTo>
                  <a:lnTo>
                    <a:pt x="155" y="28"/>
                  </a:lnTo>
                  <a:lnTo>
                    <a:pt x="152" y="26"/>
                  </a:lnTo>
                  <a:lnTo>
                    <a:pt x="152" y="23"/>
                  </a:lnTo>
                  <a:lnTo>
                    <a:pt x="155" y="20"/>
                  </a:lnTo>
                  <a:lnTo>
                    <a:pt x="155" y="18"/>
                  </a:lnTo>
                  <a:lnTo>
                    <a:pt x="157" y="15"/>
                  </a:lnTo>
                  <a:lnTo>
                    <a:pt x="157" y="13"/>
                  </a:lnTo>
                  <a:lnTo>
                    <a:pt x="163" y="10"/>
                  </a:lnTo>
                  <a:lnTo>
                    <a:pt x="163" y="8"/>
                  </a:lnTo>
                  <a:lnTo>
                    <a:pt x="165" y="8"/>
                  </a:lnTo>
                  <a:lnTo>
                    <a:pt x="168" y="8"/>
                  </a:lnTo>
                  <a:lnTo>
                    <a:pt x="170" y="5"/>
                  </a:lnTo>
                  <a:lnTo>
                    <a:pt x="173" y="5"/>
                  </a:lnTo>
                  <a:lnTo>
                    <a:pt x="173" y="3"/>
                  </a:lnTo>
                  <a:lnTo>
                    <a:pt x="175" y="3"/>
                  </a:lnTo>
                  <a:lnTo>
                    <a:pt x="178" y="3"/>
                  </a:lnTo>
                  <a:lnTo>
                    <a:pt x="180" y="3"/>
                  </a:lnTo>
                  <a:lnTo>
                    <a:pt x="183" y="3"/>
                  </a:lnTo>
                  <a:lnTo>
                    <a:pt x="185" y="3"/>
                  </a:lnTo>
                  <a:lnTo>
                    <a:pt x="188" y="3"/>
                  </a:lnTo>
                  <a:lnTo>
                    <a:pt x="188" y="5"/>
                  </a:lnTo>
                  <a:lnTo>
                    <a:pt x="191" y="5"/>
                  </a:lnTo>
                  <a:lnTo>
                    <a:pt x="193" y="5"/>
                  </a:lnTo>
                  <a:lnTo>
                    <a:pt x="196" y="5"/>
                  </a:lnTo>
                  <a:lnTo>
                    <a:pt x="196" y="3"/>
                  </a:lnTo>
                  <a:lnTo>
                    <a:pt x="196" y="0"/>
                  </a:lnTo>
                  <a:lnTo>
                    <a:pt x="198" y="0"/>
                  </a:lnTo>
                  <a:lnTo>
                    <a:pt x="198" y="3"/>
                  </a:lnTo>
                  <a:lnTo>
                    <a:pt x="198" y="5"/>
                  </a:lnTo>
                  <a:lnTo>
                    <a:pt x="201" y="5"/>
                  </a:lnTo>
                  <a:lnTo>
                    <a:pt x="201" y="3"/>
                  </a:lnTo>
                  <a:lnTo>
                    <a:pt x="203" y="3"/>
                  </a:lnTo>
                  <a:lnTo>
                    <a:pt x="203" y="5"/>
                  </a:lnTo>
                  <a:lnTo>
                    <a:pt x="203" y="8"/>
                  </a:lnTo>
                  <a:lnTo>
                    <a:pt x="206" y="8"/>
                  </a:lnTo>
                  <a:lnTo>
                    <a:pt x="206" y="5"/>
                  </a:lnTo>
                  <a:lnTo>
                    <a:pt x="206" y="3"/>
                  </a:lnTo>
                  <a:lnTo>
                    <a:pt x="208" y="3"/>
                  </a:lnTo>
                  <a:lnTo>
                    <a:pt x="211" y="3"/>
                  </a:lnTo>
                  <a:lnTo>
                    <a:pt x="211" y="5"/>
                  </a:lnTo>
                  <a:lnTo>
                    <a:pt x="211" y="8"/>
                  </a:lnTo>
                  <a:lnTo>
                    <a:pt x="211" y="10"/>
                  </a:lnTo>
                  <a:lnTo>
                    <a:pt x="211" y="8"/>
                  </a:lnTo>
                  <a:lnTo>
                    <a:pt x="213" y="8"/>
                  </a:lnTo>
                  <a:lnTo>
                    <a:pt x="216" y="8"/>
                  </a:lnTo>
                  <a:lnTo>
                    <a:pt x="219" y="10"/>
                  </a:lnTo>
                  <a:lnTo>
                    <a:pt x="216" y="10"/>
                  </a:lnTo>
                  <a:lnTo>
                    <a:pt x="219" y="10"/>
                  </a:lnTo>
                  <a:lnTo>
                    <a:pt x="219" y="13"/>
                  </a:lnTo>
                  <a:lnTo>
                    <a:pt x="219" y="15"/>
                  </a:lnTo>
                  <a:lnTo>
                    <a:pt x="221" y="15"/>
                  </a:lnTo>
                  <a:lnTo>
                    <a:pt x="221" y="18"/>
                  </a:lnTo>
                  <a:lnTo>
                    <a:pt x="224" y="18"/>
                  </a:lnTo>
                  <a:lnTo>
                    <a:pt x="224" y="20"/>
                  </a:lnTo>
                  <a:lnTo>
                    <a:pt x="224" y="23"/>
                  </a:lnTo>
                  <a:lnTo>
                    <a:pt x="224" y="26"/>
                  </a:lnTo>
                  <a:lnTo>
                    <a:pt x="224" y="28"/>
                  </a:lnTo>
                  <a:lnTo>
                    <a:pt x="226" y="28"/>
                  </a:lnTo>
                  <a:lnTo>
                    <a:pt x="226" y="31"/>
                  </a:lnTo>
                  <a:lnTo>
                    <a:pt x="226" y="33"/>
                  </a:lnTo>
                  <a:lnTo>
                    <a:pt x="226" y="36"/>
                  </a:lnTo>
                  <a:lnTo>
                    <a:pt x="226" y="38"/>
                  </a:lnTo>
                  <a:lnTo>
                    <a:pt x="229" y="38"/>
                  </a:lnTo>
                  <a:lnTo>
                    <a:pt x="229" y="41"/>
                  </a:lnTo>
                  <a:lnTo>
                    <a:pt x="229" y="43"/>
                  </a:lnTo>
                  <a:lnTo>
                    <a:pt x="229" y="46"/>
                  </a:lnTo>
                  <a:lnTo>
                    <a:pt x="231" y="46"/>
                  </a:lnTo>
                  <a:lnTo>
                    <a:pt x="231" y="48"/>
                  </a:lnTo>
                  <a:lnTo>
                    <a:pt x="234" y="51"/>
                  </a:lnTo>
                  <a:lnTo>
                    <a:pt x="234" y="54"/>
                  </a:lnTo>
                  <a:lnTo>
                    <a:pt x="234" y="56"/>
                  </a:lnTo>
                  <a:lnTo>
                    <a:pt x="236" y="56"/>
                  </a:lnTo>
                  <a:lnTo>
                    <a:pt x="236" y="59"/>
                  </a:lnTo>
                  <a:lnTo>
                    <a:pt x="239" y="59"/>
                  </a:lnTo>
                  <a:lnTo>
                    <a:pt x="239" y="61"/>
                  </a:lnTo>
                  <a:lnTo>
                    <a:pt x="241" y="61"/>
                  </a:lnTo>
                  <a:lnTo>
                    <a:pt x="290" y="43"/>
                  </a:lnTo>
                  <a:lnTo>
                    <a:pt x="290" y="41"/>
                  </a:lnTo>
                  <a:lnTo>
                    <a:pt x="290" y="38"/>
                  </a:lnTo>
                  <a:lnTo>
                    <a:pt x="292" y="36"/>
                  </a:lnTo>
                  <a:lnTo>
                    <a:pt x="292" y="33"/>
                  </a:lnTo>
                  <a:lnTo>
                    <a:pt x="292" y="31"/>
                  </a:lnTo>
                  <a:lnTo>
                    <a:pt x="292" y="28"/>
                  </a:lnTo>
                  <a:lnTo>
                    <a:pt x="290" y="26"/>
                  </a:lnTo>
                  <a:lnTo>
                    <a:pt x="290" y="23"/>
                  </a:lnTo>
                  <a:lnTo>
                    <a:pt x="290" y="20"/>
                  </a:lnTo>
                  <a:lnTo>
                    <a:pt x="287" y="20"/>
                  </a:lnTo>
                  <a:lnTo>
                    <a:pt x="285" y="18"/>
                  </a:lnTo>
                  <a:lnTo>
                    <a:pt x="282" y="15"/>
                  </a:lnTo>
                  <a:lnTo>
                    <a:pt x="285" y="15"/>
                  </a:lnTo>
                  <a:lnTo>
                    <a:pt x="287" y="15"/>
                  </a:lnTo>
                  <a:lnTo>
                    <a:pt x="290" y="15"/>
                  </a:lnTo>
                  <a:lnTo>
                    <a:pt x="290" y="13"/>
                  </a:lnTo>
                  <a:lnTo>
                    <a:pt x="295" y="13"/>
                  </a:lnTo>
                  <a:lnTo>
                    <a:pt x="300" y="13"/>
                  </a:lnTo>
                  <a:lnTo>
                    <a:pt x="303" y="13"/>
                  </a:lnTo>
                  <a:lnTo>
                    <a:pt x="305" y="13"/>
                  </a:lnTo>
                  <a:lnTo>
                    <a:pt x="305" y="15"/>
                  </a:lnTo>
                  <a:lnTo>
                    <a:pt x="308" y="15"/>
                  </a:lnTo>
                  <a:lnTo>
                    <a:pt x="310" y="15"/>
                  </a:lnTo>
                  <a:lnTo>
                    <a:pt x="313" y="15"/>
                  </a:lnTo>
                  <a:lnTo>
                    <a:pt x="315" y="18"/>
                  </a:lnTo>
                  <a:lnTo>
                    <a:pt x="318" y="20"/>
                  </a:lnTo>
                  <a:lnTo>
                    <a:pt x="320" y="59"/>
                  </a:lnTo>
                  <a:lnTo>
                    <a:pt x="320" y="61"/>
                  </a:lnTo>
                  <a:lnTo>
                    <a:pt x="320" y="64"/>
                  </a:lnTo>
                  <a:lnTo>
                    <a:pt x="323" y="66"/>
                  </a:lnTo>
                  <a:lnTo>
                    <a:pt x="325" y="69"/>
                  </a:lnTo>
                  <a:lnTo>
                    <a:pt x="328" y="69"/>
                  </a:lnTo>
                  <a:lnTo>
                    <a:pt x="331" y="71"/>
                  </a:lnTo>
                  <a:lnTo>
                    <a:pt x="331" y="74"/>
                  </a:lnTo>
                  <a:lnTo>
                    <a:pt x="331" y="76"/>
                  </a:lnTo>
                  <a:lnTo>
                    <a:pt x="331" y="87"/>
                  </a:lnTo>
                  <a:lnTo>
                    <a:pt x="333" y="89"/>
                  </a:lnTo>
                  <a:lnTo>
                    <a:pt x="336" y="89"/>
                  </a:lnTo>
                  <a:lnTo>
                    <a:pt x="336" y="92"/>
                  </a:lnTo>
                  <a:lnTo>
                    <a:pt x="338" y="92"/>
                  </a:lnTo>
                  <a:lnTo>
                    <a:pt x="341" y="92"/>
                  </a:lnTo>
                  <a:lnTo>
                    <a:pt x="343" y="94"/>
                  </a:lnTo>
                  <a:lnTo>
                    <a:pt x="346" y="94"/>
                  </a:lnTo>
                  <a:lnTo>
                    <a:pt x="346" y="97"/>
                  </a:lnTo>
                  <a:lnTo>
                    <a:pt x="348" y="94"/>
                  </a:lnTo>
                  <a:lnTo>
                    <a:pt x="351" y="97"/>
                  </a:lnTo>
                  <a:lnTo>
                    <a:pt x="374" y="112"/>
                  </a:lnTo>
                  <a:lnTo>
                    <a:pt x="374" y="115"/>
                  </a:lnTo>
                  <a:lnTo>
                    <a:pt x="376" y="117"/>
                  </a:lnTo>
                  <a:lnTo>
                    <a:pt x="376" y="120"/>
                  </a:lnTo>
                  <a:lnTo>
                    <a:pt x="379" y="120"/>
                  </a:lnTo>
                  <a:lnTo>
                    <a:pt x="381" y="125"/>
                  </a:lnTo>
                  <a:lnTo>
                    <a:pt x="384" y="127"/>
                  </a:lnTo>
                  <a:lnTo>
                    <a:pt x="384" y="130"/>
                  </a:lnTo>
                  <a:lnTo>
                    <a:pt x="387" y="130"/>
                  </a:lnTo>
                  <a:lnTo>
                    <a:pt x="389" y="135"/>
                  </a:lnTo>
                  <a:lnTo>
                    <a:pt x="392" y="138"/>
                  </a:lnTo>
                  <a:lnTo>
                    <a:pt x="394" y="140"/>
                  </a:lnTo>
                  <a:lnTo>
                    <a:pt x="394" y="143"/>
                  </a:lnTo>
                  <a:lnTo>
                    <a:pt x="397" y="143"/>
                  </a:lnTo>
                  <a:lnTo>
                    <a:pt x="397" y="145"/>
                  </a:lnTo>
                  <a:lnTo>
                    <a:pt x="399" y="145"/>
                  </a:lnTo>
                  <a:lnTo>
                    <a:pt x="399" y="148"/>
                  </a:lnTo>
                  <a:lnTo>
                    <a:pt x="402" y="148"/>
                  </a:lnTo>
                  <a:lnTo>
                    <a:pt x="402" y="150"/>
                  </a:lnTo>
                  <a:lnTo>
                    <a:pt x="404" y="150"/>
                  </a:lnTo>
                  <a:lnTo>
                    <a:pt x="404" y="153"/>
                  </a:lnTo>
                  <a:lnTo>
                    <a:pt x="407" y="153"/>
                  </a:lnTo>
                  <a:lnTo>
                    <a:pt x="407" y="155"/>
                  </a:lnTo>
                  <a:lnTo>
                    <a:pt x="404" y="155"/>
                  </a:lnTo>
                  <a:lnTo>
                    <a:pt x="397" y="158"/>
                  </a:lnTo>
                  <a:lnTo>
                    <a:pt x="397" y="163"/>
                  </a:lnTo>
                  <a:lnTo>
                    <a:pt x="392" y="171"/>
                  </a:lnTo>
                  <a:lnTo>
                    <a:pt x="376" y="199"/>
                  </a:lnTo>
                  <a:lnTo>
                    <a:pt x="374" y="199"/>
                  </a:lnTo>
                  <a:lnTo>
                    <a:pt x="371" y="206"/>
                  </a:lnTo>
                  <a:lnTo>
                    <a:pt x="369" y="209"/>
                  </a:lnTo>
                  <a:lnTo>
                    <a:pt x="364" y="216"/>
                  </a:lnTo>
                  <a:lnTo>
                    <a:pt x="341" y="255"/>
                  </a:lnTo>
                  <a:lnTo>
                    <a:pt x="325" y="280"/>
                  </a:lnTo>
                  <a:lnTo>
                    <a:pt x="323" y="303"/>
                  </a:lnTo>
                  <a:lnTo>
                    <a:pt x="323" y="306"/>
                  </a:lnTo>
                  <a:lnTo>
                    <a:pt x="325" y="311"/>
                  </a:lnTo>
                  <a:lnTo>
                    <a:pt x="328" y="313"/>
                  </a:lnTo>
                  <a:lnTo>
                    <a:pt x="336" y="318"/>
                  </a:lnTo>
                  <a:lnTo>
                    <a:pt x="336" y="326"/>
                  </a:lnTo>
                  <a:lnTo>
                    <a:pt x="338" y="328"/>
                  </a:lnTo>
                  <a:lnTo>
                    <a:pt x="341" y="334"/>
                  </a:lnTo>
                  <a:lnTo>
                    <a:pt x="343" y="336"/>
                  </a:lnTo>
                  <a:lnTo>
                    <a:pt x="341" y="336"/>
                  </a:lnTo>
                  <a:lnTo>
                    <a:pt x="338" y="341"/>
                  </a:lnTo>
                  <a:lnTo>
                    <a:pt x="336" y="341"/>
                  </a:lnTo>
                  <a:lnTo>
                    <a:pt x="331" y="346"/>
                  </a:lnTo>
                  <a:lnTo>
                    <a:pt x="325" y="361"/>
                  </a:lnTo>
                  <a:lnTo>
                    <a:pt x="320" y="364"/>
                  </a:lnTo>
                  <a:lnTo>
                    <a:pt x="320" y="367"/>
                  </a:lnTo>
                  <a:lnTo>
                    <a:pt x="315" y="372"/>
                  </a:lnTo>
                  <a:lnTo>
                    <a:pt x="313" y="384"/>
                  </a:lnTo>
                  <a:lnTo>
                    <a:pt x="313" y="389"/>
                  </a:lnTo>
                  <a:lnTo>
                    <a:pt x="318" y="395"/>
                  </a:lnTo>
                  <a:lnTo>
                    <a:pt x="323" y="397"/>
                  </a:lnTo>
                  <a:lnTo>
                    <a:pt x="320" y="423"/>
                  </a:lnTo>
                  <a:lnTo>
                    <a:pt x="320" y="428"/>
                  </a:lnTo>
                  <a:lnTo>
                    <a:pt x="325" y="443"/>
                  </a:lnTo>
                  <a:lnTo>
                    <a:pt x="325" y="445"/>
                  </a:lnTo>
                  <a:lnTo>
                    <a:pt x="336" y="486"/>
                  </a:lnTo>
                  <a:lnTo>
                    <a:pt x="343" y="519"/>
                  </a:lnTo>
                  <a:lnTo>
                    <a:pt x="346" y="527"/>
                  </a:lnTo>
                  <a:lnTo>
                    <a:pt x="348" y="529"/>
                  </a:lnTo>
                  <a:lnTo>
                    <a:pt x="348" y="537"/>
                  </a:lnTo>
                  <a:lnTo>
                    <a:pt x="351" y="542"/>
                  </a:lnTo>
                  <a:lnTo>
                    <a:pt x="353" y="545"/>
                  </a:lnTo>
                  <a:lnTo>
                    <a:pt x="353" y="550"/>
                  </a:lnTo>
                  <a:lnTo>
                    <a:pt x="353" y="555"/>
                  </a:lnTo>
                  <a:lnTo>
                    <a:pt x="353" y="575"/>
                  </a:lnTo>
                  <a:lnTo>
                    <a:pt x="353" y="580"/>
                  </a:lnTo>
                  <a:lnTo>
                    <a:pt x="356" y="580"/>
                  </a:lnTo>
                  <a:lnTo>
                    <a:pt x="364" y="580"/>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
              <a:extLst>
                <a:ext uri="{FF2B5EF4-FFF2-40B4-BE49-F238E27FC236}">
                  <a16:creationId xmlns:a16="http://schemas.microsoft.com/office/drawing/2014/main" id="{B9626F0F-0668-2FD2-B50F-F4F4EF020190}"/>
                </a:ext>
              </a:extLst>
            </p:cNvPr>
            <p:cNvSpPr>
              <a:spLocks/>
            </p:cNvSpPr>
            <p:nvPr/>
          </p:nvSpPr>
          <p:spPr bwMode="auto">
            <a:xfrm>
              <a:off x="1650" y="776"/>
              <a:ext cx="830" cy="1033"/>
            </a:xfrm>
            <a:custGeom>
              <a:avLst/>
              <a:gdLst>
                <a:gd name="T0" fmla="*/ 511 w 830"/>
                <a:gd name="T1" fmla="*/ 804 h 1033"/>
                <a:gd name="T2" fmla="*/ 501 w 830"/>
                <a:gd name="T3" fmla="*/ 837 h 1033"/>
                <a:gd name="T4" fmla="*/ 506 w 830"/>
                <a:gd name="T5" fmla="*/ 871 h 1033"/>
                <a:gd name="T6" fmla="*/ 506 w 830"/>
                <a:gd name="T7" fmla="*/ 904 h 1033"/>
                <a:gd name="T8" fmla="*/ 504 w 830"/>
                <a:gd name="T9" fmla="*/ 947 h 1033"/>
                <a:gd name="T10" fmla="*/ 506 w 830"/>
                <a:gd name="T11" fmla="*/ 985 h 1033"/>
                <a:gd name="T12" fmla="*/ 514 w 830"/>
                <a:gd name="T13" fmla="*/ 1026 h 1033"/>
                <a:gd name="T14" fmla="*/ 494 w 830"/>
                <a:gd name="T15" fmla="*/ 1008 h 1033"/>
                <a:gd name="T16" fmla="*/ 478 w 830"/>
                <a:gd name="T17" fmla="*/ 965 h 1033"/>
                <a:gd name="T18" fmla="*/ 430 w 830"/>
                <a:gd name="T19" fmla="*/ 947 h 1033"/>
                <a:gd name="T20" fmla="*/ 404 w 830"/>
                <a:gd name="T21" fmla="*/ 919 h 1033"/>
                <a:gd name="T22" fmla="*/ 376 w 830"/>
                <a:gd name="T23" fmla="*/ 896 h 1033"/>
                <a:gd name="T24" fmla="*/ 341 w 830"/>
                <a:gd name="T25" fmla="*/ 863 h 1033"/>
                <a:gd name="T26" fmla="*/ 323 w 830"/>
                <a:gd name="T27" fmla="*/ 837 h 1033"/>
                <a:gd name="T28" fmla="*/ 300 w 830"/>
                <a:gd name="T29" fmla="*/ 812 h 1033"/>
                <a:gd name="T30" fmla="*/ 262 w 830"/>
                <a:gd name="T31" fmla="*/ 797 h 1033"/>
                <a:gd name="T32" fmla="*/ 252 w 830"/>
                <a:gd name="T33" fmla="*/ 756 h 1033"/>
                <a:gd name="T34" fmla="*/ 206 w 830"/>
                <a:gd name="T35" fmla="*/ 726 h 1033"/>
                <a:gd name="T36" fmla="*/ 165 w 830"/>
                <a:gd name="T37" fmla="*/ 682 h 1033"/>
                <a:gd name="T38" fmla="*/ 147 w 830"/>
                <a:gd name="T39" fmla="*/ 619 h 1033"/>
                <a:gd name="T40" fmla="*/ 163 w 830"/>
                <a:gd name="T41" fmla="*/ 552 h 1033"/>
                <a:gd name="T42" fmla="*/ 94 w 830"/>
                <a:gd name="T43" fmla="*/ 570 h 1033"/>
                <a:gd name="T44" fmla="*/ 28 w 830"/>
                <a:gd name="T45" fmla="*/ 527 h 1033"/>
                <a:gd name="T46" fmla="*/ 10 w 830"/>
                <a:gd name="T47" fmla="*/ 479 h 1033"/>
                <a:gd name="T48" fmla="*/ 20 w 830"/>
                <a:gd name="T49" fmla="*/ 425 h 1033"/>
                <a:gd name="T50" fmla="*/ 28 w 830"/>
                <a:gd name="T51" fmla="*/ 362 h 1033"/>
                <a:gd name="T52" fmla="*/ 30 w 830"/>
                <a:gd name="T53" fmla="*/ 331 h 1033"/>
                <a:gd name="T54" fmla="*/ 18 w 830"/>
                <a:gd name="T55" fmla="*/ 300 h 1033"/>
                <a:gd name="T56" fmla="*/ 23 w 830"/>
                <a:gd name="T57" fmla="*/ 278 h 1033"/>
                <a:gd name="T58" fmla="*/ 28 w 830"/>
                <a:gd name="T59" fmla="*/ 234 h 1033"/>
                <a:gd name="T60" fmla="*/ 124 w 830"/>
                <a:gd name="T61" fmla="*/ 166 h 1033"/>
                <a:gd name="T62" fmla="*/ 186 w 830"/>
                <a:gd name="T63" fmla="*/ 127 h 1033"/>
                <a:gd name="T64" fmla="*/ 206 w 830"/>
                <a:gd name="T65" fmla="*/ 89 h 1033"/>
                <a:gd name="T66" fmla="*/ 229 w 830"/>
                <a:gd name="T67" fmla="*/ 56 h 1033"/>
                <a:gd name="T68" fmla="*/ 267 w 830"/>
                <a:gd name="T69" fmla="*/ 10 h 1033"/>
                <a:gd name="T70" fmla="*/ 318 w 830"/>
                <a:gd name="T71" fmla="*/ 23 h 1033"/>
                <a:gd name="T72" fmla="*/ 382 w 830"/>
                <a:gd name="T73" fmla="*/ 41 h 1033"/>
                <a:gd name="T74" fmla="*/ 417 w 830"/>
                <a:gd name="T75" fmla="*/ 89 h 1033"/>
                <a:gd name="T76" fmla="*/ 481 w 830"/>
                <a:gd name="T77" fmla="*/ 115 h 1033"/>
                <a:gd name="T78" fmla="*/ 562 w 830"/>
                <a:gd name="T79" fmla="*/ 138 h 1033"/>
                <a:gd name="T80" fmla="*/ 628 w 830"/>
                <a:gd name="T81" fmla="*/ 138 h 1033"/>
                <a:gd name="T82" fmla="*/ 641 w 830"/>
                <a:gd name="T83" fmla="*/ 64 h 1033"/>
                <a:gd name="T84" fmla="*/ 763 w 830"/>
                <a:gd name="T85" fmla="*/ 66 h 1033"/>
                <a:gd name="T86" fmla="*/ 802 w 830"/>
                <a:gd name="T87" fmla="*/ 120 h 1033"/>
                <a:gd name="T88" fmla="*/ 825 w 830"/>
                <a:gd name="T89" fmla="*/ 155 h 1033"/>
                <a:gd name="T90" fmla="*/ 743 w 830"/>
                <a:gd name="T91" fmla="*/ 201 h 1033"/>
                <a:gd name="T92" fmla="*/ 692 w 830"/>
                <a:gd name="T93" fmla="*/ 186 h 1033"/>
                <a:gd name="T94" fmla="*/ 649 w 830"/>
                <a:gd name="T95" fmla="*/ 224 h 1033"/>
                <a:gd name="T96" fmla="*/ 667 w 830"/>
                <a:gd name="T97" fmla="*/ 278 h 1033"/>
                <a:gd name="T98" fmla="*/ 738 w 830"/>
                <a:gd name="T99" fmla="*/ 326 h 1033"/>
                <a:gd name="T100" fmla="*/ 735 w 830"/>
                <a:gd name="T101" fmla="*/ 402 h 1033"/>
                <a:gd name="T102" fmla="*/ 728 w 830"/>
                <a:gd name="T103" fmla="*/ 443 h 1033"/>
                <a:gd name="T104" fmla="*/ 723 w 830"/>
                <a:gd name="T105" fmla="*/ 486 h 1033"/>
                <a:gd name="T106" fmla="*/ 705 w 830"/>
                <a:gd name="T107" fmla="*/ 593 h 1033"/>
                <a:gd name="T108" fmla="*/ 733 w 830"/>
                <a:gd name="T109" fmla="*/ 629 h 1033"/>
                <a:gd name="T110" fmla="*/ 730 w 830"/>
                <a:gd name="T111" fmla="*/ 708 h 1033"/>
                <a:gd name="T112" fmla="*/ 677 w 830"/>
                <a:gd name="T113" fmla="*/ 743 h 1033"/>
                <a:gd name="T114" fmla="*/ 656 w 830"/>
                <a:gd name="T115" fmla="*/ 779 h 1033"/>
                <a:gd name="T116" fmla="*/ 646 w 830"/>
                <a:gd name="T117" fmla="*/ 799 h 1033"/>
                <a:gd name="T118" fmla="*/ 595 w 830"/>
                <a:gd name="T119" fmla="*/ 792 h 1033"/>
                <a:gd name="T120" fmla="*/ 562 w 830"/>
                <a:gd name="T121" fmla="*/ 754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0" h="1033">
                  <a:moveTo>
                    <a:pt x="544" y="764"/>
                  </a:moveTo>
                  <a:lnTo>
                    <a:pt x="539" y="766"/>
                  </a:lnTo>
                  <a:lnTo>
                    <a:pt x="537" y="769"/>
                  </a:lnTo>
                  <a:lnTo>
                    <a:pt x="534" y="771"/>
                  </a:lnTo>
                  <a:lnTo>
                    <a:pt x="534" y="776"/>
                  </a:lnTo>
                  <a:lnTo>
                    <a:pt x="534" y="779"/>
                  </a:lnTo>
                  <a:lnTo>
                    <a:pt x="532" y="779"/>
                  </a:lnTo>
                  <a:lnTo>
                    <a:pt x="527" y="779"/>
                  </a:lnTo>
                  <a:lnTo>
                    <a:pt x="524" y="781"/>
                  </a:lnTo>
                  <a:lnTo>
                    <a:pt x="522" y="781"/>
                  </a:lnTo>
                  <a:lnTo>
                    <a:pt x="522" y="787"/>
                  </a:lnTo>
                  <a:lnTo>
                    <a:pt x="522" y="789"/>
                  </a:lnTo>
                  <a:lnTo>
                    <a:pt x="519" y="797"/>
                  </a:lnTo>
                  <a:lnTo>
                    <a:pt x="519" y="802"/>
                  </a:lnTo>
                  <a:lnTo>
                    <a:pt x="516" y="804"/>
                  </a:lnTo>
                  <a:lnTo>
                    <a:pt x="514" y="804"/>
                  </a:lnTo>
                  <a:lnTo>
                    <a:pt x="511" y="804"/>
                  </a:lnTo>
                  <a:lnTo>
                    <a:pt x="506" y="802"/>
                  </a:lnTo>
                  <a:lnTo>
                    <a:pt x="504" y="802"/>
                  </a:lnTo>
                  <a:lnTo>
                    <a:pt x="499" y="802"/>
                  </a:lnTo>
                  <a:lnTo>
                    <a:pt x="496" y="802"/>
                  </a:lnTo>
                  <a:lnTo>
                    <a:pt x="494" y="804"/>
                  </a:lnTo>
                  <a:lnTo>
                    <a:pt x="494" y="807"/>
                  </a:lnTo>
                  <a:lnTo>
                    <a:pt x="494" y="809"/>
                  </a:lnTo>
                  <a:lnTo>
                    <a:pt x="494" y="812"/>
                  </a:lnTo>
                  <a:lnTo>
                    <a:pt x="494" y="817"/>
                  </a:lnTo>
                  <a:lnTo>
                    <a:pt x="499" y="817"/>
                  </a:lnTo>
                  <a:lnTo>
                    <a:pt x="501" y="820"/>
                  </a:lnTo>
                  <a:lnTo>
                    <a:pt x="501" y="822"/>
                  </a:lnTo>
                  <a:lnTo>
                    <a:pt x="501" y="825"/>
                  </a:lnTo>
                  <a:lnTo>
                    <a:pt x="499" y="827"/>
                  </a:lnTo>
                  <a:lnTo>
                    <a:pt x="499" y="832"/>
                  </a:lnTo>
                  <a:lnTo>
                    <a:pt x="499" y="835"/>
                  </a:lnTo>
                  <a:lnTo>
                    <a:pt x="501" y="837"/>
                  </a:lnTo>
                  <a:lnTo>
                    <a:pt x="501" y="840"/>
                  </a:lnTo>
                  <a:lnTo>
                    <a:pt x="499" y="843"/>
                  </a:lnTo>
                  <a:lnTo>
                    <a:pt x="496" y="840"/>
                  </a:lnTo>
                  <a:lnTo>
                    <a:pt x="496" y="843"/>
                  </a:lnTo>
                  <a:lnTo>
                    <a:pt x="496" y="845"/>
                  </a:lnTo>
                  <a:lnTo>
                    <a:pt x="499" y="845"/>
                  </a:lnTo>
                  <a:lnTo>
                    <a:pt x="501" y="845"/>
                  </a:lnTo>
                  <a:lnTo>
                    <a:pt x="504" y="848"/>
                  </a:lnTo>
                  <a:lnTo>
                    <a:pt x="501" y="853"/>
                  </a:lnTo>
                  <a:lnTo>
                    <a:pt x="501" y="855"/>
                  </a:lnTo>
                  <a:lnTo>
                    <a:pt x="504" y="858"/>
                  </a:lnTo>
                  <a:lnTo>
                    <a:pt x="509" y="858"/>
                  </a:lnTo>
                  <a:lnTo>
                    <a:pt x="511" y="860"/>
                  </a:lnTo>
                  <a:lnTo>
                    <a:pt x="509" y="863"/>
                  </a:lnTo>
                  <a:lnTo>
                    <a:pt x="506" y="865"/>
                  </a:lnTo>
                  <a:lnTo>
                    <a:pt x="504" y="868"/>
                  </a:lnTo>
                  <a:lnTo>
                    <a:pt x="506" y="871"/>
                  </a:lnTo>
                  <a:lnTo>
                    <a:pt x="506" y="873"/>
                  </a:lnTo>
                  <a:lnTo>
                    <a:pt x="509" y="873"/>
                  </a:lnTo>
                  <a:lnTo>
                    <a:pt x="509" y="878"/>
                  </a:lnTo>
                  <a:lnTo>
                    <a:pt x="511" y="878"/>
                  </a:lnTo>
                  <a:lnTo>
                    <a:pt x="511" y="881"/>
                  </a:lnTo>
                  <a:lnTo>
                    <a:pt x="509" y="881"/>
                  </a:lnTo>
                  <a:lnTo>
                    <a:pt x="506" y="883"/>
                  </a:lnTo>
                  <a:lnTo>
                    <a:pt x="506" y="886"/>
                  </a:lnTo>
                  <a:lnTo>
                    <a:pt x="509" y="888"/>
                  </a:lnTo>
                  <a:lnTo>
                    <a:pt x="511" y="891"/>
                  </a:lnTo>
                  <a:lnTo>
                    <a:pt x="514" y="891"/>
                  </a:lnTo>
                  <a:lnTo>
                    <a:pt x="516" y="891"/>
                  </a:lnTo>
                  <a:lnTo>
                    <a:pt x="514" y="893"/>
                  </a:lnTo>
                  <a:lnTo>
                    <a:pt x="511" y="896"/>
                  </a:lnTo>
                  <a:lnTo>
                    <a:pt x="509" y="896"/>
                  </a:lnTo>
                  <a:lnTo>
                    <a:pt x="506" y="901"/>
                  </a:lnTo>
                  <a:lnTo>
                    <a:pt x="506" y="904"/>
                  </a:lnTo>
                  <a:lnTo>
                    <a:pt x="509" y="906"/>
                  </a:lnTo>
                  <a:lnTo>
                    <a:pt x="511" y="909"/>
                  </a:lnTo>
                  <a:lnTo>
                    <a:pt x="511" y="911"/>
                  </a:lnTo>
                  <a:lnTo>
                    <a:pt x="511" y="914"/>
                  </a:lnTo>
                  <a:lnTo>
                    <a:pt x="509" y="914"/>
                  </a:lnTo>
                  <a:lnTo>
                    <a:pt x="509" y="916"/>
                  </a:lnTo>
                  <a:lnTo>
                    <a:pt x="506" y="916"/>
                  </a:lnTo>
                  <a:lnTo>
                    <a:pt x="506" y="919"/>
                  </a:lnTo>
                  <a:lnTo>
                    <a:pt x="506" y="921"/>
                  </a:lnTo>
                  <a:lnTo>
                    <a:pt x="506" y="924"/>
                  </a:lnTo>
                  <a:lnTo>
                    <a:pt x="509" y="927"/>
                  </a:lnTo>
                  <a:lnTo>
                    <a:pt x="506" y="932"/>
                  </a:lnTo>
                  <a:lnTo>
                    <a:pt x="504" y="937"/>
                  </a:lnTo>
                  <a:lnTo>
                    <a:pt x="501" y="939"/>
                  </a:lnTo>
                  <a:lnTo>
                    <a:pt x="501" y="942"/>
                  </a:lnTo>
                  <a:lnTo>
                    <a:pt x="504" y="944"/>
                  </a:lnTo>
                  <a:lnTo>
                    <a:pt x="504" y="947"/>
                  </a:lnTo>
                  <a:lnTo>
                    <a:pt x="504" y="949"/>
                  </a:lnTo>
                  <a:lnTo>
                    <a:pt x="501" y="952"/>
                  </a:lnTo>
                  <a:lnTo>
                    <a:pt x="499" y="955"/>
                  </a:lnTo>
                  <a:lnTo>
                    <a:pt x="504" y="957"/>
                  </a:lnTo>
                  <a:lnTo>
                    <a:pt x="504" y="960"/>
                  </a:lnTo>
                  <a:lnTo>
                    <a:pt x="504" y="962"/>
                  </a:lnTo>
                  <a:lnTo>
                    <a:pt x="501" y="965"/>
                  </a:lnTo>
                  <a:lnTo>
                    <a:pt x="501" y="967"/>
                  </a:lnTo>
                  <a:lnTo>
                    <a:pt x="499" y="970"/>
                  </a:lnTo>
                  <a:lnTo>
                    <a:pt x="499" y="972"/>
                  </a:lnTo>
                  <a:lnTo>
                    <a:pt x="501" y="970"/>
                  </a:lnTo>
                  <a:lnTo>
                    <a:pt x="504" y="972"/>
                  </a:lnTo>
                  <a:lnTo>
                    <a:pt x="506" y="975"/>
                  </a:lnTo>
                  <a:lnTo>
                    <a:pt x="506" y="977"/>
                  </a:lnTo>
                  <a:lnTo>
                    <a:pt x="506" y="980"/>
                  </a:lnTo>
                  <a:lnTo>
                    <a:pt x="506" y="983"/>
                  </a:lnTo>
                  <a:lnTo>
                    <a:pt x="506" y="985"/>
                  </a:lnTo>
                  <a:lnTo>
                    <a:pt x="509" y="988"/>
                  </a:lnTo>
                  <a:lnTo>
                    <a:pt x="509" y="990"/>
                  </a:lnTo>
                  <a:lnTo>
                    <a:pt x="506" y="993"/>
                  </a:lnTo>
                  <a:lnTo>
                    <a:pt x="506" y="995"/>
                  </a:lnTo>
                  <a:lnTo>
                    <a:pt x="504" y="998"/>
                  </a:lnTo>
                  <a:lnTo>
                    <a:pt x="506" y="1000"/>
                  </a:lnTo>
                  <a:lnTo>
                    <a:pt x="506" y="1003"/>
                  </a:lnTo>
                  <a:lnTo>
                    <a:pt x="509" y="1005"/>
                  </a:lnTo>
                  <a:lnTo>
                    <a:pt x="509" y="1008"/>
                  </a:lnTo>
                  <a:lnTo>
                    <a:pt x="511" y="1011"/>
                  </a:lnTo>
                  <a:lnTo>
                    <a:pt x="514" y="1013"/>
                  </a:lnTo>
                  <a:lnTo>
                    <a:pt x="516" y="1016"/>
                  </a:lnTo>
                  <a:lnTo>
                    <a:pt x="514" y="1018"/>
                  </a:lnTo>
                  <a:lnTo>
                    <a:pt x="511" y="1018"/>
                  </a:lnTo>
                  <a:lnTo>
                    <a:pt x="516" y="1021"/>
                  </a:lnTo>
                  <a:lnTo>
                    <a:pt x="516" y="1023"/>
                  </a:lnTo>
                  <a:lnTo>
                    <a:pt x="514" y="1026"/>
                  </a:lnTo>
                  <a:lnTo>
                    <a:pt x="514" y="1028"/>
                  </a:lnTo>
                  <a:lnTo>
                    <a:pt x="516" y="1031"/>
                  </a:lnTo>
                  <a:lnTo>
                    <a:pt x="514" y="1033"/>
                  </a:lnTo>
                  <a:lnTo>
                    <a:pt x="511" y="1031"/>
                  </a:lnTo>
                  <a:lnTo>
                    <a:pt x="509" y="1031"/>
                  </a:lnTo>
                  <a:lnTo>
                    <a:pt x="506" y="1031"/>
                  </a:lnTo>
                  <a:lnTo>
                    <a:pt x="504" y="1031"/>
                  </a:lnTo>
                  <a:lnTo>
                    <a:pt x="501" y="1028"/>
                  </a:lnTo>
                  <a:lnTo>
                    <a:pt x="499" y="1026"/>
                  </a:lnTo>
                  <a:lnTo>
                    <a:pt x="499" y="1023"/>
                  </a:lnTo>
                  <a:lnTo>
                    <a:pt x="499" y="1021"/>
                  </a:lnTo>
                  <a:lnTo>
                    <a:pt x="499" y="1018"/>
                  </a:lnTo>
                  <a:lnTo>
                    <a:pt x="499" y="1016"/>
                  </a:lnTo>
                  <a:lnTo>
                    <a:pt x="496" y="1013"/>
                  </a:lnTo>
                  <a:lnTo>
                    <a:pt x="494" y="1013"/>
                  </a:lnTo>
                  <a:lnTo>
                    <a:pt x="491" y="1011"/>
                  </a:lnTo>
                  <a:lnTo>
                    <a:pt x="494" y="1008"/>
                  </a:lnTo>
                  <a:lnTo>
                    <a:pt x="494" y="1005"/>
                  </a:lnTo>
                  <a:lnTo>
                    <a:pt x="496" y="1003"/>
                  </a:lnTo>
                  <a:lnTo>
                    <a:pt x="491" y="998"/>
                  </a:lnTo>
                  <a:lnTo>
                    <a:pt x="488" y="995"/>
                  </a:lnTo>
                  <a:lnTo>
                    <a:pt x="488" y="990"/>
                  </a:lnTo>
                  <a:lnTo>
                    <a:pt x="486" y="990"/>
                  </a:lnTo>
                  <a:lnTo>
                    <a:pt x="486" y="988"/>
                  </a:lnTo>
                  <a:lnTo>
                    <a:pt x="486" y="985"/>
                  </a:lnTo>
                  <a:lnTo>
                    <a:pt x="488" y="983"/>
                  </a:lnTo>
                  <a:lnTo>
                    <a:pt x="488" y="980"/>
                  </a:lnTo>
                  <a:lnTo>
                    <a:pt x="486" y="980"/>
                  </a:lnTo>
                  <a:lnTo>
                    <a:pt x="486" y="977"/>
                  </a:lnTo>
                  <a:lnTo>
                    <a:pt x="486" y="975"/>
                  </a:lnTo>
                  <a:lnTo>
                    <a:pt x="483" y="972"/>
                  </a:lnTo>
                  <a:lnTo>
                    <a:pt x="481" y="970"/>
                  </a:lnTo>
                  <a:lnTo>
                    <a:pt x="478" y="967"/>
                  </a:lnTo>
                  <a:lnTo>
                    <a:pt x="478" y="965"/>
                  </a:lnTo>
                  <a:lnTo>
                    <a:pt x="476" y="962"/>
                  </a:lnTo>
                  <a:lnTo>
                    <a:pt x="473" y="960"/>
                  </a:lnTo>
                  <a:lnTo>
                    <a:pt x="471" y="960"/>
                  </a:lnTo>
                  <a:lnTo>
                    <a:pt x="466" y="955"/>
                  </a:lnTo>
                  <a:lnTo>
                    <a:pt x="463" y="952"/>
                  </a:lnTo>
                  <a:lnTo>
                    <a:pt x="460" y="949"/>
                  </a:lnTo>
                  <a:lnTo>
                    <a:pt x="458" y="949"/>
                  </a:lnTo>
                  <a:lnTo>
                    <a:pt x="455" y="947"/>
                  </a:lnTo>
                  <a:lnTo>
                    <a:pt x="453" y="947"/>
                  </a:lnTo>
                  <a:lnTo>
                    <a:pt x="448" y="944"/>
                  </a:lnTo>
                  <a:lnTo>
                    <a:pt x="445" y="947"/>
                  </a:lnTo>
                  <a:lnTo>
                    <a:pt x="443" y="944"/>
                  </a:lnTo>
                  <a:lnTo>
                    <a:pt x="440" y="944"/>
                  </a:lnTo>
                  <a:lnTo>
                    <a:pt x="438" y="944"/>
                  </a:lnTo>
                  <a:lnTo>
                    <a:pt x="435" y="944"/>
                  </a:lnTo>
                  <a:lnTo>
                    <a:pt x="432" y="944"/>
                  </a:lnTo>
                  <a:lnTo>
                    <a:pt x="430" y="947"/>
                  </a:lnTo>
                  <a:lnTo>
                    <a:pt x="427" y="944"/>
                  </a:lnTo>
                  <a:lnTo>
                    <a:pt x="425" y="944"/>
                  </a:lnTo>
                  <a:lnTo>
                    <a:pt x="425" y="942"/>
                  </a:lnTo>
                  <a:lnTo>
                    <a:pt x="420" y="942"/>
                  </a:lnTo>
                  <a:lnTo>
                    <a:pt x="420" y="944"/>
                  </a:lnTo>
                  <a:lnTo>
                    <a:pt x="417" y="944"/>
                  </a:lnTo>
                  <a:lnTo>
                    <a:pt x="415" y="942"/>
                  </a:lnTo>
                  <a:lnTo>
                    <a:pt x="412" y="942"/>
                  </a:lnTo>
                  <a:lnTo>
                    <a:pt x="412" y="937"/>
                  </a:lnTo>
                  <a:lnTo>
                    <a:pt x="412" y="934"/>
                  </a:lnTo>
                  <a:lnTo>
                    <a:pt x="412" y="932"/>
                  </a:lnTo>
                  <a:lnTo>
                    <a:pt x="412" y="929"/>
                  </a:lnTo>
                  <a:lnTo>
                    <a:pt x="412" y="927"/>
                  </a:lnTo>
                  <a:lnTo>
                    <a:pt x="410" y="924"/>
                  </a:lnTo>
                  <a:lnTo>
                    <a:pt x="410" y="921"/>
                  </a:lnTo>
                  <a:lnTo>
                    <a:pt x="407" y="919"/>
                  </a:lnTo>
                  <a:lnTo>
                    <a:pt x="404" y="919"/>
                  </a:lnTo>
                  <a:lnTo>
                    <a:pt x="404" y="916"/>
                  </a:lnTo>
                  <a:lnTo>
                    <a:pt x="402" y="911"/>
                  </a:lnTo>
                  <a:lnTo>
                    <a:pt x="399" y="911"/>
                  </a:lnTo>
                  <a:lnTo>
                    <a:pt x="397" y="914"/>
                  </a:lnTo>
                  <a:lnTo>
                    <a:pt x="394" y="911"/>
                  </a:lnTo>
                  <a:lnTo>
                    <a:pt x="394" y="909"/>
                  </a:lnTo>
                  <a:lnTo>
                    <a:pt x="394" y="906"/>
                  </a:lnTo>
                  <a:lnTo>
                    <a:pt x="397" y="904"/>
                  </a:lnTo>
                  <a:lnTo>
                    <a:pt x="394" y="901"/>
                  </a:lnTo>
                  <a:lnTo>
                    <a:pt x="392" y="901"/>
                  </a:lnTo>
                  <a:lnTo>
                    <a:pt x="389" y="904"/>
                  </a:lnTo>
                  <a:lnTo>
                    <a:pt x="387" y="904"/>
                  </a:lnTo>
                  <a:lnTo>
                    <a:pt x="384" y="901"/>
                  </a:lnTo>
                  <a:lnTo>
                    <a:pt x="384" y="899"/>
                  </a:lnTo>
                  <a:lnTo>
                    <a:pt x="382" y="899"/>
                  </a:lnTo>
                  <a:lnTo>
                    <a:pt x="379" y="896"/>
                  </a:lnTo>
                  <a:lnTo>
                    <a:pt x="376" y="896"/>
                  </a:lnTo>
                  <a:lnTo>
                    <a:pt x="376" y="893"/>
                  </a:lnTo>
                  <a:lnTo>
                    <a:pt x="374" y="893"/>
                  </a:lnTo>
                  <a:lnTo>
                    <a:pt x="371" y="891"/>
                  </a:lnTo>
                  <a:lnTo>
                    <a:pt x="369" y="888"/>
                  </a:lnTo>
                  <a:lnTo>
                    <a:pt x="366" y="886"/>
                  </a:lnTo>
                  <a:lnTo>
                    <a:pt x="364" y="883"/>
                  </a:lnTo>
                  <a:lnTo>
                    <a:pt x="364" y="881"/>
                  </a:lnTo>
                  <a:lnTo>
                    <a:pt x="361" y="876"/>
                  </a:lnTo>
                  <a:lnTo>
                    <a:pt x="359" y="873"/>
                  </a:lnTo>
                  <a:lnTo>
                    <a:pt x="356" y="873"/>
                  </a:lnTo>
                  <a:lnTo>
                    <a:pt x="354" y="871"/>
                  </a:lnTo>
                  <a:lnTo>
                    <a:pt x="351" y="868"/>
                  </a:lnTo>
                  <a:lnTo>
                    <a:pt x="348" y="865"/>
                  </a:lnTo>
                  <a:lnTo>
                    <a:pt x="346" y="865"/>
                  </a:lnTo>
                  <a:lnTo>
                    <a:pt x="346" y="863"/>
                  </a:lnTo>
                  <a:lnTo>
                    <a:pt x="343" y="863"/>
                  </a:lnTo>
                  <a:lnTo>
                    <a:pt x="341" y="863"/>
                  </a:lnTo>
                  <a:lnTo>
                    <a:pt x="338" y="863"/>
                  </a:lnTo>
                  <a:lnTo>
                    <a:pt x="336" y="860"/>
                  </a:lnTo>
                  <a:lnTo>
                    <a:pt x="333" y="860"/>
                  </a:lnTo>
                  <a:lnTo>
                    <a:pt x="333" y="858"/>
                  </a:lnTo>
                  <a:lnTo>
                    <a:pt x="331" y="858"/>
                  </a:lnTo>
                  <a:lnTo>
                    <a:pt x="328" y="858"/>
                  </a:lnTo>
                  <a:lnTo>
                    <a:pt x="328" y="855"/>
                  </a:lnTo>
                  <a:lnTo>
                    <a:pt x="328" y="853"/>
                  </a:lnTo>
                  <a:lnTo>
                    <a:pt x="326" y="853"/>
                  </a:lnTo>
                  <a:lnTo>
                    <a:pt x="326" y="850"/>
                  </a:lnTo>
                  <a:lnTo>
                    <a:pt x="323" y="850"/>
                  </a:lnTo>
                  <a:lnTo>
                    <a:pt x="323" y="848"/>
                  </a:lnTo>
                  <a:lnTo>
                    <a:pt x="323" y="845"/>
                  </a:lnTo>
                  <a:lnTo>
                    <a:pt x="323" y="843"/>
                  </a:lnTo>
                  <a:lnTo>
                    <a:pt x="326" y="840"/>
                  </a:lnTo>
                  <a:lnTo>
                    <a:pt x="323" y="840"/>
                  </a:lnTo>
                  <a:lnTo>
                    <a:pt x="323" y="837"/>
                  </a:lnTo>
                  <a:lnTo>
                    <a:pt x="320" y="837"/>
                  </a:lnTo>
                  <a:lnTo>
                    <a:pt x="320" y="835"/>
                  </a:lnTo>
                  <a:lnTo>
                    <a:pt x="318" y="832"/>
                  </a:lnTo>
                  <a:lnTo>
                    <a:pt x="315" y="832"/>
                  </a:lnTo>
                  <a:lnTo>
                    <a:pt x="315" y="830"/>
                  </a:lnTo>
                  <a:lnTo>
                    <a:pt x="315" y="827"/>
                  </a:lnTo>
                  <a:lnTo>
                    <a:pt x="318" y="827"/>
                  </a:lnTo>
                  <a:lnTo>
                    <a:pt x="318" y="825"/>
                  </a:lnTo>
                  <a:lnTo>
                    <a:pt x="315" y="825"/>
                  </a:lnTo>
                  <a:lnTo>
                    <a:pt x="313" y="822"/>
                  </a:lnTo>
                  <a:lnTo>
                    <a:pt x="310" y="820"/>
                  </a:lnTo>
                  <a:lnTo>
                    <a:pt x="310" y="817"/>
                  </a:lnTo>
                  <a:lnTo>
                    <a:pt x="310" y="815"/>
                  </a:lnTo>
                  <a:lnTo>
                    <a:pt x="308" y="815"/>
                  </a:lnTo>
                  <a:lnTo>
                    <a:pt x="305" y="815"/>
                  </a:lnTo>
                  <a:lnTo>
                    <a:pt x="303" y="812"/>
                  </a:lnTo>
                  <a:lnTo>
                    <a:pt x="300" y="812"/>
                  </a:lnTo>
                  <a:lnTo>
                    <a:pt x="298" y="809"/>
                  </a:lnTo>
                  <a:lnTo>
                    <a:pt x="295" y="807"/>
                  </a:lnTo>
                  <a:lnTo>
                    <a:pt x="292" y="807"/>
                  </a:lnTo>
                  <a:lnTo>
                    <a:pt x="290" y="807"/>
                  </a:lnTo>
                  <a:lnTo>
                    <a:pt x="287" y="804"/>
                  </a:lnTo>
                  <a:lnTo>
                    <a:pt x="285" y="804"/>
                  </a:lnTo>
                  <a:lnTo>
                    <a:pt x="282" y="802"/>
                  </a:lnTo>
                  <a:lnTo>
                    <a:pt x="280" y="802"/>
                  </a:lnTo>
                  <a:lnTo>
                    <a:pt x="277" y="802"/>
                  </a:lnTo>
                  <a:lnTo>
                    <a:pt x="275" y="799"/>
                  </a:lnTo>
                  <a:lnTo>
                    <a:pt x="275" y="797"/>
                  </a:lnTo>
                  <a:lnTo>
                    <a:pt x="272" y="797"/>
                  </a:lnTo>
                  <a:lnTo>
                    <a:pt x="270" y="797"/>
                  </a:lnTo>
                  <a:lnTo>
                    <a:pt x="270" y="799"/>
                  </a:lnTo>
                  <a:lnTo>
                    <a:pt x="267" y="799"/>
                  </a:lnTo>
                  <a:lnTo>
                    <a:pt x="264" y="797"/>
                  </a:lnTo>
                  <a:lnTo>
                    <a:pt x="262" y="797"/>
                  </a:lnTo>
                  <a:lnTo>
                    <a:pt x="259" y="797"/>
                  </a:lnTo>
                  <a:lnTo>
                    <a:pt x="257" y="794"/>
                  </a:lnTo>
                  <a:lnTo>
                    <a:pt x="257" y="792"/>
                  </a:lnTo>
                  <a:lnTo>
                    <a:pt x="254" y="789"/>
                  </a:lnTo>
                  <a:lnTo>
                    <a:pt x="254" y="787"/>
                  </a:lnTo>
                  <a:lnTo>
                    <a:pt x="254" y="784"/>
                  </a:lnTo>
                  <a:lnTo>
                    <a:pt x="254" y="781"/>
                  </a:lnTo>
                  <a:lnTo>
                    <a:pt x="254" y="779"/>
                  </a:lnTo>
                  <a:lnTo>
                    <a:pt x="254" y="776"/>
                  </a:lnTo>
                  <a:lnTo>
                    <a:pt x="254" y="774"/>
                  </a:lnTo>
                  <a:lnTo>
                    <a:pt x="254" y="771"/>
                  </a:lnTo>
                  <a:lnTo>
                    <a:pt x="254" y="769"/>
                  </a:lnTo>
                  <a:lnTo>
                    <a:pt x="252" y="766"/>
                  </a:lnTo>
                  <a:lnTo>
                    <a:pt x="252" y="764"/>
                  </a:lnTo>
                  <a:lnTo>
                    <a:pt x="252" y="761"/>
                  </a:lnTo>
                  <a:lnTo>
                    <a:pt x="252" y="759"/>
                  </a:lnTo>
                  <a:lnTo>
                    <a:pt x="252" y="756"/>
                  </a:lnTo>
                  <a:lnTo>
                    <a:pt x="252" y="754"/>
                  </a:lnTo>
                  <a:lnTo>
                    <a:pt x="249" y="751"/>
                  </a:lnTo>
                  <a:lnTo>
                    <a:pt x="249" y="748"/>
                  </a:lnTo>
                  <a:lnTo>
                    <a:pt x="247" y="748"/>
                  </a:lnTo>
                  <a:lnTo>
                    <a:pt x="247" y="746"/>
                  </a:lnTo>
                  <a:lnTo>
                    <a:pt x="242" y="743"/>
                  </a:lnTo>
                  <a:lnTo>
                    <a:pt x="239" y="743"/>
                  </a:lnTo>
                  <a:lnTo>
                    <a:pt x="236" y="741"/>
                  </a:lnTo>
                  <a:lnTo>
                    <a:pt x="234" y="741"/>
                  </a:lnTo>
                  <a:lnTo>
                    <a:pt x="224" y="738"/>
                  </a:lnTo>
                  <a:lnTo>
                    <a:pt x="224" y="736"/>
                  </a:lnTo>
                  <a:lnTo>
                    <a:pt x="221" y="733"/>
                  </a:lnTo>
                  <a:lnTo>
                    <a:pt x="219" y="731"/>
                  </a:lnTo>
                  <a:lnTo>
                    <a:pt x="216" y="731"/>
                  </a:lnTo>
                  <a:lnTo>
                    <a:pt x="211" y="726"/>
                  </a:lnTo>
                  <a:lnTo>
                    <a:pt x="208" y="726"/>
                  </a:lnTo>
                  <a:lnTo>
                    <a:pt x="206" y="726"/>
                  </a:lnTo>
                  <a:lnTo>
                    <a:pt x="203" y="723"/>
                  </a:lnTo>
                  <a:lnTo>
                    <a:pt x="198" y="720"/>
                  </a:lnTo>
                  <a:lnTo>
                    <a:pt x="193" y="713"/>
                  </a:lnTo>
                  <a:lnTo>
                    <a:pt x="191" y="713"/>
                  </a:lnTo>
                  <a:lnTo>
                    <a:pt x="188" y="713"/>
                  </a:lnTo>
                  <a:lnTo>
                    <a:pt x="188" y="710"/>
                  </a:lnTo>
                  <a:lnTo>
                    <a:pt x="186" y="708"/>
                  </a:lnTo>
                  <a:lnTo>
                    <a:pt x="186" y="705"/>
                  </a:lnTo>
                  <a:lnTo>
                    <a:pt x="186" y="703"/>
                  </a:lnTo>
                  <a:lnTo>
                    <a:pt x="178" y="698"/>
                  </a:lnTo>
                  <a:lnTo>
                    <a:pt x="175" y="698"/>
                  </a:lnTo>
                  <a:lnTo>
                    <a:pt x="173" y="698"/>
                  </a:lnTo>
                  <a:lnTo>
                    <a:pt x="170" y="698"/>
                  </a:lnTo>
                  <a:lnTo>
                    <a:pt x="175" y="687"/>
                  </a:lnTo>
                  <a:lnTo>
                    <a:pt x="175" y="685"/>
                  </a:lnTo>
                  <a:lnTo>
                    <a:pt x="170" y="682"/>
                  </a:lnTo>
                  <a:lnTo>
                    <a:pt x="165" y="682"/>
                  </a:lnTo>
                  <a:lnTo>
                    <a:pt x="155" y="690"/>
                  </a:lnTo>
                  <a:lnTo>
                    <a:pt x="150" y="692"/>
                  </a:lnTo>
                  <a:lnTo>
                    <a:pt x="150" y="695"/>
                  </a:lnTo>
                  <a:lnTo>
                    <a:pt x="135" y="685"/>
                  </a:lnTo>
                  <a:lnTo>
                    <a:pt x="132" y="682"/>
                  </a:lnTo>
                  <a:lnTo>
                    <a:pt x="130" y="682"/>
                  </a:lnTo>
                  <a:lnTo>
                    <a:pt x="130" y="680"/>
                  </a:lnTo>
                  <a:lnTo>
                    <a:pt x="127" y="672"/>
                  </a:lnTo>
                  <a:lnTo>
                    <a:pt x="127" y="664"/>
                  </a:lnTo>
                  <a:lnTo>
                    <a:pt x="127" y="662"/>
                  </a:lnTo>
                  <a:lnTo>
                    <a:pt x="132" y="654"/>
                  </a:lnTo>
                  <a:lnTo>
                    <a:pt x="137" y="642"/>
                  </a:lnTo>
                  <a:lnTo>
                    <a:pt x="140" y="639"/>
                  </a:lnTo>
                  <a:lnTo>
                    <a:pt x="142" y="631"/>
                  </a:lnTo>
                  <a:lnTo>
                    <a:pt x="145" y="629"/>
                  </a:lnTo>
                  <a:lnTo>
                    <a:pt x="147" y="624"/>
                  </a:lnTo>
                  <a:lnTo>
                    <a:pt x="147" y="619"/>
                  </a:lnTo>
                  <a:lnTo>
                    <a:pt x="147" y="614"/>
                  </a:lnTo>
                  <a:lnTo>
                    <a:pt x="147" y="601"/>
                  </a:lnTo>
                  <a:lnTo>
                    <a:pt x="145" y="598"/>
                  </a:lnTo>
                  <a:lnTo>
                    <a:pt x="147" y="596"/>
                  </a:lnTo>
                  <a:lnTo>
                    <a:pt x="147" y="593"/>
                  </a:lnTo>
                  <a:lnTo>
                    <a:pt x="150" y="591"/>
                  </a:lnTo>
                  <a:lnTo>
                    <a:pt x="152" y="586"/>
                  </a:lnTo>
                  <a:lnTo>
                    <a:pt x="158" y="580"/>
                  </a:lnTo>
                  <a:lnTo>
                    <a:pt x="160" y="573"/>
                  </a:lnTo>
                  <a:lnTo>
                    <a:pt x="160" y="570"/>
                  </a:lnTo>
                  <a:lnTo>
                    <a:pt x="160" y="568"/>
                  </a:lnTo>
                  <a:lnTo>
                    <a:pt x="163" y="565"/>
                  </a:lnTo>
                  <a:lnTo>
                    <a:pt x="163" y="563"/>
                  </a:lnTo>
                  <a:lnTo>
                    <a:pt x="163" y="560"/>
                  </a:lnTo>
                  <a:lnTo>
                    <a:pt x="163" y="558"/>
                  </a:lnTo>
                  <a:lnTo>
                    <a:pt x="163" y="555"/>
                  </a:lnTo>
                  <a:lnTo>
                    <a:pt x="163" y="552"/>
                  </a:lnTo>
                  <a:lnTo>
                    <a:pt x="165" y="555"/>
                  </a:lnTo>
                  <a:lnTo>
                    <a:pt x="165" y="552"/>
                  </a:lnTo>
                  <a:lnTo>
                    <a:pt x="165" y="550"/>
                  </a:lnTo>
                  <a:lnTo>
                    <a:pt x="165" y="547"/>
                  </a:lnTo>
                  <a:lnTo>
                    <a:pt x="163" y="550"/>
                  </a:lnTo>
                  <a:lnTo>
                    <a:pt x="158" y="550"/>
                  </a:lnTo>
                  <a:lnTo>
                    <a:pt x="155" y="547"/>
                  </a:lnTo>
                  <a:lnTo>
                    <a:pt x="147" y="550"/>
                  </a:lnTo>
                  <a:lnTo>
                    <a:pt x="147" y="555"/>
                  </a:lnTo>
                  <a:lnTo>
                    <a:pt x="145" y="558"/>
                  </a:lnTo>
                  <a:lnTo>
                    <a:pt x="142" y="560"/>
                  </a:lnTo>
                  <a:lnTo>
                    <a:pt x="132" y="558"/>
                  </a:lnTo>
                  <a:lnTo>
                    <a:pt x="119" y="563"/>
                  </a:lnTo>
                  <a:lnTo>
                    <a:pt x="117" y="565"/>
                  </a:lnTo>
                  <a:lnTo>
                    <a:pt x="104" y="570"/>
                  </a:lnTo>
                  <a:lnTo>
                    <a:pt x="96" y="570"/>
                  </a:lnTo>
                  <a:lnTo>
                    <a:pt x="94" y="570"/>
                  </a:lnTo>
                  <a:lnTo>
                    <a:pt x="89" y="568"/>
                  </a:lnTo>
                  <a:lnTo>
                    <a:pt x="84" y="568"/>
                  </a:lnTo>
                  <a:lnTo>
                    <a:pt x="81" y="568"/>
                  </a:lnTo>
                  <a:lnTo>
                    <a:pt x="71" y="568"/>
                  </a:lnTo>
                  <a:lnTo>
                    <a:pt x="63" y="568"/>
                  </a:lnTo>
                  <a:lnTo>
                    <a:pt x="56" y="568"/>
                  </a:lnTo>
                  <a:lnTo>
                    <a:pt x="51" y="560"/>
                  </a:lnTo>
                  <a:lnTo>
                    <a:pt x="48" y="558"/>
                  </a:lnTo>
                  <a:lnTo>
                    <a:pt x="46" y="555"/>
                  </a:lnTo>
                  <a:lnTo>
                    <a:pt x="43" y="552"/>
                  </a:lnTo>
                  <a:lnTo>
                    <a:pt x="35" y="542"/>
                  </a:lnTo>
                  <a:lnTo>
                    <a:pt x="35" y="540"/>
                  </a:lnTo>
                  <a:lnTo>
                    <a:pt x="33" y="537"/>
                  </a:lnTo>
                  <a:lnTo>
                    <a:pt x="30" y="535"/>
                  </a:lnTo>
                  <a:lnTo>
                    <a:pt x="30" y="532"/>
                  </a:lnTo>
                  <a:lnTo>
                    <a:pt x="28" y="530"/>
                  </a:lnTo>
                  <a:lnTo>
                    <a:pt x="28" y="527"/>
                  </a:lnTo>
                  <a:lnTo>
                    <a:pt x="23" y="522"/>
                  </a:lnTo>
                  <a:lnTo>
                    <a:pt x="23" y="519"/>
                  </a:lnTo>
                  <a:lnTo>
                    <a:pt x="20" y="517"/>
                  </a:lnTo>
                  <a:lnTo>
                    <a:pt x="18" y="514"/>
                  </a:lnTo>
                  <a:lnTo>
                    <a:pt x="18" y="512"/>
                  </a:lnTo>
                  <a:lnTo>
                    <a:pt x="15" y="507"/>
                  </a:lnTo>
                  <a:lnTo>
                    <a:pt x="18" y="504"/>
                  </a:lnTo>
                  <a:lnTo>
                    <a:pt x="18" y="502"/>
                  </a:lnTo>
                  <a:lnTo>
                    <a:pt x="15" y="499"/>
                  </a:lnTo>
                  <a:lnTo>
                    <a:pt x="12" y="499"/>
                  </a:lnTo>
                  <a:lnTo>
                    <a:pt x="10" y="499"/>
                  </a:lnTo>
                  <a:lnTo>
                    <a:pt x="10" y="496"/>
                  </a:lnTo>
                  <a:lnTo>
                    <a:pt x="10" y="494"/>
                  </a:lnTo>
                  <a:lnTo>
                    <a:pt x="7" y="486"/>
                  </a:lnTo>
                  <a:lnTo>
                    <a:pt x="10" y="484"/>
                  </a:lnTo>
                  <a:lnTo>
                    <a:pt x="7" y="481"/>
                  </a:lnTo>
                  <a:lnTo>
                    <a:pt x="10" y="479"/>
                  </a:lnTo>
                  <a:lnTo>
                    <a:pt x="12" y="476"/>
                  </a:lnTo>
                  <a:lnTo>
                    <a:pt x="10" y="471"/>
                  </a:lnTo>
                  <a:lnTo>
                    <a:pt x="7" y="468"/>
                  </a:lnTo>
                  <a:lnTo>
                    <a:pt x="10" y="458"/>
                  </a:lnTo>
                  <a:lnTo>
                    <a:pt x="12" y="456"/>
                  </a:lnTo>
                  <a:lnTo>
                    <a:pt x="7" y="451"/>
                  </a:lnTo>
                  <a:lnTo>
                    <a:pt x="10" y="451"/>
                  </a:lnTo>
                  <a:lnTo>
                    <a:pt x="12" y="446"/>
                  </a:lnTo>
                  <a:lnTo>
                    <a:pt x="18" y="443"/>
                  </a:lnTo>
                  <a:lnTo>
                    <a:pt x="18" y="438"/>
                  </a:lnTo>
                  <a:lnTo>
                    <a:pt x="20" y="435"/>
                  </a:lnTo>
                  <a:lnTo>
                    <a:pt x="20" y="433"/>
                  </a:lnTo>
                  <a:lnTo>
                    <a:pt x="20" y="430"/>
                  </a:lnTo>
                  <a:lnTo>
                    <a:pt x="15" y="428"/>
                  </a:lnTo>
                  <a:lnTo>
                    <a:pt x="18" y="428"/>
                  </a:lnTo>
                  <a:lnTo>
                    <a:pt x="20" y="428"/>
                  </a:lnTo>
                  <a:lnTo>
                    <a:pt x="20" y="425"/>
                  </a:lnTo>
                  <a:lnTo>
                    <a:pt x="18" y="423"/>
                  </a:lnTo>
                  <a:lnTo>
                    <a:pt x="18" y="418"/>
                  </a:lnTo>
                  <a:lnTo>
                    <a:pt x="15" y="415"/>
                  </a:lnTo>
                  <a:lnTo>
                    <a:pt x="18" y="410"/>
                  </a:lnTo>
                  <a:lnTo>
                    <a:pt x="23" y="410"/>
                  </a:lnTo>
                  <a:lnTo>
                    <a:pt x="23" y="407"/>
                  </a:lnTo>
                  <a:lnTo>
                    <a:pt x="23" y="405"/>
                  </a:lnTo>
                  <a:lnTo>
                    <a:pt x="20" y="395"/>
                  </a:lnTo>
                  <a:lnTo>
                    <a:pt x="23" y="392"/>
                  </a:lnTo>
                  <a:lnTo>
                    <a:pt x="20" y="390"/>
                  </a:lnTo>
                  <a:lnTo>
                    <a:pt x="23" y="384"/>
                  </a:lnTo>
                  <a:lnTo>
                    <a:pt x="23" y="382"/>
                  </a:lnTo>
                  <a:lnTo>
                    <a:pt x="20" y="379"/>
                  </a:lnTo>
                  <a:lnTo>
                    <a:pt x="28" y="377"/>
                  </a:lnTo>
                  <a:lnTo>
                    <a:pt x="25" y="369"/>
                  </a:lnTo>
                  <a:lnTo>
                    <a:pt x="25" y="364"/>
                  </a:lnTo>
                  <a:lnTo>
                    <a:pt x="28" y="362"/>
                  </a:lnTo>
                  <a:lnTo>
                    <a:pt x="30" y="362"/>
                  </a:lnTo>
                  <a:lnTo>
                    <a:pt x="30" y="359"/>
                  </a:lnTo>
                  <a:lnTo>
                    <a:pt x="25" y="356"/>
                  </a:lnTo>
                  <a:lnTo>
                    <a:pt x="25" y="354"/>
                  </a:lnTo>
                  <a:lnTo>
                    <a:pt x="28" y="351"/>
                  </a:lnTo>
                  <a:lnTo>
                    <a:pt x="30" y="354"/>
                  </a:lnTo>
                  <a:lnTo>
                    <a:pt x="33" y="354"/>
                  </a:lnTo>
                  <a:lnTo>
                    <a:pt x="33" y="351"/>
                  </a:lnTo>
                  <a:lnTo>
                    <a:pt x="33" y="346"/>
                  </a:lnTo>
                  <a:lnTo>
                    <a:pt x="33" y="344"/>
                  </a:lnTo>
                  <a:lnTo>
                    <a:pt x="35" y="341"/>
                  </a:lnTo>
                  <a:lnTo>
                    <a:pt x="33" y="341"/>
                  </a:lnTo>
                  <a:lnTo>
                    <a:pt x="30" y="339"/>
                  </a:lnTo>
                  <a:lnTo>
                    <a:pt x="28" y="339"/>
                  </a:lnTo>
                  <a:lnTo>
                    <a:pt x="30" y="336"/>
                  </a:lnTo>
                  <a:lnTo>
                    <a:pt x="30" y="334"/>
                  </a:lnTo>
                  <a:lnTo>
                    <a:pt x="30" y="331"/>
                  </a:lnTo>
                  <a:lnTo>
                    <a:pt x="30" y="328"/>
                  </a:lnTo>
                  <a:lnTo>
                    <a:pt x="30" y="326"/>
                  </a:lnTo>
                  <a:lnTo>
                    <a:pt x="28" y="323"/>
                  </a:lnTo>
                  <a:lnTo>
                    <a:pt x="25" y="323"/>
                  </a:lnTo>
                  <a:lnTo>
                    <a:pt x="23" y="323"/>
                  </a:lnTo>
                  <a:lnTo>
                    <a:pt x="20" y="323"/>
                  </a:lnTo>
                  <a:lnTo>
                    <a:pt x="18" y="323"/>
                  </a:lnTo>
                  <a:lnTo>
                    <a:pt x="15" y="323"/>
                  </a:lnTo>
                  <a:lnTo>
                    <a:pt x="12" y="323"/>
                  </a:lnTo>
                  <a:lnTo>
                    <a:pt x="12" y="321"/>
                  </a:lnTo>
                  <a:lnTo>
                    <a:pt x="15" y="313"/>
                  </a:lnTo>
                  <a:lnTo>
                    <a:pt x="18" y="316"/>
                  </a:lnTo>
                  <a:lnTo>
                    <a:pt x="20" y="316"/>
                  </a:lnTo>
                  <a:lnTo>
                    <a:pt x="23" y="308"/>
                  </a:lnTo>
                  <a:lnTo>
                    <a:pt x="23" y="306"/>
                  </a:lnTo>
                  <a:lnTo>
                    <a:pt x="20" y="303"/>
                  </a:lnTo>
                  <a:lnTo>
                    <a:pt x="18" y="300"/>
                  </a:lnTo>
                  <a:lnTo>
                    <a:pt x="18" y="298"/>
                  </a:lnTo>
                  <a:lnTo>
                    <a:pt x="12" y="298"/>
                  </a:lnTo>
                  <a:lnTo>
                    <a:pt x="10" y="300"/>
                  </a:lnTo>
                  <a:lnTo>
                    <a:pt x="7" y="300"/>
                  </a:lnTo>
                  <a:lnTo>
                    <a:pt x="5" y="303"/>
                  </a:lnTo>
                  <a:lnTo>
                    <a:pt x="2" y="300"/>
                  </a:lnTo>
                  <a:lnTo>
                    <a:pt x="0" y="293"/>
                  </a:lnTo>
                  <a:lnTo>
                    <a:pt x="2" y="290"/>
                  </a:lnTo>
                  <a:lnTo>
                    <a:pt x="7" y="288"/>
                  </a:lnTo>
                  <a:lnTo>
                    <a:pt x="7" y="285"/>
                  </a:lnTo>
                  <a:lnTo>
                    <a:pt x="5" y="285"/>
                  </a:lnTo>
                  <a:lnTo>
                    <a:pt x="0" y="283"/>
                  </a:lnTo>
                  <a:lnTo>
                    <a:pt x="2" y="280"/>
                  </a:lnTo>
                  <a:lnTo>
                    <a:pt x="5" y="280"/>
                  </a:lnTo>
                  <a:lnTo>
                    <a:pt x="10" y="280"/>
                  </a:lnTo>
                  <a:lnTo>
                    <a:pt x="20" y="278"/>
                  </a:lnTo>
                  <a:lnTo>
                    <a:pt x="23" y="278"/>
                  </a:lnTo>
                  <a:lnTo>
                    <a:pt x="25" y="278"/>
                  </a:lnTo>
                  <a:lnTo>
                    <a:pt x="25" y="270"/>
                  </a:lnTo>
                  <a:lnTo>
                    <a:pt x="25" y="267"/>
                  </a:lnTo>
                  <a:lnTo>
                    <a:pt x="20" y="267"/>
                  </a:lnTo>
                  <a:lnTo>
                    <a:pt x="18" y="270"/>
                  </a:lnTo>
                  <a:lnTo>
                    <a:pt x="15" y="270"/>
                  </a:lnTo>
                  <a:lnTo>
                    <a:pt x="12" y="270"/>
                  </a:lnTo>
                  <a:lnTo>
                    <a:pt x="10" y="267"/>
                  </a:lnTo>
                  <a:lnTo>
                    <a:pt x="7" y="265"/>
                  </a:lnTo>
                  <a:lnTo>
                    <a:pt x="10" y="262"/>
                  </a:lnTo>
                  <a:lnTo>
                    <a:pt x="15" y="257"/>
                  </a:lnTo>
                  <a:lnTo>
                    <a:pt x="15" y="255"/>
                  </a:lnTo>
                  <a:lnTo>
                    <a:pt x="18" y="255"/>
                  </a:lnTo>
                  <a:lnTo>
                    <a:pt x="18" y="250"/>
                  </a:lnTo>
                  <a:lnTo>
                    <a:pt x="20" y="250"/>
                  </a:lnTo>
                  <a:lnTo>
                    <a:pt x="18" y="247"/>
                  </a:lnTo>
                  <a:lnTo>
                    <a:pt x="28" y="234"/>
                  </a:lnTo>
                  <a:lnTo>
                    <a:pt x="33" y="229"/>
                  </a:lnTo>
                  <a:lnTo>
                    <a:pt x="35" y="227"/>
                  </a:lnTo>
                  <a:lnTo>
                    <a:pt x="46" y="224"/>
                  </a:lnTo>
                  <a:lnTo>
                    <a:pt x="63" y="216"/>
                  </a:lnTo>
                  <a:lnTo>
                    <a:pt x="74" y="209"/>
                  </a:lnTo>
                  <a:lnTo>
                    <a:pt x="79" y="204"/>
                  </a:lnTo>
                  <a:lnTo>
                    <a:pt x="81" y="199"/>
                  </a:lnTo>
                  <a:lnTo>
                    <a:pt x="84" y="191"/>
                  </a:lnTo>
                  <a:lnTo>
                    <a:pt x="94" y="173"/>
                  </a:lnTo>
                  <a:lnTo>
                    <a:pt x="94" y="168"/>
                  </a:lnTo>
                  <a:lnTo>
                    <a:pt x="96" y="163"/>
                  </a:lnTo>
                  <a:lnTo>
                    <a:pt x="99" y="163"/>
                  </a:lnTo>
                  <a:lnTo>
                    <a:pt x="104" y="163"/>
                  </a:lnTo>
                  <a:lnTo>
                    <a:pt x="114" y="166"/>
                  </a:lnTo>
                  <a:lnTo>
                    <a:pt x="117" y="166"/>
                  </a:lnTo>
                  <a:lnTo>
                    <a:pt x="119" y="166"/>
                  </a:lnTo>
                  <a:lnTo>
                    <a:pt x="124" y="166"/>
                  </a:lnTo>
                  <a:lnTo>
                    <a:pt x="127" y="166"/>
                  </a:lnTo>
                  <a:lnTo>
                    <a:pt x="130" y="163"/>
                  </a:lnTo>
                  <a:lnTo>
                    <a:pt x="132" y="160"/>
                  </a:lnTo>
                  <a:lnTo>
                    <a:pt x="135" y="160"/>
                  </a:lnTo>
                  <a:lnTo>
                    <a:pt x="135" y="158"/>
                  </a:lnTo>
                  <a:lnTo>
                    <a:pt x="142" y="150"/>
                  </a:lnTo>
                  <a:lnTo>
                    <a:pt x="147" y="150"/>
                  </a:lnTo>
                  <a:lnTo>
                    <a:pt x="155" y="148"/>
                  </a:lnTo>
                  <a:lnTo>
                    <a:pt x="158" y="148"/>
                  </a:lnTo>
                  <a:lnTo>
                    <a:pt x="163" y="148"/>
                  </a:lnTo>
                  <a:lnTo>
                    <a:pt x="168" y="143"/>
                  </a:lnTo>
                  <a:lnTo>
                    <a:pt x="170" y="138"/>
                  </a:lnTo>
                  <a:lnTo>
                    <a:pt x="173" y="138"/>
                  </a:lnTo>
                  <a:lnTo>
                    <a:pt x="173" y="135"/>
                  </a:lnTo>
                  <a:lnTo>
                    <a:pt x="178" y="133"/>
                  </a:lnTo>
                  <a:lnTo>
                    <a:pt x="183" y="130"/>
                  </a:lnTo>
                  <a:lnTo>
                    <a:pt x="186" y="127"/>
                  </a:lnTo>
                  <a:lnTo>
                    <a:pt x="191" y="115"/>
                  </a:lnTo>
                  <a:lnTo>
                    <a:pt x="193" y="115"/>
                  </a:lnTo>
                  <a:lnTo>
                    <a:pt x="193" y="112"/>
                  </a:lnTo>
                  <a:lnTo>
                    <a:pt x="196" y="110"/>
                  </a:lnTo>
                  <a:lnTo>
                    <a:pt x="198" y="110"/>
                  </a:lnTo>
                  <a:lnTo>
                    <a:pt x="201" y="107"/>
                  </a:lnTo>
                  <a:lnTo>
                    <a:pt x="203" y="105"/>
                  </a:lnTo>
                  <a:lnTo>
                    <a:pt x="206" y="102"/>
                  </a:lnTo>
                  <a:lnTo>
                    <a:pt x="211" y="102"/>
                  </a:lnTo>
                  <a:lnTo>
                    <a:pt x="211" y="99"/>
                  </a:lnTo>
                  <a:lnTo>
                    <a:pt x="211" y="97"/>
                  </a:lnTo>
                  <a:lnTo>
                    <a:pt x="214" y="97"/>
                  </a:lnTo>
                  <a:lnTo>
                    <a:pt x="214" y="94"/>
                  </a:lnTo>
                  <a:lnTo>
                    <a:pt x="208" y="94"/>
                  </a:lnTo>
                  <a:lnTo>
                    <a:pt x="206" y="94"/>
                  </a:lnTo>
                  <a:lnTo>
                    <a:pt x="203" y="92"/>
                  </a:lnTo>
                  <a:lnTo>
                    <a:pt x="206" y="89"/>
                  </a:lnTo>
                  <a:lnTo>
                    <a:pt x="206" y="87"/>
                  </a:lnTo>
                  <a:lnTo>
                    <a:pt x="208" y="87"/>
                  </a:lnTo>
                  <a:lnTo>
                    <a:pt x="211" y="87"/>
                  </a:lnTo>
                  <a:lnTo>
                    <a:pt x="214" y="87"/>
                  </a:lnTo>
                  <a:lnTo>
                    <a:pt x="214" y="84"/>
                  </a:lnTo>
                  <a:lnTo>
                    <a:pt x="214" y="79"/>
                  </a:lnTo>
                  <a:lnTo>
                    <a:pt x="214" y="77"/>
                  </a:lnTo>
                  <a:lnTo>
                    <a:pt x="216" y="74"/>
                  </a:lnTo>
                  <a:lnTo>
                    <a:pt x="224" y="74"/>
                  </a:lnTo>
                  <a:lnTo>
                    <a:pt x="226" y="74"/>
                  </a:lnTo>
                  <a:lnTo>
                    <a:pt x="229" y="71"/>
                  </a:lnTo>
                  <a:lnTo>
                    <a:pt x="229" y="69"/>
                  </a:lnTo>
                  <a:lnTo>
                    <a:pt x="229" y="61"/>
                  </a:lnTo>
                  <a:lnTo>
                    <a:pt x="226" y="61"/>
                  </a:lnTo>
                  <a:lnTo>
                    <a:pt x="224" y="61"/>
                  </a:lnTo>
                  <a:lnTo>
                    <a:pt x="224" y="59"/>
                  </a:lnTo>
                  <a:lnTo>
                    <a:pt x="229" y="56"/>
                  </a:lnTo>
                  <a:lnTo>
                    <a:pt x="229" y="54"/>
                  </a:lnTo>
                  <a:lnTo>
                    <a:pt x="229" y="51"/>
                  </a:lnTo>
                  <a:lnTo>
                    <a:pt x="226" y="49"/>
                  </a:lnTo>
                  <a:lnTo>
                    <a:pt x="221" y="49"/>
                  </a:lnTo>
                  <a:lnTo>
                    <a:pt x="221" y="46"/>
                  </a:lnTo>
                  <a:lnTo>
                    <a:pt x="226" y="36"/>
                  </a:lnTo>
                  <a:lnTo>
                    <a:pt x="229" y="36"/>
                  </a:lnTo>
                  <a:lnTo>
                    <a:pt x="229" y="33"/>
                  </a:lnTo>
                  <a:lnTo>
                    <a:pt x="229" y="31"/>
                  </a:lnTo>
                  <a:lnTo>
                    <a:pt x="234" y="31"/>
                  </a:lnTo>
                  <a:lnTo>
                    <a:pt x="239" y="28"/>
                  </a:lnTo>
                  <a:lnTo>
                    <a:pt x="247" y="28"/>
                  </a:lnTo>
                  <a:lnTo>
                    <a:pt x="252" y="26"/>
                  </a:lnTo>
                  <a:lnTo>
                    <a:pt x="254" y="26"/>
                  </a:lnTo>
                  <a:lnTo>
                    <a:pt x="257" y="23"/>
                  </a:lnTo>
                  <a:lnTo>
                    <a:pt x="262" y="18"/>
                  </a:lnTo>
                  <a:lnTo>
                    <a:pt x="267" y="10"/>
                  </a:lnTo>
                  <a:lnTo>
                    <a:pt x="270" y="8"/>
                  </a:lnTo>
                  <a:lnTo>
                    <a:pt x="270" y="3"/>
                  </a:lnTo>
                  <a:lnTo>
                    <a:pt x="272" y="0"/>
                  </a:lnTo>
                  <a:lnTo>
                    <a:pt x="275" y="0"/>
                  </a:lnTo>
                  <a:lnTo>
                    <a:pt x="277" y="0"/>
                  </a:lnTo>
                  <a:lnTo>
                    <a:pt x="280" y="3"/>
                  </a:lnTo>
                  <a:lnTo>
                    <a:pt x="282" y="3"/>
                  </a:lnTo>
                  <a:lnTo>
                    <a:pt x="285" y="8"/>
                  </a:lnTo>
                  <a:lnTo>
                    <a:pt x="285" y="18"/>
                  </a:lnTo>
                  <a:lnTo>
                    <a:pt x="287" y="21"/>
                  </a:lnTo>
                  <a:lnTo>
                    <a:pt x="292" y="21"/>
                  </a:lnTo>
                  <a:lnTo>
                    <a:pt x="300" y="18"/>
                  </a:lnTo>
                  <a:lnTo>
                    <a:pt x="305" y="18"/>
                  </a:lnTo>
                  <a:lnTo>
                    <a:pt x="310" y="21"/>
                  </a:lnTo>
                  <a:lnTo>
                    <a:pt x="313" y="23"/>
                  </a:lnTo>
                  <a:lnTo>
                    <a:pt x="315" y="23"/>
                  </a:lnTo>
                  <a:lnTo>
                    <a:pt x="318" y="23"/>
                  </a:lnTo>
                  <a:lnTo>
                    <a:pt x="320" y="23"/>
                  </a:lnTo>
                  <a:lnTo>
                    <a:pt x="331" y="10"/>
                  </a:lnTo>
                  <a:lnTo>
                    <a:pt x="333" y="10"/>
                  </a:lnTo>
                  <a:lnTo>
                    <a:pt x="333" y="8"/>
                  </a:lnTo>
                  <a:lnTo>
                    <a:pt x="338" y="8"/>
                  </a:lnTo>
                  <a:lnTo>
                    <a:pt x="341" y="5"/>
                  </a:lnTo>
                  <a:lnTo>
                    <a:pt x="343" y="5"/>
                  </a:lnTo>
                  <a:lnTo>
                    <a:pt x="356" y="5"/>
                  </a:lnTo>
                  <a:lnTo>
                    <a:pt x="359" y="5"/>
                  </a:lnTo>
                  <a:lnTo>
                    <a:pt x="366" y="8"/>
                  </a:lnTo>
                  <a:lnTo>
                    <a:pt x="371" y="8"/>
                  </a:lnTo>
                  <a:lnTo>
                    <a:pt x="371" y="10"/>
                  </a:lnTo>
                  <a:lnTo>
                    <a:pt x="374" y="10"/>
                  </a:lnTo>
                  <a:lnTo>
                    <a:pt x="374" y="13"/>
                  </a:lnTo>
                  <a:lnTo>
                    <a:pt x="376" y="15"/>
                  </a:lnTo>
                  <a:lnTo>
                    <a:pt x="379" y="36"/>
                  </a:lnTo>
                  <a:lnTo>
                    <a:pt x="382" y="41"/>
                  </a:lnTo>
                  <a:lnTo>
                    <a:pt x="382" y="43"/>
                  </a:lnTo>
                  <a:lnTo>
                    <a:pt x="384" y="46"/>
                  </a:lnTo>
                  <a:lnTo>
                    <a:pt x="387" y="49"/>
                  </a:lnTo>
                  <a:lnTo>
                    <a:pt x="387" y="51"/>
                  </a:lnTo>
                  <a:lnTo>
                    <a:pt x="389" y="51"/>
                  </a:lnTo>
                  <a:lnTo>
                    <a:pt x="394" y="56"/>
                  </a:lnTo>
                  <a:lnTo>
                    <a:pt x="399" y="59"/>
                  </a:lnTo>
                  <a:lnTo>
                    <a:pt x="404" y="59"/>
                  </a:lnTo>
                  <a:lnTo>
                    <a:pt x="407" y="59"/>
                  </a:lnTo>
                  <a:lnTo>
                    <a:pt x="410" y="61"/>
                  </a:lnTo>
                  <a:lnTo>
                    <a:pt x="415" y="61"/>
                  </a:lnTo>
                  <a:lnTo>
                    <a:pt x="417" y="64"/>
                  </a:lnTo>
                  <a:lnTo>
                    <a:pt x="420" y="66"/>
                  </a:lnTo>
                  <a:lnTo>
                    <a:pt x="420" y="79"/>
                  </a:lnTo>
                  <a:lnTo>
                    <a:pt x="417" y="84"/>
                  </a:lnTo>
                  <a:lnTo>
                    <a:pt x="417" y="87"/>
                  </a:lnTo>
                  <a:lnTo>
                    <a:pt x="417" y="89"/>
                  </a:lnTo>
                  <a:lnTo>
                    <a:pt x="415" y="94"/>
                  </a:lnTo>
                  <a:lnTo>
                    <a:pt x="410" y="107"/>
                  </a:lnTo>
                  <a:lnTo>
                    <a:pt x="412" y="112"/>
                  </a:lnTo>
                  <a:lnTo>
                    <a:pt x="417" y="110"/>
                  </a:lnTo>
                  <a:lnTo>
                    <a:pt x="422" y="110"/>
                  </a:lnTo>
                  <a:lnTo>
                    <a:pt x="427" y="112"/>
                  </a:lnTo>
                  <a:lnTo>
                    <a:pt x="430" y="112"/>
                  </a:lnTo>
                  <a:lnTo>
                    <a:pt x="435" y="115"/>
                  </a:lnTo>
                  <a:lnTo>
                    <a:pt x="443" y="107"/>
                  </a:lnTo>
                  <a:lnTo>
                    <a:pt x="455" y="105"/>
                  </a:lnTo>
                  <a:lnTo>
                    <a:pt x="458" y="107"/>
                  </a:lnTo>
                  <a:lnTo>
                    <a:pt x="460" y="115"/>
                  </a:lnTo>
                  <a:lnTo>
                    <a:pt x="463" y="117"/>
                  </a:lnTo>
                  <a:lnTo>
                    <a:pt x="466" y="115"/>
                  </a:lnTo>
                  <a:lnTo>
                    <a:pt x="473" y="115"/>
                  </a:lnTo>
                  <a:lnTo>
                    <a:pt x="478" y="115"/>
                  </a:lnTo>
                  <a:lnTo>
                    <a:pt x="481" y="115"/>
                  </a:lnTo>
                  <a:lnTo>
                    <a:pt x="488" y="117"/>
                  </a:lnTo>
                  <a:lnTo>
                    <a:pt x="491" y="120"/>
                  </a:lnTo>
                  <a:lnTo>
                    <a:pt x="496" y="120"/>
                  </a:lnTo>
                  <a:lnTo>
                    <a:pt x="504" y="122"/>
                  </a:lnTo>
                  <a:lnTo>
                    <a:pt x="511" y="120"/>
                  </a:lnTo>
                  <a:lnTo>
                    <a:pt x="516" y="120"/>
                  </a:lnTo>
                  <a:lnTo>
                    <a:pt x="519" y="122"/>
                  </a:lnTo>
                  <a:lnTo>
                    <a:pt x="522" y="122"/>
                  </a:lnTo>
                  <a:lnTo>
                    <a:pt x="524" y="127"/>
                  </a:lnTo>
                  <a:lnTo>
                    <a:pt x="529" y="130"/>
                  </a:lnTo>
                  <a:lnTo>
                    <a:pt x="537" y="127"/>
                  </a:lnTo>
                  <a:lnTo>
                    <a:pt x="539" y="130"/>
                  </a:lnTo>
                  <a:lnTo>
                    <a:pt x="544" y="133"/>
                  </a:lnTo>
                  <a:lnTo>
                    <a:pt x="547" y="135"/>
                  </a:lnTo>
                  <a:lnTo>
                    <a:pt x="550" y="135"/>
                  </a:lnTo>
                  <a:lnTo>
                    <a:pt x="560" y="138"/>
                  </a:lnTo>
                  <a:lnTo>
                    <a:pt x="562" y="138"/>
                  </a:lnTo>
                  <a:lnTo>
                    <a:pt x="567" y="140"/>
                  </a:lnTo>
                  <a:lnTo>
                    <a:pt x="570" y="145"/>
                  </a:lnTo>
                  <a:lnTo>
                    <a:pt x="572" y="155"/>
                  </a:lnTo>
                  <a:lnTo>
                    <a:pt x="575" y="160"/>
                  </a:lnTo>
                  <a:lnTo>
                    <a:pt x="580" y="166"/>
                  </a:lnTo>
                  <a:lnTo>
                    <a:pt x="583" y="168"/>
                  </a:lnTo>
                  <a:lnTo>
                    <a:pt x="585" y="171"/>
                  </a:lnTo>
                  <a:lnTo>
                    <a:pt x="588" y="171"/>
                  </a:lnTo>
                  <a:lnTo>
                    <a:pt x="593" y="171"/>
                  </a:lnTo>
                  <a:lnTo>
                    <a:pt x="595" y="168"/>
                  </a:lnTo>
                  <a:lnTo>
                    <a:pt x="600" y="166"/>
                  </a:lnTo>
                  <a:lnTo>
                    <a:pt x="618" y="155"/>
                  </a:lnTo>
                  <a:lnTo>
                    <a:pt x="621" y="153"/>
                  </a:lnTo>
                  <a:lnTo>
                    <a:pt x="623" y="150"/>
                  </a:lnTo>
                  <a:lnTo>
                    <a:pt x="626" y="150"/>
                  </a:lnTo>
                  <a:lnTo>
                    <a:pt x="626" y="145"/>
                  </a:lnTo>
                  <a:lnTo>
                    <a:pt x="628" y="138"/>
                  </a:lnTo>
                  <a:lnTo>
                    <a:pt x="626" y="130"/>
                  </a:lnTo>
                  <a:lnTo>
                    <a:pt x="623" y="122"/>
                  </a:lnTo>
                  <a:lnTo>
                    <a:pt x="621" y="117"/>
                  </a:lnTo>
                  <a:lnTo>
                    <a:pt x="616" y="112"/>
                  </a:lnTo>
                  <a:lnTo>
                    <a:pt x="616" y="107"/>
                  </a:lnTo>
                  <a:lnTo>
                    <a:pt x="613" y="105"/>
                  </a:lnTo>
                  <a:lnTo>
                    <a:pt x="611" y="97"/>
                  </a:lnTo>
                  <a:lnTo>
                    <a:pt x="611" y="92"/>
                  </a:lnTo>
                  <a:lnTo>
                    <a:pt x="621" y="77"/>
                  </a:lnTo>
                  <a:lnTo>
                    <a:pt x="626" y="74"/>
                  </a:lnTo>
                  <a:lnTo>
                    <a:pt x="626" y="71"/>
                  </a:lnTo>
                  <a:lnTo>
                    <a:pt x="628" y="71"/>
                  </a:lnTo>
                  <a:lnTo>
                    <a:pt x="631" y="66"/>
                  </a:lnTo>
                  <a:lnTo>
                    <a:pt x="634" y="64"/>
                  </a:lnTo>
                  <a:lnTo>
                    <a:pt x="636" y="61"/>
                  </a:lnTo>
                  <a:lnTo>
                    <a:pt x="641" y="61"/>
                  </a:lnTo>
                  <a:lnTo>
                    <a:pt x="641" y="64"/>
                  </a:lnTo>
                  <a:lnTo>
                    <a:pt x="644" y="64"/>
                  </a:lnTo>
                  <a:lnTo>
                    <a:pt x="656" y="61"/>
                  </a:lnTo>
                  <a:lnTo>
                    <a:pt x="662" y="61"/>
                  </a:lnTo>
                  <a:lnTo>
                    <a:pt x="679" y="66"/>
                  </a:lnTo>
                  <a:lnTo>
                    <a:pt x="684" y="66"/>
                  </a:lnTo>
                  <a:lnTo>
                    <a:pt x="687" y="64"/>
                  </a:lnTo>
                  <a:lnTo>
                    <a:pt x="692" y="61"/>
                  </a:lnTo>
                  <a:lnTo>
                    <a:pt x="692" y="59"/>
                  </a:lnTo>
                  <a:lnTo>
                    <a:pt x="695" y="59"/>
                  </a:lnTo>
                  <a:lnTo>
                    <a:pt x="702" y="56"/>
                  </a:lnTo>
                  <a:lnTo>
                    <a:pt x="715" y="54"/>
                  </a:lnTo>
                  <a:lnTo>
                    <a:pt x="718" y="54"/>
                  </a:lnTo>
                  <a:lnTo>
                    <a:pt x="728" y="51"/>
                  </a:lnTo>
                  <a:lnTo>
                    <a:pt x="733" y="51"/>
                  </a:lnTo>
                  <a:lnTo>
                    <a:pt x="753" y="59"/>
                  </a:lnTo>
                  <a:lnTo>
                    <a:pt x="761" y="66"/>
                  </a:lnTo>
                  <a:lnTo>
                    <a:pt x="763" y="66"/>
                  </a:lnTo>
                  <a:lnTo>
                    <a:pt x="766" y="69"/>
                  </a:lnTo>
                  <a:lnTo>
                    <a:pt x="771" y="69"/>
                  </a:lnTo>
                  <a:lnTo>
                    <a:pt x="779" y="66"/>
                  </a:lnTo>
                  <a:lnTo>
                    <a:pt x="781" y="64"/>
                  </a:lnTo>
                  <a:lnTo>
                    <a:pt x="784" y="59"/>
                  </a:lnTo>
                  <a:lnTo>
                    <a:pt x="784" y="56"/>
                  </a:lnTo>
                  <a:lnTo>
                    <a:pt x="791" y="71"/>
                  </a:lnTo>
                  <a:lnTo>
                    <a:pt x="794" y="74"/>
                  </a:lnTo>
                  <a:lnTo>
                    <a:pt x="794" y="79"/>
                  </a:lnTo>
                  <a:lnTo>
                    <a:pt x="797" y="82"/>
                  </a:lnTo>
                  <a:lnTo>
                    <a:pt x="799" y="89"/>
                  </a:lnTo>
                  <a:lnTo>
                    <a:pt x="802" y="92"/>
                  </a:lnTo>
                  <a:lnTo>
                    <a:pt x="802" y="105"/>
                  </a:lnTo>
                  <a:lnTo>
                    <a:pt x="804" y="110"/>
                  </a:lnTo>
                  <a:lnTo>
                    <a:pt x="802" y="112"/>
                  </a:lnTo>
                  <a:lnTo>
                    <a:pt x="802" y="117"/>
                  </a:lnTo>
                  <a:lnTo>
                    <a:pt x="802" y="120"/>
                  </a:lnTo>
                  <a:lnTo>
                    <a:pt x="804" y="125"/>
                  </a:lnTo>
                  <a:lnTo>
                    <a:pt x="807" y="125"/>
                  </a:lnTo>
                  <a:lnTo>
                    <a:pt x="807" y="127"/>
                  </a:lnTo>
                  <a:lnTo>
                    <a:pt x="809" y="130"/>
                  </a:lnTo>
                  <a:lnTo>
                    <a:pt x="812" y="130"/>
                  </a:lnTo>
                  <a:lnTo>
                    <a:pt x="814" y="130"/>
                  </a:lnTo>
                  <a:lnTo>
                    <a:pt x="817" y="130"/>
                  </a:lnTo>
                  <a:lnTo>
                    <a:pt x="819" y="130"/>
                  </a:lnTo>
                  <a:lnTo>
                    <a:pt x="822" y="133"/>
                  </a:lnTo>
                  <a:lnTo>
                    <a:pt x="825" y="133"/>
                  </a:lnTo>
                  <a:lnTo>
                    <a:pt x="825" y="135"/>
                  </a:lnTo>
                  <a:lnTo>
                    <a:pt x="827" y="138"/>
                  </a:lnTo>
                  <a:lnTo>
                    <a:pt x="825" y="140"/>
                  </a:lnTo>
                  <a:lnTo>
                    <a:pt x="825" y="145"/>
                  </a:lnTo>
                  <a:lnTo>
                    <a:pt x="825" y="148"/>
                  </a:lnTo>
                  <a:lnTo>
                    <a:pt x="825" y="153"/>
                  </a:lnTo>
                  <a:lnTo>
                    <a:pt x="825" y="155"/>
                  </a:lnTo>
                  <a:lnTo>
                    <a:pt x="825" y="158"/>
                  </a:lnTo>
                  <a:lnTo>
                    <a:pt x="827" y="160"/>
                  </a:lnTo>
                  <a:lnTo>
                    <a:pt x="827" y="163"/>
                  </a:lnTo>
                  <a:lnTo>
                    <a:pt x="830" y="163"/>
                  </a:lnTo>
                  <a:lnTo>
                    <a:pt x="830" y="166"/>
                  </a:lnTo>
                  <a:lnTo>
                    <a:pt x="830" y="168"/>
                  </a:lnTo>
                  <a:lnTo>
                    <a:pt x="819" y="176"/>
                  </a:lnTo>
                  <a:lnTo>
                    <a:pt x="804" y="181"/>
                  </a:lnTo>
                  <a:lnTo>
                    <a:pt x="794" y="186"/>
                  </a:lnTo>
                  <a:lnTo>
                    <a:pt x="786" y="186"/>
                  </a:lnTo>
                  <a:lnTo>
                    <a:pt x="784" y="188"/>
                  </a:lnTo>
                  <a:lnTo>
                    <a:pt x="774" y="194"/>
                  </a:lnTo>
                  <a:lnTo>
                    <a:pt x="769" y="199"/>
                  </a:lnTo>
                  <a:lnTo>
                    <a:pt x="763" y="201"/>
                  </a:lnTo>
                  <a:lnTo>
                    <a:pt x="761" y="201"/>
                  </a:lnTo>
                  <a:lnTo>
                    <a:pt x="751" y="201"/>
                  </a:lnTo>
                  <a:lnTo>
                    <a:pt x="743" y="201"/>
                  </a:lnTo>
                  <a:lnTo>
                    <a:pt x="738" y="199"/>
                  </a:lnTo>
                  <a:lnTo>
                    <a:pt x="735" y="196"/>
                  </a:lnTo>
                  <a:lnTo>
                    <a:pt x="733" y="191"/>
                  </a:lnTo>
                  <a:lnTo>
                    <a:pt x="728" y="188"/>
                  </a:lnTo>
                  <a:lnTo>
                    <a:pt x="725" y="183"/>
                  </a:lnTo>
                  <a:lnTo>
                    <a:pt x="723" y="183"/>
                  </a:lnTo>
                  <a:lnTo>
                    <a:pt x="720" y="183"/>
                  </a:lnTo>
                  <a:lnTo>
                    <a:pt x="715" y="183"/>
                  </a:lnTo>
                  <a:lnTo>
                    <a:pt x="712" y="181"/>
                  </a:lnTo>
                  <a:lnTo>
                    <a:pt x="710" y="183"/>
                  </a:lnTo>
                  <a:lnTo>
                    <a:pt x="707" y="183"/>
                  </a:lnTo>
                  <a:lnTo>
                    <a:pt x="705" y="181"/>
                  </a:lnTo>
                  <a:lnTo>
                    <a:pt x="702" y="181"/>
                  </a:lnTo>
                  <a:lnTo>
                    <a:pt x="700" y="181"/>
                  </a:lnTo>
                  <a:lnTo>
                    <a:pt x="700" y="183"/>
                  </a:lnTo>
                  <a:lnTo>
                    <a:pt x="695" y="183"/>
                  </a:lnTo>
                  <a:lnTo>
                    <a:pt x="692" y="186"/>
                  </a:lnTo>
                  <a:lnTo>
                    <a:pt x="690" y="186"/>
                  </a:lnTo>
                  <a:lnTo>
                    <a:pt x="684" y="186"/>
                  </a:lnTo>
                  <a:lnTo>
                    <a:pt x="679" y="191"/>
                  </a:lnTo>
                  <a:lnTo>
                    <a:pt x="677" y="188"/>
                  </a:lnTo>
                  <a:lnTo>
                    <a:pt x="674" y="191"/>
                  </a:lnTo>
                  <a:lnTo>
                    <a:pt x="674" y="194"/>
                  </a:lnTo>
                  <a:lnTo>
                    <a:pt x="672" y="196"/>
                  </a:lnTo>
                  <a:lnTo>
                    <a:pt x="669" y="199"/>
                  </a:lnTo>
                  <a:lnTo>
                    <a:pt x="667" y="199"/>
                  </a:lnTo>
                  <a:lnTo>
                    <a:pt x="664" y="201"/>
                  </a:lnTo>
                  <a:lnTo>
                    <a:pt x="662" y="204"/>
                  </a:lnTo>
                  <a:lnTo>
                    <a:pt x="662" y="209"/>
                  </a:lnTo>
                  <a:lnTo>
                    <a:pt x="656" y="214"/>
                  </a:lnTo>
                  <a:lnTo>
                    <a:pt x="656" y="216"/>
                  </a:lnTo>
                  <a:lnTo>
                    <a:pt x="654" y="216"/>
                  </a:lnTo>
                  <a:lnTo>
                    <a:pt x="649" y="222"/>
                  </a:lnTo>
                  <a:lnTo>
                    <a:pt x="649" y="224"/>
                  </a:lnTo>
                  <a:lnTo>
                    <a:pt x="649" y="227"/>
                  </a:lnTo>
                  <a:lnTo>
                    <a:pt x="646" y="229"/>
                  </a:lnTo>
                  <a:lnTo>
                    <a:pt x="649" y="234"/>
                  </a:lnTo>
                  <a:lnTo>
                    <a:pt x="649" y="237"/>
                  </a:lnTo>
                  <a:lnTo>
                    <a:pt x="649" y="239"/>
                  </a:lnTo>
                  <a:lnTo>
                    <a:pt x="646" y="242"/>
                  </a:lnTo>
                  <a:lnTo>
                    <a:pt x="646" y="244"/>
                  </a:lnTo>
                  <a:lnTo>
                    <a:pt x="639" y="257"/>
                  </a:lnTo>
                  <a:lnTo>
                    <a:pt x="636" y="257"/>
                  </a:lnTo>
                  <a:lnTo>
                    <a:pt x="634" y="262"/>
                  </a:lnTo>
                  <a:lnTo>
                    <a:pt x="631" y="265"/>
                  </a:lnTo>
                  <a:lnTo>
                    <a:pt x="631" y="270"/>
                  </a:lnTo>
                  <a:lnTo>
                    <a:pt x="636" y="272"/>
                  </a:lnTo>
                  <a:lnTo>
                    <a:pt x="644" y="272"/>
                  </a:lnTo>
                  <a:lnTo>
                    <a:pt x="654" y="275"/>
                  </a:lnTo>
                  <a:lnTo>
                    <a:pt x="664" y="278"/>
                  </a:lnTo>
                  <a:lnTo>
                    <a:pt x="667" y="278"/>
                  </a:lnTo>
                  <a:lnTo>
                    <a:pt x="672" y="278"/>
                  </a:lnTo>
                  <a:lnTo>
                    <a:pt x="674" y="275"/>
                  </a:lnTo>
                  <a:lnTo>
                    <a:pt x="679" y="275"/>
                  </a:lnTo>
                  <a:lnTo>
                    <a:pt x="684" y="278"/>
                  </a:lnTo>
                  <a:lnTo>
                    <a:pt x="690" y="283"/>
                  </a:lnTo>
                  <a:lnTo>
                    <a:pt x="695" y="285"/>
                  </a:lnTo>
                  <a:lnTo>
                    <a:pt x="700" y="288"/>
                  </a:lnTo>
                  <a:lnTo>
                    <a:pt x="705" y="290"/>
                  </a:lnTo>
                  <a:lnTo>
                    <a:pt x="710" y="295"/>
                  </a:lnTo>
                  <a:lnTo>
                    <a:pt x="718" y="300"/>
                  </a:lnTo>
                  <a:lnTo>
                    <a:pt x="720" y="300"/>
                  </a:lnTo>
                  <a:lnTo>
                    <a:pt x="723" y="303"/>
                  </a:lnTo>
                  <a:lnTo>
                    <a:pt x="728" y="308"/>
                  </a:lnTo>
                  <a:lnTo>
                    <a:pt x="730" y="311"/>
                  </a:lnTo>
                  <a:lnTo>
                    <a:pt x="733" y="316"/>
                  </a:lnTo>
                  <a:lnTo>
                    <a:pt x="735" y="321"/>
                  </a:lnTo>
                  <a:lnTo>
                    <a:pt x="738" y="326"/>
                  </a:lnTo>
                  <a:lnTo>
                    <a:pt x="738" y="331"/>
                  </a:lnTo>
                  <a:lnTo>
                    <a:pt x="735" y="339"/>
                  </a:lnTo>
                  <a:lnTo>
                    <a:pt x="735" y="346"/>
                  </a:lnTo>
                  <a:lnTo>
                    <a:pt x="735" y="354"/>
                  </a:lnTo>
                  <a:lnTo>
                    <a:pt x="733" y="359"/>
                  </a:lnTo>
                  <a:lnTo>
                    <a:pt x="730" y="369"/>
                  </a:lnTo>
                  <a:lnTo>
                    <a:pt x="730" y="374"/>
                  </a:lnTo>
                  <a:lnTo>
                    <a:pt x="733" y="377"/>
                  </a:lnTo>
                  <a:lnTo>
                    <a:pt x="735" y="377"/>
                  </a:lnTo>
                  <a:lnTo>
                    <a:pt x="741" y="382"/>
                  </a:lnTo>
                  <a:lnTo>
                    <a:pt x="743" y="382"/>
                  </a:lnTo>
                  <a:lnTo>
                    <a:pt x="746" y="384"/>
                  </a:lnTo>
                  <a:lnTo>
                    <a:pt x="743" y="387"/>
                  </a:lnTo>
                  <a:lnTo>
                    <a:pt x="741" y="392"/>
                  </a:lnTo>
                  <a:lnTo>
                    <a:pt x="741" y="395"/>
                  </a:lnTo>
                  <a:lnTo>
                    <a:pt x="738" y="397"/>
                  </a:lnTo>
                  <a:lnTo>
                    <a:pt x="735" y="402"/>
                  </a:lnTo>
                  <a:lnTo>
                    <a:pt x="735" y="407"/>
                  </a:lnTo>
                  <a:lnTo>
                    <a:pt x="735" y="410"/>
                  </a:lnTo>
                  <a:lnTo>
                    <a:pt x="741" y="410"/>
                  </a:lnTo>
                  <a:lnTo>
                    <a:pt x="743" y="412"/>
                  </a:lnTo>
                  <a:lnTo>
                    <a:pt x="743" y="415"/>
                  </a:lnTo>
                  <a:lnTo>
                    <a:pt x="741" y="415"/>
                  </a:lnTo>
                  <a:lnTo>
                    <a:pt x="735" y="418"/>
                  </a:lnTo>
                  <a:lnTo>
                    <a:pt x="733" y="420"/>
                  </a:lnTo>
                  <a:lnTo>
                    <a:pt x="733" y="425"/>
                  </a:lnTo>
                  <a:lnTo>
                    <a:pt x="733" y="428"/>
                  </a:lnTo>
                  <a:lnTo>
                    <a:pt x="733" y="430"/>
                  </a:lnTo>
                  <a:lnTo>
                    <a:pt x="733" y="433"/>
                  </a:lnTo>
                  <a:lnTo>
                    <a:pt x="730" y="433"/>
                  </a:lnTo>
                  <a:lnTo>
                    <a:pt x="728" y="435"/>
                  </a:lnTo>
                  <a:lnTo>
                    <a:pt x="725" y="438"/>
                  </a:lnTo>
                  <a:lnTo>
                    <a:pt x="725" y="440"/>
                  </a:lnTo>
                  <a:lnTo>
                    <a:pt x="728" y="443"/>
                  </a:lnTo>
                  <a:lnTo>
                    <a:pt x="725" y="446"/>
                  </a:lnTo>
                  <a:lnTo>
                    <a:pt x="725" y="448"/>
                  </a:lnTo>
                  <a:lnTo>
                    <a:pt x="725" y="453"/>
                  </a:lnTo>
                  <a:lnTo>
                    <a:pt x="723" y="456"/>
                  </a:lnTo>
                  <a:lnTo>
                    <a:pt x="725" y="458"/>
                  </a:lnTo>
                  <a:lnTo>
                    <a:pt x="725" y="463"/>
                  </a:lnTo>
                  <a:lnTo>
                    <a:pt x="728" y="466"/>
                  </a:lnTo>
                  <a:lnTo>
                    <a:pt x="725" y="468"/>
                  </a:lnTo>
                  <a:lnTo>
                    <a:pt x="720" y="468"/>
                  </a:lnTo>
                  <a:lnTo>
                    <a:pt x="720" y="471"/>
                  </a:lnTo>
                  <a:lnTo>
                    <a:pt x="720" y="474"/>
                  </a:lnTo>
                  <a:lnTo>
                    <a:pt x="718" y="476"/>
                  </a:lnTo>
                  <a:lnTo>
                    <a:pt x="715" y="479"/>
                  </a:lnTo>
                  <a:lnTo>
                    <a:pt x="715" y="481"/>
                  </a:lnTo>
                  <a:lnTo>
                    <a:pt x="718" y="484"/>
                  </a:lnTo>
                  <a:lnTo>
                    <a:pt x="720" y="486"/>
                  </a:lnTo>
                  <a:lnTo>
                    <a:pt x="723" y="486"/>
                  </a:lnTo>
                  <a:lnTo>
                    <a:pt x="725" y="486"/>
                  </a:lnTo>
                  <a:lnTo>
                    <a:pt x="725" y="491"/>
                  </a:lnTo>
                  <a:lnTo>
                    <a:pt x="728" y="491"/>
                  </a:lnTo>
                  <a:lnTo>
                    <a:pt x="735" y="499"/>
                  </a:lnTo>
                  <a:lnTo>
                    <a:pt x="738" y="502"/>
                  </a:lnTo>
                  <a:lnTo>
                    <a:pt x="718" y="517"/>
                  </a:lnTo>
                  <a:lnTo>
                    <a:pt x="720" y="537"/>
                  </a:lnTo>
                  <a:lnTo>
                    <a:pt x="720" y="545"/>
                  </a:lnTo>
                  <a:lnTo>
                    <a:pt x="718" y="555"/>
                  </a:lnTo>
                  <a:lnTo>
                    <a:pt x="718" y="560"/>
                  </a:lnTo>
                  <a:lnTo>
                    <a:pt x="718" y="565"/>
                  </a:lnTo>
                  <a:lnTo>
                    <a:pt x="718" y="568"/>
                  </a:lnTo>
                  <a:lnTo>
                    <a:pt x="715" y="575"/>
                  </a:lnTo>
                  <a:lnTo>
                    <a:pt x="715" y="583"/>
                  </a:lnTo>
                  <a:lnTo>
                    <a:pt x="712" y="586"/>
                  </a:lnTo>
                  <a:lnTo>
                    <a:pt x="710" y="591"/>
                  </a:lnTo>
                  <a:lnTo>
                    <a:pt x="705" y="593"/>
                  </a:lnTo>
                  <a:lnTo>
                    <a:pt x="707" y="596"/>
                  </a:lnTo>
                  <a:lnTo>
                    <a:pt x="712" y="598"/>
                  </a:lnTo>
                  <a:lnTo>
                    <a:pt x="715" y="603"/>
                  </a:lnTo>
                  <a:lnTo>
                    <a:pt x="720" y="606"/>
                  </a:lnTo>
                  <a:lnTo>
                    <a:pt x="718" y="608"/>
                  </a:lnTo>
                  <a:lnTo>
                    <a:pt x="718" y="611"/>
                  </a:lnTo>
                  <a:lnTo>
                    <a:pt x="718" y="616"/>
                  </a:lnTo>
                  <a:lnTo>
                    <a:pt x="718" y="619"/>
                  </a:lnTo>
                  <a:lnTo>
                    <a:pt x="718" y="621"/>
                  </a:lnTo>
                  <a:lnTo>
                    <a:pt x="715" y="624"/>
                  </a:lnTo>
                  <a:lnTo>
                    <a:pt x="718" y="626"/>
                  </a:lnTo>
                  <a:lnTo>
                    <a:pt x="720" y="629"/>
                  </a:lnTo>
                  <a:lnTo>
                    <a:pt x="723" y="629"/>
                  </a:lnTo>
                  <a:lnTo>
                    <a:pt x="725" y="629"/>
                  </a:lnTo>
                  <a:lnTo>
                    <a:pt x="728" y="629"/>
                  </a:lnTo>
                  <a:lnTo>
                    <a:pt x="730" y="629"/>
                  </a:lnTo>
                  <a:lnTo>
                    <a:pt x="733" y="629"/>
                  </a:lnTo>
                  <a:lnTo>
                    <a:pt x="735" y="631"/>
                  </a:lnTo>
                  <a:lnTo>
                    <a:pt x="738" y="631"/>
                  </a:lnTo>
                  <a:lnTo>
                    <a:pt x="738" y="636"/>
                  </a:lnTo>
                  <a:lnTo>
                    <a:pt x="738" y="642"/>
                  </a:lnTo>
                  <a:lnTo>
                    <a:pt x="735" y="644"/>
                  </a:lnTo>
                  <a:lnTo>
                    <a:pt x="735" y="652"/>
                  </a:lnTo>
                  <a:lnTo>
                    <a:pt x="735" y="657"/>
                  </a:lnTo>
                  <a:lnTo>
                    <a:pt x="735" y="662"/>
                  </a:lnTo>
                  <a:lnTo>
                    <a:pt x="735" y="667"/>
                  </a:lnTo>
                  <a:lnTo>
                    <a:pt x="733" y="672"/>
                  </a:lnTo>
                  <a:lnTo>
                    <a:pt x="733" y="677"/>
                  </a:lnTo>
                  <a:lnTo>
                    <a:pt x="733" y="682"/>
                  </a:lnTo>
                  <a:lnTo>
                    <a:pt x="733" y="687"/>
                  </a:lnTo>
                  <a:lnTo>
                    <a:pt x="733" y="692"/>
                  </a:lnTo>
                  <a:lnTo>
                    <a:pt x="730" y="698"/>
                  </a:lnTo>
                  <a:lnTo>
                    <a:pt x="730" y="703"/>
                  </a:lnTo>
                  <a:lnTo>
                    <a:pt x="730" y="708"/>
                  </a:lnTo>
                  <a:lnTo>
                    <a:pt x="730" y="713"/>
                  </a:lnTo>
                  <a:lnTo>
                    <a:pt x="728" y="715"/>
                  </a:lnTo>
                  <a:lnTo>
                    <a:pt x="725" y="723"/>
                  </a:lnTo>
                  <a:lnTo>
                    <a:pt x="723" y="726"/>
                  </a:lnTo>
                  <a:lnTo>
                    <a:pt x="720" y="728"/>
                  </a:lnTo>
                  <a:lnTo>
                    <a:pt x="715" y="731"/>
                  </a:lnTo>
                  <a:lnTo>
                    <a:pt x="712" y="731"/>
                  </a:lnTo>
                  <a:lnTo>
                    <a:pt x="705" y="736"/>
                  </a:lnTo>
                  <a:lnTo>
                    <a:pt x="700" y="736"/>
                  </a:lnTo>
                  <a:lnTo>
                    <a:pt x="697" y="738"/>
                  </a:lnTo>
                  <a:lnTo>
                    <a:pt x="695" y="741"/>
                  </a:lnTo>
                  <a:lnTo>
                    <a:pt x="692" y="743"/>
                  </a:lnTo>
                  <a:lnTo>
                    <a:pt x="690" y="743"/>
                  </a:lnTo>
                  <a:lnTo>
                    <a:pt x="684" y="741"/>
                  </a:lnTo>
                  <a:lnTo>
                    <a:pt x="682" y="741"/>
                  </a:lnTo>
                  <a:lnTo>
                    <a:pt x="679" y="743"/>
                  </a:lnTo>
                  <a:lnTo>
                    <a:pt x="677" y="743"/>
                  </a:lnTo>
                  <a:lnTo>
                    <a:pt x="674" y="746"/>
                  </a:lnTo>
                  <a:lnTo>
                    <a:pt x="672" y="748"/>
                  </a:lnTo>
                  <a:lnTo>
                    <a:pt x="669" y="751"/>
                  </a:lnTo>
                  <a:lnTo>
                    <a:pt x="667" y="751"/>
                  </a:lnTo>
                  <a:lnTo>
                    <a:pt x="664" y="748"/>
                  </a:lnTo>
                  <a:lnTo>
                    <a:pt x="662" y="748"/>
                  </a:lnTo>
                  <a:lnTo>
                    <a:pt x="659" y="751"/>
                  </a:lnTo>
                  <a:lnTo>
                    <a:pt x="659" y="754"/>
                  </a:lnTo>
                  <a:lnTo>
                    <a:pt x="659" y="756"/>
                  </a:lnTo>
                  <a:lnTo>
                    <a:pt x="656" y="759"/>
                  </a:lnTo>
                  <a:lnTo>
                    <a:pt x="656" y="764"/>
                  </a:lnTo>
                  <a:lnTo>
                    <a:pt x="656" y="766"/>
                  </a:lnTo>
                  <a:lnTo>
                    <a:pt x="656" y="769"/>
                  </a:lnTo>
                  <a:lnTo>
                    <a:pt x="656" y="771"/>
                  </a:lnTo>
                  <a:lnTo>
                    <a:pt x="656" y="774"/>
                  </a:lnTo>
                  <a:lnTo>
                    <a:pt x="656" y="776"/>
                  </a:lnTo>
                  <a:lnTo>
                    <a:pt x="656" y="779"/>
                  </a:lnTo>
                  <a:lnTo>
                    <a:pt x="656" y="781"/>
                  </a:lnTo>
                  <a:lnTo>
                    <a:pt x="656" y="784"/>
                  </a:lnTo>
                  <a:lnTo>
                    <a:pt x="656" y="787"/>
                  </a:lnTo>
                  <a:lnTo>
                    <a:pt x="656" y="789"/>
                  </a:lnTo>
                  <a:lnTo>
                    <a:pt x="656" y="792"/>
                  </a:lnTo>
                  <a:lnTo>
                    <a:pt x="656" y="797"/>
                  </a:lnTo>
                  <a:lnTo>
                    <a:pt x="656" y="799"/>
                  </a:lnTo>
                  <a:lnTo>
                    <a:pt x="659" y="802"/>
                  </a:lnTo>
                  <a:lnTo>
                    <a:pt x="659" y="804"/>
                  </a:lnTo>
                  <a:lnTo>
                    <a:pt x="659" y="807"/>
                  </a:lnTo>
                  <a:lnTo>
                    <a:pt x="659" y="809"/>
                  </a:lnTo>
                  <a:lnTo>
                    <a:pt x="656" y="809"/>
                  </a:lnTo>
                  <a:lnTo>
                    <a:pt x="654" y="809"/>
                  </a:lnTo>
                  <a:lnTo>
                    <a:pt x="651" y="807"/>
                  </a:lnTo>
                  <a:lnTo>
                    <a:pt x="649" y="804"/>
                  </a:lnTo>
                  <a:lnTo>
                    <a:pt x="649" y="802"/>
                  </a:lnTo>
                  <a:lnTo>
                    <a:pt x="646" y="799"/>
                  </a:lnTo>
                  <a:lnTo>
                    <a:pt x="644" y="797"/>
                  </a:lnTo>
                  <a:lnTo>
                    <a:pt x="641" y="794"/>
                  </a:lnTo>
                  <a:lnTo>
                    <a:pt x="639" y="792"/>
                  </a:lnTo>
                  <a:lnTo>
                    <a:pt x="636" y="792"/>
                  </a:lnTo>
                  <a:lnTo>
                    <a:pt x="634" y="794"/>
                  </a:lnTo>
                  <a:lnTo>
                    <a:pt x="628" y="797"/>
                  </a:lnTo>
                  <a:lnTo>
                    <a:pt x="626" y="797"/>
                  </a:lnTo>
                  <a:lnTo>
                    <a:pt x="623" y="797"/>
                  </a:lnTo>
                  <a:lnTo>
                    <a:pt x="623" y="794"/>
                  </a:lnTo>
                  <a:lnTo>
                    <a:pt x="618" y="794"/>
                  </a:lnTo>
                  <a:lnTo>
                    <a:pt x="616" y="792"/>
                  </a:lnTo>
                  <a:lnTo>
                    <a:pt x="613" y="792"/>
                  </a:lnTo>
                  <a:lnTo>
                    <a:pt x="611" y="792"/>
                  </a:lnTo>
                  <a:lnTo>
                    <a:pt x="606" y="794"/>
                  </a:lnTo>
                  <a:lnTo>
                    <a:pt x="600" y="794"/>
                  </a:lnTo>
                  <a:lnTo>
                    <a:pt x="598" y="794"/>
                  </a:lnTo>
                  <a:lnTo>
                    <a:pt x="595" y="792"/>
                  </a:lnTo>
                  <a:lnTo>
                    <a:pt x="593" y="792"/>
                  </a:lnTo>
                  <a:lnTo>
                    <a:pt x="590" y="789"/>
                  </a:lnTo>
                  <a:lnTo>
                    <a:pt x="588" y="787"/>
                  </a:lnTo>
                  <a:lnTo>
                    <a:pt x="585" y="784"/>
                  </a:lnTo>
                  <a:lnTo>
                    <a:pt x="585" y="779"/>
                  </a:lnTo>
                  <a:lnTo>
                    <a:pt x="583" y="776"/>
                  </a:lnTo>
                  <a:lnTo>
                    <a:pt x="583" y="774"/>
                  </a:lnTo>
                  <a:lnTo>
                    <a:pt x="580" y="769"/>
                  </a:lnTo>
                  <a:lnTo>
                    <a:pt x="578" y="766"/>
                  </a:lnTo>
                  <a:lnTo>
                    <a:pt x="575" y="764"/>
                  </a:lnTo>
                  <a:lnTo>
                    <a:pt x="575" y="761"/>
                  </a:lnTo>
                  <a:lnTo>
                    <a:pt x="572" y="761"/>
                  </a:lnTo>
                  <a:lnTo>
                    <a:pt x="570" y="759"/>
                  </a:lnTo>
                  <a:lnTo>
                    <a:pt x="567" y="759"/>
                  </a:lnTo>
                  <a:lnTo>
                    <a:pt x="565" y="756"/>
                  </a:lnTo>
                  <a:lnTo>
                    <a:pt x="562" y="756"/>
                  </a:lnTo>
                  <a:lnTo>
                    <a:pt x="562" y="754"/>
                  </a:lnTo>
                  <a:lnTo>
                    <a:pt x="560" y="754"/>
                  </a:lnTo>
                  <a:lnTo>
                    <a:pt x="557" y="751"/>
                  </a:lnTo>
                  <a:lnTo>
                    <a:pt x="552" y="751"/>
                  </a:lnTo>
                  <a:lnTo>
                    <a:pt x="550" y="754"/>
                  </a:lnTo>
                  <a:lnTo>
                    <a:pt x="547" y="756"/>
                  </a:lnTo>
                  <a:lnTo>
                    <a:pt x="544" y="761"/>
                  </a:lnTo>
                  <a:lnTo>
                    <a:pt x="544" y="764"/>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9">
              <a:extLst>
                <a:ext uri="{FF2B5EF4-FFF2-40B4-BE49-F238E27FC236}">
                  <a16:creationId xmlns:a16="http://schemas.microsoft.com/office/drawing/2014/main" id="{7EE75678-1931-8D99-7953-22CA0D107474}"/>
                </a:ext>
              </a:extLst>
            </p:cNvPr>
            <p:cNvSpPr>
              <a:spLocks/>
            </p:cNvSpPr>
            <p:nvPr/>
          </p:nvSpPr>
          <p:spPr bwMode="auto">
            <a:xfrm>
              <a:off x="2553" y="2777"/>
              <a:ext cx="784" cy="786"/>
            </a:xfrm>
            <a:custGeom>
              <a:avLst/>
              <a:gdLst>
                <a:gd name="T0" fmla="*/ 377 w 784"/>
                <a:gd name="T1" fmla="*/ 547 h 786"/>
                <a:gd name="T2" fmla="*/ 235 w 784"/>
                <a:gd name="T3" fmla="*/ 588 h 786"/>
                <a:gd name="T4" fmla="*/ 230 w 784"/>
                <a:gd name="T5" fmla="*/ 580 h 786"/>
                <a:gd name="T6" fmla="*/ 224 w 784"/>
                <a:gd name="T7" fmla="*/ 575 h 786"/>
                <a:gd name="T8" fmla="*/ 219 w 784"/>
                <a:gd name="T9" fmla="*/ 562 h 786"/>
                <a:gd name="T10" fmla="*/ 217 w 784"/>
                <a:gd name="T11" fmla="*/ 552 h 786"/>
                <a:gd name="T12" fmla="*/ 214 w 784"/>
                <a:gd name="T13" fmla="*/ 547 h 786"/>
                <a:gd name="T14" fmla="*/ 219 w 784"/>
                <a:gd name="T15" fmla="*/ 544 h 786"/>
                <a:gd name="T16" fmla="*/ 219 w 784"/>
                <a:gd name="T17" fmla="*/ 534 h 786"/>
                <a:gd name="T18" fmla="*/ 222 w 784"/>
                <a:gd name="T19" fmla="*/ 526 h 786"/>
                <a:gd name="T20" fmla="*/ 207 w 784"/>
                <a:gd name="T21" fmla="*/ 516 h 786"/>
                <a:gd name="T22" fmla="*/ 199 w 784"/>
                <a:gd name="T23" fmla="*/ 501 h 786"/>
                <a:gd name="T24" fmla="*/ 189 w 784"/>
                <a:gd name="T25" fmla="*/ 491 h 786"/>
                <a:gd name="T26" fmla="*/ 194 w 784"/>
                <a:gd name="T27" fmla="*/ 481 h 786"/>
                <a:gd name="T28" fmla="*/ 179 w 784"/>
                <a:gd name="T29" fmla="*/ 470 h 786"/>
                <a:gd name="T30" fmla="*/ 176 w 784"/>
                <a:gd name="T31" fmla="*/ 460 h 786"/>
                <a:gd name="T32" fmla="*/ 118 w 784"/>
                <a:gd name="T33" fmla="*/ 465 h 786"/>
                <a:gd name="T34" fmla="*/ 112 w 784"/>
                <a:gd name="T35" fmla="*/ 458 h 786"/>
                <a:gd name="T36" fmla="*/ 102 w 784"/>
                <a:gd name="T37" fmla="*/ 445 h 786"/>
                <a:gd name="T38" fmla="*/ 100 w 784"/>
                <a:gd name="T39" fmla="*/ 420 h 786"/>
                <a:gd name="T40" fmla="*/ 87 w 784"/>
                <a:gd name="T41" fmla="*/ 414 h 786"/>
                <a:gd name="T42" fmla="*/ 82 w 784"/>
                <a:gd name="T43" fmla="*/ 397 h 786"/>
                <a:gd name="T44" fmla="*/ 79 w 784"/>
                <a:gd name="T45" fmla="*/ 356 h 786"/>
                <a:gd name="T46" fmla="*/ 46 w 784"/>
                <a:gd name="T47" fmla="*/ 330 h 786"/>
                <a:gd name="T48" fmla="*/ 31 w 784"/>
                <a:gd name="T49" fmla="*/ 302 h 786"/>
                <a:gd name="T50" fmla="*/ 13 w 784"/>
                <a:gd name="T51" fmla="*/ 259 h 786"/>
                <a:gd name="T52" fmla="*/ 8 w 784"/>
                <a:gd name="T53" fmla="*/ 213 h 786"/>
                <a:gd name="T54" fmla="*/ 3 w 784"/>
                <a:gd name="T55" fmla="*/ 196 h 786"/>
                <a:gd name="T56" fmla="*/ 36 w 784"/>
                <a:gd name="T57" fmla="*/ 183 h 786"/>
                <a:gd name="T58" fmla="*/ 125 w 784"/>
                <a:gd name="T59" fmla="*/ 170 h 786"/>
                <a:gd name="T60" fmla="*/ 153 w 784"/>
                <a:gd name="T61" fmla="*/ 170 h 786"/>
                <a:gd name="T62" fmla="*/ 174 w 784"/>
                <a:gd name="T63" fmla="*/ 160 h 786"/>
                <a:gd name="T64" fmla="*/ 181 w 784"/>
                <a:gd name="T65" fmla="*/ 142 h 786"/>
                <a:gd name="T66" fmla="*/ 186 w 784"/>
                <a:gd name="T67" fmla="*/ 119 h 786"/>
                <a:gd name="T68" fmla="*/ 199 w 784"/>
                <a:gd name="T69" fmla="*/ 99 h 786"/>
                <a:gd name="T70" fmla="*/ 204 w 784"/>
                <a:gd name="T71" fmla="*/ 81 h 786"/>
                <a:gd name="T72" fmla="*/ 364 w 784"/>
                <a:gd name="T73" fmla="*/ 81 h 786"/>
                <a:gd name="T74" fmla="*/ 543 w 784"/>
                <a:gd name="T75" fmla="*/ 28 h 786"/>
                <a:gd name="T76" fmla="*/ 591 w 784"/>
                <a:gd name="T77" fmla="*/ 33 h 786"/>
                <a:gd name="T78" fmla="*/ 594 w 784"/>
                <a:gd name="T79" fmla="*/ 53 h 786"/>
                <a:gd name="T80" fmla="*/ 581 w 784"/>
                <a:gd name="T81" fmla="*/ 71 h 786"/>
                <a:gd name="T82" fmla="*/ 591 w 784"/>
                <a:gd name="T83" fmla="*/ 94 h 786"/>
                <a:gd name="T84" fmla="*/ 586 w 784"/>
                <a:gd name="T85" fmla="*/ 122 h 786"/>
                <a:gd name="T86" fmla="*/ 599 w 784"/>
                <a:gd name="T87" fmla="*/ 147 h 786"/>
                <a:gd name="T88" fmla="*/ 619 w 784"/>
                <a:gd name="T89" fmla="*/ 145 h 786"/>
                <a:gd name="T90" fmla="*/ 639 w 784"/>
                <a:gd name="T91" fmla="*/ 145 h 786"/>
                <a:gd name="T92" fmla="*/ 734 w 784"/>
                <a:gd name="T93" fmla="*/ 323 h 786"/>
                <a:gd name="T94" fmla="*/ 784 w 784"/>
                <a:gd name="T95" fmla="*/ 440 h 786"/>
                <a:gd name="T96" fmla="*/ 741 w 784"/>
                <a:gd name="T97" fmla="*/ 572 h 786"/>
                <a:gd name="T98" fmla="*/ 746 w 784"/>
                <a:gd name="T99" fmla="*/ 588 h 786"/>
                <a:gd name="T100" fmla="*/ 746 w 784"/>
                <a:gd name="T101" fmla="*/ 603 h 786"/>
                <a:gd name="T102" fmla="*/ 739 w 784"/>
                <a:gd name="T103" fmla="*/ 613 h 786"/>
                <a:gd name="T104" fmla="*/ 736 w 784"/>
                <a:gd name="T105" fmla="*/ 626 h 786"/>
                <a:gd name="T106" fmla="*/ 734 w 784"/>
                <a:gd name="T107" fmla="*/ 636 h 786"/>
                <a:gd name="T108" fmla="*/ 728 w 784"/>
                <a:gd name="T109" fmla="*/ 643 h 786"/>
                <a:gd name="T110" fmla="*/ 726 w 784"/>
                <a:gd name="T111" fmla="*/ 654 h 786"/>
                <a:gd name="T112" fmla="*/ 721 w 784"/>
                <a:gd name="T113" fmla="*/ 666 h 786"/>
                <a:gd name="T114" fmla="*/ 718 w 784"/>
                <a:gd name="T115" fmla="*/ 677 h 786"/>
                <a:gd name="T116" fmla="*/ 721 w 784"/>
                <a:gd name="T117" fmla="*/ 689 h 786"/>
                <a:gd name="T118" fmla="*/ 716 w 784"/>
                <a:gd name="T119" fmla="*/ 697 h 786"/>
                <a:gd name="T120" fmla="*/ 622 w 784"/>
                <a:gd name="T121" fmla="*/ 755 h 786"/>
                <a:gd name="T122" fmla="*/ 441 w 784"/>
                <a:gd name="T123" fmla="*/ 588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4" h="786">
                  <a:moveTo>
                    <a:pt x="441" y="588"/>
                  </a:moveTo>
                  <a:lnTo>
                    <a:pt x="431" y="575"/>
                  </a:lnTo>
                  <a:lnTo>
                    <a:pt x="431" y="567"/>
                  </a:lnTo>
                  <a:lnTo>
                    <a:pt x="431" y="565"/>
                  </a:lnTo>
                  <a:lnTo>
                    <a:pt x="420" y="567"/>
                  </a:lnTo>
                  <a:lnTo>
                    <a:pt x="410" y="570"/>
                  </a:lnTo>
                  <a:lnTo>
                    <a:pt x="377" y="547"/>
                  </a:lnTo>
                  <a:lnTo>
                    <a:pt x="362" y="537"/>
                  </a:lnTo>
                  <a:lnTo>
                    <a:pt x="319" y="565"/>
                  </a:lnTo>
                  <a:lnTo>
                    <a:pt x="242" y="590"/>
                  </a:lnTo>
                  <a:lnTo>
                    <a:pt x="240" y="588"/>
                  </a:lnTo>
                  <a:lnTo>
                    <a:pt x="240" y="590"/>
                  </a:lnTo>
                  <a:lnTo>
                    <a:pt x="237" y="588"/>
                  </a:lnTo>
                  <a:lnTo>
                    <a:pt x="235" y="588"/>
                  </a:lnTo>
                  <a:lnTo>
                    <a:pt x="235" y="588"/>
                  </a:lnTo>
                  <a:lnTo>
                    <a:pt x="232" y="588"/>
                  </a:lnTo>
                  <a:lnTo>
                    <a:pt x="232" y="588"/>
                  </a:lnTo>
                  <a:lnTo>
                    <a:pt x="232" y="585"/>
                  </a:lnTo>
                  <a:lnTo>
                    <a:pt x="230" y="582"/>
                  </a:lnTo>
                  <a:lnTo>
                    <a:pt x="230" y="580"/>
                  </a:lnTo>
                  <a:lnTo>
                    <a:pt x="230" y="580"/>
                  </a:lnTo>
                  <a:lnTo>
                    <a:pt x="230" y="577"/>
                  </a:lnTo>
                  <a:lnTo>
                    <a:pt x="230" y="577"/>
                  </a:lnTo>
                  <a:lnTo>
                    <a:pt x="230" y="575"/>
                  </a:lnTo>
                  <a:lnTo>
                    <a:pt x="227" y="575"/>
                  </a:lnTo>
                  <a:lnTo>
                    <a:pt x="227" y="575"/>
                  </a:lnTo>
                  <a:lnTo>
                    <a:pt x="224" y="575"/>
                  </a:lnTo>
                  <a:lnTo>
                    <a:pt x="224" y="575"/>
                  </a:lnTo>
                  <a:lnTo>
                    <a:pt x="224" y="572"/>
                  </a:lnTo>
                  <a:lnTo>
                    <a:pt x="224" y="572"/>
                  </a:lnTo>
                  <a:lnTo>
                    <a:pt x="222" y="570"/>
                  </a:lnTo>
                  <a:lnTo>
                    <a:pt x="222" y="567"/>
                  </a:lnTo>
                  <a:lnTo>
                    <a:pt x="222" y="567"/>
                  </a:lnTo>
                  <a:lnTo>
                    <a:pt x="222" y="565"/>
                  </a:lnTo>
                  <a:lnTo>
                    <a:pt x="219" y="562"/>
                  </a:lnTo>
                  <a:lnTo>
                    <a:pt x="219" y="562"/>
                  </a:lnTo>
                  <a:lnTo>
                    <a:pt x="219" y="560"/>
                  </a:lnTo>
                  <a:lnTo>
                    <a:pt x="219" y="560"/>
                  </a:lnTo>
                  <a:lnTo>
                    <a:pt x="219" y="557"/>
                  </a:lnTo>
                  <a:lnTo>
                    <a:pt x="217" y="557"/>
                  </a:lnTo>
                  <a:lnTo>
                    <a:pt x="217" y="554"/>
                  </a:lnTo>
                  <a:lnTo>
                    <a:pt x="217" y="552"/>
                  </a:lnTo>
                  <a:lnTo>
                    <a:pt x="217" y="552"/>
                  </a:lnTo>
                  <a:lnTo>
                    <a:pt x="217" y="552"/>
                  </a:lnTo>
                  <a:lnTo>
                    <a:pt x="217" y="549"/>
                  </a:lnTo>
                  <a:lnTo>
                    <a:pt x="219" y="549"/>
                  </a:lnTo>
                  <a:lnTo>
                    <a:pt x="217" y="547"/>
                  </a:lnTo>
                  <a:lnTo>
                    <a:pt x="217" y="547"/>
                  </a:lnTo>
                  <a:lnTo>
                    <a:pt x="214" y="547"/>
                  </a:lnTo>
                  <a:lnTo>
                    <a:pt x="214" y="547"/>
                  </a:lnTo>
                  <a:lnTo>
                    <a:pt x="214" y="544"/>
                  </a:lnTo>
                  <a:lnTo>
                    <a:pt x="214" y="544"/>
                  </a:lnTo>
                  <a:lnTo>
                    <a:pt x="217" y="544"/>
                  </a:lnTo>
                  <a:lnTo>
                    <a:pt x="217" y="544"/>
                  </a:lnTo>
                  <a:lnTo>
                    <a:pt x="219" y="544"/>
                  </a:lnTo>
                  <a:lnTo>
                    <a:pt x="219" y="544"/>
                  </a:lnTo>
                  <a:lnTo>
                    <a:pt x="219" y="542"/>
                  </a:lnTo>
                  <a:lnTo>
                    <a:pt x="219" y="542"/>
                  </a:lnTo>
                  <a:lnTo>
                    <a:pt x="219" y="539"/>
                  </a:lnTo>
                  <a:lnTo>
                    <a:pt x="219" y="539"/>
                  </a:lnTo>
                  <a:lnTo>
                    <a:pt x="219" y="537"/>
                  </a:lnTo>
                  <a:lnTo>
                    <a:pt x="219" y="534"/>
                  </a:lnTo>
                  <a:lnTo>
                    <a:pt x="219" y="534"/>
                  </a:lnTo>
                  <a:lnTo>
                    <a:pt x="222" y="532"/>
                  </a:lnTo>
                  <a:lnTo>
                    <a:pt x="222" y="532"/>
                  </a:lnTo>
                  <a:lnTo>
                    <a:pt x="222" y="532"/>
                  </a:lnTo>
                  <a:lnTo>
                    <a:pt x="222" y="529"/>
                  </a:lnTo>
                  <a:lnTo>
                    <a:pt x="222" y="529"/>
                  </a:lnTo>
                  <a:lnTo>
                    <a:pt x="222" y="526"/>
                  </a:lnTo>
                  <a:lnTo>
                    <a:pt x="222" y="526"/>
                  </a:lnTo>
                  <a:lnTo>
                    <a:pt x="219" y="526"/>
                  </a:lnTo>
                  <a:lnTo>
                    <a:pt x="219" y="526"/>
                  </a:lnTo>
                  <a:lnTo>
                    <a:pt x="217" y="526"/>
                  </a:lnTo>
                  <a:lnTo>
                    <a:pt x="214" y="521"/>
                  </a:lnTo>
                  <a:lnTo>
                    <a:pt x="212" y="519"/>
                  </a:lnTo>
                  <a:lnTo>
                    <a:pt x="209" y="519"/>
                  </a:lnTo>
                  <a:lnTo>
                    <a:pt x="207" y="516"/>
                  </a:lnTo>
                  <a:lnTo>
                    <a:pt x="209" y="514"/>
                  </a:lnTo>
                  <a:lnTo>
                    <a:pt x="209" y="511"/>
                  </a:lnTo>
                  <a:lnTo>
                    <a:pt x="207" y="511"/>
                  </a:lnTo>
                  <a:lnTo>
                    <a:pt x="207" y="511"/>
                  </a:lnTo>
                  <a:lnTo>
                    <a:pt x="204" y="511"/>
                  </a:lnTo>
                  <a:lnTo>
                    <a:pt x="202" y="509"/>
                  </a:lnTo>
                  <a:lnTo>
                    <a:pt x="199" y="501"/>
                  </a:lnTo>
                  <a:lnTo>
                    <a:pt x="196" y="498"/>
                  </a:lnTo>
                  <a:lnTo>
                    <a:pt x="196" y="496"/>
                  </a:lnTo>
                  <a:lnTo>
                    <a:pt x="196" y="493"/>
                  </a:lnTo>
                  <a:lnTo>
                    <a:pt x="196" y="491"/>
                  </a:lnTo>
                  <a:lnTo>
                    <a:pt x="194" y="491"/>
                  </a:lnTo>
                  <a:lnTo>
                    <a:pt x="191" y="493"/>
                  </a:lnTo>
                  <a:lnTo>
                    <a:pt x="189" y="491"/>
                  </a:lnTo>
                  <a:lnTo>
                    <a:pt x="189" y="488"/>
                  </a:lnTo>
                  <a:lnTo>
                    <a:pt x="189" y="486"/>
                  </a:lnTo>
                  <a:lnTo>
                    <a:pt x="191" y="486"/>
                  </a:lnTo>
                  <a:lnTo>
                    <a:pt x="191" y="486"/>
                  </a:lnTo>
                  <a:lnTo>
                    <a:pt x="194" y="483"/>
                  </a:lnTo>
                  <a:lnTo>
                    <a:pt x="194" y="483"/>
                  </a:lnTo>
                  <a:lnTo>
                    <a:pt x="194" y="481"/>
                  </a:lnTo>
                  <a:lnTo>
                    <a:pt x="194" y="481"/>
                  </a:lnTo>
                  <a:lnTo>
                    <a:pt x="194" y="478"/>
                  </a:lnTo>
                  <a:lnTo>
                    <a:pt x="191" y="476"/>
                  </a:lnTo>
                  <a:lnTo>
                    <a:pt x="181" y="470"/>
                  </a:lnTo>
                  <a:lnTo>
                    <a:pt x="179" y="470"/>
                  </a:lnTo>
                  <a:lnTo>
                    <a:pt x="179" y="470"/>
                  </a:lnTo>
                  <a:lnTo>
                    <a:pt x="179" y="470"/>
                  </a:lnTo>
                  <a:lnTo>
                    <a:pt x="179" y="470"/>
                  </a:lnTo>
                  <a:lnTo>
                    <a:pt x="176" y="470"/>
                  </a:lnTo>
                  <a:lnTo>
                    <a:pt x="176" y="468"/>
                  </a:lnTo>
                  <a:lnTo>
                    <a:pt x="176" y="468"/>
                  </a:lnTo>
                  <a:lnTo>
                    <a:pt x="174" y="468"/>
                  </a:lnTo>
                  <a:lnTo>
                    <a:pt x="176" y="465"/>
                  </a:lnTo>
                  <a:lnTo>
                    <a:pt x="176" y="460"/>
                  </a:lnTo>
                  <a:lnTo>
                    <a:pt x="166" y="460"/>
                  </a:lnTo>
                  <a:lnTo>
                    <a:pt x="163" y="460"/>
                  </a:lnTo>
                  <a:lnTo>
                    <a:pt x="153" y="460"/>
                  </a:lnTo>
                  <a:lnTo>
                    <a:pt x="128" y="460"/>
                  </a:lnTo>
                  <a:lnTo>
                    <a:pt x="123" y="463"/>
                  </a:lnTo>
                  <a:lnTo>
                    <a:pt x="120" y="463"/>
                  </a:lnTo>
                  <a:lnTo>
                    <a:pt x="118" y="465"/>
                  </a:lnTo>
                  <a:lnTo>
                    <a:pt x="115" y="468"/>
                  </a:lnTo>
                  <a:lnTo>
                    <a:pt x="112" y="465"/>
                  </a:lnTo>
                  <a:lnTo>
                    <a:pt x="112" y="463"/>
                  </a:lnTo>
                  <a:lnTo>
                    <a:pt x="110" y="460"/>
                  </a:lnTo>
                  <a:lnTo>
                    <a:pt x="110" y="460"/>
                  </a:lnTo>
                  <a:lnTo>
                    <a:pt x="110" y="458"/>
                  </a:lnTo>
                  <a:lnTo>
                    <a:pt x="112" y="458"/>
                  </a:lnTo>
                  <a:lnTo>
                    <a:pt x="110" y="455"/>
                  </a:lnTo>
                  <a:lnTo>
                    <a:pt x="110" y="453"/>
                  </a:lnTo>
                  <a:lnTo>
                    <a:pt x="110" y="450"/>
                  </a:lnTo>
                  <a:lnTo>
                    <a:pt x="107" y="450"/>
                  </a:lnTo>
                  <a:lnTo>
                    <a:pt x="107" y="448"/>
                  </a:lnTo>
                  <a:lnTo>
                    <a:pt x="105" y="448"/>
                  </a:lnTo>
                  <a:lnTo>
                    <a:pt x="102" y="445"/>
                  </a:lnTo>
                  <a:lnTo>
                    <a:pt x="102" y="442"/>
                  </a:lnTo>
                  <a:lnTo>
                    <a:pt x="102" y="440"/>
                  </a:lnTo>
                  <a:lnTo>
                    <a:pt x="105" y="432"/>
                  </a:lnTo>
                  <a:lnTo>
                    <a:pt x="102" y="425"/>
                  </a:lnTo>
                  <a:lnTo>
                    <a:pt x="100" y="422"/>
                  </a:lnTo>
                  <a:lnTo>
                    <a:pt x="100" y="422"/>
                  </a:lnTo>
                  <a:lnTo>
                    <a:pt x="100" y="420"/>
                  </a:lnTo>
                  <a:lnTo>
                    <a:pt x="97" y="420"/>
                  </a:lnTo>
                  <a:lnTo>
                    <a:pt x="97" y="420"/>
                  </a:lnTo>
                  <a:lnTo>
                    <a:pt x="95" y="417"/>
                  </a:lnTo>
                  <a:lnTo>
                    <a:pt x="92" y="417"/>
                  </a:lnTo>
                  <a:lnTo>
                    <a:pt x="90" y="417"/>
                  </a:lnTo>
                  <a:lnTo>
                    <a:pt x="87" y="414"/>
                  </a:lnTo>
                  <a:lnTo>
                    <a:pt x="87" y="414"/>
                  </a:lnTo>
                  <a:lnTo>
                    <a:pt x="84" y="412"/>
                  </a:lnTo>
                  <a:lnTo>
                    <a:pt x="82" y="409"/>
                  </a:lnTo>
                  <a:lnTo>
                    <a:pt x="82" y="407"/>
                  </a:lnTo>
                  <a:lnTo>
                    <a:pt x="82" y="404"/>
                  </a:lnTo>
                  <a:lnTo>
                    <a:pt x="82" y="402"/>
                  </a:lnTo>
                  <a:lnTo>
                    <a:pt x="84" y="399"/>
                  </a:lnTo>
                  <a:lnTo>
                    <a:pt x="82" y="397"/>
                  </a:lnTo>
                  <a:lnTo>
                    <a:pt x="82" y="394"/>
                  </a:lnTo>
                  <a:lnTo>
                    <a:pt x="82" y="394"/>
                  </a:lnTo>
                  <a:lnTo>
                    <a:pt x="79" y="392"/>
                  </a:lnTo>
                  <a:lnTo>
                    <a:pt x="79" y="384"/>
                  </a:lnTo>
                  <a:lnTo>
                    <a:pt x="79" y="379"/>
                  </a:lnTo>
                  <a:lnTo>
                    <a:pt x="79" y="358"/>
                  </a:lnTo>
                  <a:lnTo>
                    <a:pt x="79" y="356"/>
                  </a:lnTo>
                  <a:lnTo>
                    <a:pt x="77" y="353"/>
                  </a:lnTo>
                  <a:lnTo>
                    <a:pt x="74" y="348"/>
                  </a:lnTo>
                  <a:lnTo>
                    <a:pt x="72" y="346"/>
                  </a:lnTo>
                  <a:lnTo>
                    <a:pt x="69" y="346"/>
                  </a:lnTo>
                  <a:lnTo>
                    <a:pt x="64" y="341"/>
                  </a:lnTo>
                  <a:lnTo>
                    <a:pt x="51" y="333"/>
                  </a:lnTo>
                  <a:lnTo>
                    <a:pt x="46" y="330"/>
                  </a:lnTo>
                  <a:lnTo>
                    <a:pt x="41" y="325"/>
                  </a:lnTo>
                  <a:lnTo>
                    <a:pt x="39" y="323"/>
                  </a:lnTo>
                  <a:lnTo>
                    <a:pt x="36" y="318"/>
                  </a:lnTo>
                  <a:lnTo>
                    <a:pt x="36" y="313"/>
                  </a:lnTo>
                  <a:lnTo>
                    <a:pt x="34" y="308"/>
                  </a:lnTo>
                  <a:lnTo>
                    <a:pt x="31" y="305"/>
                  </a:lnTo>
                  <a:lnTo>
                    <a:pt x="31" y="302"/>
                  </a:lnTo>
                  <a:lnTo>
                    <a:pt x="28" y="297"/>
                  </a:lnTo>
                  <a:lnTo>
                    <a:pt x="26" y="292"/>
                  </a:lnTo>
                  <a:lnTo>
                    <a:pt x="23" y="287"/>
                  </a:lnTo>
                  <a:lnTo>
                    <a:pt x="23" y="282"/>
                  </a:lnTo>
                  <a:lnTo>
                    <a:pt x="23" y="280"/>
                  </a:lnTo>
                  <a:lnTo>
                    <a:pt x="23" y="277"/>
                  </a:lnTo>
                  <a:lnTo>
                    <a:pt x="13" y="259"/>
                  </a:lnTo>
                  <a:lnTo>
                    <a:pt x="13" y="257"/>
                  </a:lnTo>
                  <a:lnTo>
                    <a:pt x="11" y="249"/>
                  </a:lnTo>
                  <a:lnTo>
                    <a:pt x="8" y="236"/>
                  </a:lnTo>
                  <a:lnTo>
                    <a:pt x="8" y="234"/>
                  </a:lnTo>
                  <a:lnTo>
                    <a:pt x="8" y="231"/>
                  </a:lnTo>
                  <a:lnTo>
                    <a:pt x="8" y="213"/>
                  </a:lnTo>
                  <a:lnTo>
                    <a:pt x="8" y="213"/>
                  </a:lnTo>
                  <a:lnTo>
                    <a:pt x="6" y="208"/>
                  </a:lnTo>
                  <a:lnTo>
                    <a:pt x="6" y="208"/>
                  </a:lnTo>
                  <a:lnTo>
                    <a:pt x="6" y="206"/>
                  </a:lnTo>
                  <a:lnTo>
                    <a:pt x="6" y="203"/>
                  </a:lnTo>
                  <a:lnTo>
                    <a:pt x="6" y="201"/>
                  </a:lnTo>
                  <a:lnTo>
                    <a:pt x="6" y="198"/>
                  </a:lnTo>
                  <a:lnTo>
                    <a:pt x="3" y="196"/>
                  </a:lnTo>
                  <a:lnTo>
                    <a:pt x="3" y="193"/>
                  </a:lnTo>
                  <a:lnTo>
                    <a:pt x="0" y="190"/>
                  </a:lnTo>
                  <a:lnTo>
                    <a:pt x="0" y="188"/>
                  </a:lnTo>
                  <a:lnTo>
                    <a:pt x="8" y="185"/>
                  </a:lnTo>
                  <a:lnTo>
                    <a:pt x="11" y="185"/>
                  </a:lnTo>
                  <a:lnTo>
                    <a:pt x="34" y="185"/>
                  </a:lnTo>
                  <a:lnTo>
                    <a:pt x="36" y="183"/>
                  </a:lnTo>
                  <a:lnTo>
                    <a:pt x="41" y="183"/>
                  </a:lnTo>
                  <a:lnTo>
                    <a:pt x="54" y="180"/>
                  </a:lnTo>
                  <a:lnTo>
                    <a:pt x="54" y="178"/>
                  </a:lnTo>
                  <a:lnTo>
                    <a:pt x="59" y="170"/>
                  </a:lnTo>
                  <a:lnTo>
                    <a:pt x="67" y="162"/>
                  </a:lnTo>
                  <a:lnTo>
                    <a:pt x="120" y="168"/>
                  </a:lnTo>
                  <a:lnTo>
                    <a:pt x="125" y="170"/>
                  </a:lnTo>
                  <a:lnTo>
                    <a:pt x="128" y="170"/>
                  </a:lnTo>
                  <a:lnTo>
                    <a:pt x="133" y="168"/>
                  </a:lnTo>
                  <a:lnTo>
                    <a:pt x="138" y="162"/>
                  </a:lnTo>
                  <a:lnTo>
                    <a:pt x="140" y="162"/>
                  </a:lnTo>
                  <a:lnTo>
                    <a:pt x="146" y="165"/>
                  </a:lnTo>
                  <a:lnTo>
                    <a:pt x="151" y="168"/>
                  </a:lnTo>
                  <a:lnTo>
                    <a:pt x="153" y="170"/>
                  </a:lnTo>
                  <a:lnTo>
                    <a:pt x="156" y="170"/>
                  </a:lnTo>
                  <a:lnTo>
                    <a:pt x="161" y="170"/>
                  </a:lnTo>
                  <a:lnTo>
                    <a:pt x="168" y="173"/>
                  </a:lnTo>
                  <a:lnTo>
                    <a:pt x="168" y="168"/>
                  </a:lnTo>
                  <a:lnTo>
                    <a:pt x="171" y="165"/>
                  </a:lnTo>
                  <a:lnTo>
                    <a:pt x="171" y="162"/>
                  </a:lnTo>
                  <a:lnTo>
                    <a:pt x="174" y="160"/>
                  </a:lnTo>
                  <a:lnTo>
                    <a:pt x="174" y="157"/>
                  </a:lnTo>
                  <a:lnTo>
                    <a:pt x="174" y="155"/>
                  </a:lnTo>
                  <a:lnTo>
                    <a:pt x="174" y="150"/>
                  </a:lnTo>
                  <a:lnTo>
                    <a:pt x="174" y="147"/>
                  </a:lnTo>
                  <a:lnTo>
                    <a:pt x="176" y="147"/>
                  </a:lnTo>
                  <a:lnTo>
                    <a:pt x="179" y="145"/>
                  </a:lnTo>
                  <a:lnTo>
                    <a:pt x="181" y="142"/>
                  </a:lnTo>
                  <a:lnTo>
                    <a:pt x="181" y="137"/>
                  </a:lnTo>
                  <a:lnTo>
                    <a:pt x="181" y="134"/>
                  </a:lnTo>
                  <a:lnTo>
                    <a:pt x="181" y="132"/>
                  </a:lnTo>
                  <a:lnTo>
                    <a:pt x="184" y="129"/>
                  </a:lnTo>
                  <a:lnTo>
                    <a:pt x="184" y="124"/>
                  </a:lnTo>
                  <a:lnTo>
                    <a:pt x="186" y="122"/>
                  </a:lnTo>
                  <a:lnTo>
                    <a:pt x="186" y="119"/>
                  </a:lnTo>
                  <a:lnTo>
                    <a:pt x="189" y="117"/>
                  </a:lnTo>
                  <a:lnTo>
                    <a:pt x="191" y="112"/>
                  </a:lnTo>
                  <a:lnTo>
                    <a:pt x="194" y="109"/>
                  </a:lnTo>
                  <a:lnTo>
                    <a:pt x="196" y="109"/>
                  </a:lnTo>
                  <a:lnTo>
                    <a:pt x="199" y="106"/>
                  </a:lnTo>
                  <a:lnTo>
                    <a:pt x="199" y="104"/>
                  </a:lnTo>
                  <a:lnTo>
                    <a:pt x="199" y="99"/>
                  </a:lnTo>
                  <a:lnTo>
                    <a:pt x="202" y="99"/>
                  </a:lnTo>
                  <a:lnTo>
                    <a:pt x="202" y="96"/>
                  </a:lnTo>
                  <a:lnTo>
                    <a:pt x="202" y="94"/>
                  </a:lnTo>
                  <a:lnTo>
                    <a:pt x="202" y="91"/>
                  </a:lnTo>
                  <a:lnTo>
                    <a:pt x="204" y="86"/>
                  </a:lnTo>
                  <a:lnTo>
                    <a:pt x="204" y="84"/>
                  </a:lnTo>
                  <a:lnTo>
                    <a:pt x="204" y="81"/>
                  </a:lnTo>
                  <a:lnTo>
                    <a:pt x="204" y="76"/>
                  </a:lnTo>
                  <a:lnTo>
                    <a:pt x="204" y="73"/>
                  </a:lnTo>
                  <a:lnTo>
                    <a:pt x="207" y="68"/>
                  </a:lnTo>
                  <a:lnTo>
                    <a:pt x="207" y="66"/>
                  </a:lnTo>
                  <a:lnTo>
                    <a:pt x="207" y="63"/>
                  </a:lnTo>
                  <a:lnTo>
                    <a:pt x="265" y="66"/>
                  </a:lnTo>
                  <a:lnTo>
                    <a:pt x="364" y="81"/>
                  </a:lnTo>
                  <a:lnTo>
                    <a:pt x="489" y="0"/>
                  </a:lnTo>
                  <a:lnTo>
                    <a:pt x="540" y="0"/>
                  </a:lnTo>
                  <a:lnTo>
                    <a:pt x="535" y="10"/>
                  </a:lnTo>
                  <a:lnTo>
                    <a:pt x="535" y="17"/>
                  </a:lnTo>
                  <a:lnTo>
                    <a:pt x="538" y="22"/>
                  </a:lnTo>
                  <a:lnTo>
                    <a:pt x="540" y="25"/>
                  </a:lnTo>
                  <a:lnTo>
                    <a:pt x="543" y="28"/>
                  </a:lnTo>
                  <a:lnTo>
                    <a:pt x="548" y="28"/>
                  </a:lnTo>
                  <a:lnTo>
                    <a:pt x="555" y="28"/>
                  </a:lnTo>
                  <a:lnTo>
                    <a:pt x="560" y="25"/>
                  </a:lnTo>
                  <a:lnTo>
                    <a:pt x="568" y="28"/>
                  </a:lnTo>
                  <a:lnTo>
                    <a:pt x="573" y="28"/>
                  </a:lnTo>
                  <a:lnTo>
                    <a:pt x="581" y="30"/>
                  </a:lnTo>
                  <a:lnTo>
                    <a:pt x="591" y="33"/>
                  </a:lnTo>
                  <a:lnTo>
                    <a:pt x="594" y="35"/>
                  </a:lnTo>
                  <a:lnTo>
                    <a:pt x="596" y="40"/>
                  </a:lnTo>
                  <a:lnTo>
                    <a:pt x="594" y="45"/>
                  </a:lnTo>
                  <a:lnTo>
                    <a:pt x="594" y="48"/>
                  </a:lnTo>
                  <a:lnTo>
                    <a:pt x="591" y="50"/>
                  </a:lnTo>
                  <a:lnTo>
                    <a:pt x="591" y="53"/>
                  </a:lnTo>
                  <a:lnTo>
                    <a:pt x="594" y="53"/>
                  </a:lnTo>
                  <a:lnTo>
                    <a:pt x="594" y="58"/>
                  </a:lnTo>
                  <a:lnTo>
                    <a:pt x="591" y="61"/>
                  </a:lnTo>
                  <a:lnTo>
                    <a:pt x="588" y="63"/>
                  </a:lnTo>
                  <a:lnTo>
                    <a:pt x="586" y="63"/>
                  </a:lnTo>
                  <a:lnTo>
                    <a:pt x="581" y="66"/>
                  </a:lnTo>
                  <a:lnTo>
                    <a:pt x="581" y="68"/>
                  </a:lnTo>
                  <a:lnTo>
                    <a:pt x="581" y="71"/>
                  </a:lnTo>
                  <a:lnTo>
                    <a:pt x="583" y="73"/>
                  </a:lnTo>
                  <a:lnTo>
                    <a:pt x="588" y="73"/>
                  </a:lnTo>
                  <a:lnTo>
                    <a:pt x="594" y="76"/>
                  </a:lnTo>
                  <a:lnTo>
                    <a:pt x="596" y="81"/>
                  </a:lnTo>
                  <a:lnTo>
                    <a:pt x="594" y="84"/>
                  </a:lnTo>
                  <a:lnTo>
                    <a:pt x="594" y="89"/>
                  </a:lnTo>
                  <a:lnTo>
                    <a:pt x="591" y="94"/>
                  </a:lnTo>
                  <a:lnTo>
                    <a:pt x="586" y="96"/>
                  </a:lnTo>
                  <a:lnTo>
                    <a:pt x="583" y="101"/>
                  </a:lnTo>
                  <a:lnTo>
                    <a:pt x="586" y="104"/>
                  </a:lnTo>
                  <a:lnTo>
                    <a:pt x="588" y="109"/>
                  </a:lnTo>
                  <a:lnTo>
                    <a:pt x="588" y="117"/>
                  </a:lnTo>
                  <a:lnTo>
                    <a:pt x="586" y="119"/>
                  </a:lnTo>
                  <a:lnTo>
                    <a:pt x="586" y="122"/>
                  </a:lnTo>
                  <a:lnTo>
                    <a:pt x="586" y="127"/>
                  </a:lnTo>
                  <a:lnTo>
                    <a:pt x="588" y="132"/>
                  </a:lnTo>
                  <a:lnTo>
                    <a:pt x="588" y="134"/>
                  </a:lnTo>
                  <a:lnTo>
                    <a:pt x="588" y="140"/>
                  </a:lnTo>
                  <a:lnTo>
                    <a:pt x="594" y="145"/>
                  </a:lnTo>
                  <a:lnTo>
                    <a:pt x="596" y="145"/>
                  </a:lnTo>
                  <a:lnTo>
                    <a:pt x="599" y="147"/>
                  </a:lnTo>
                  <a:lnTo>
                    <a:pt x="601" y="147"/>
                  </a:lnTo>
                  <a:lnTo>
                    <a:pt x="604" y="150"/>
                  </a:lnTo>
                  <a:lnTo>
                    <a:pt x="604" y="152"/>
                  </a:lnTo>
                  <a:lnTo>
                    <a:pt x="609" y="150"/>
                  </a:lnTo>
                  <a:lnTo>
                    <a:pt x="614" y="150"/>
                  </a:lnTo>
                  <a:lnTo>
                    <a:pt x="616" y="147"/>
                  </a:lnTo>
                  <a:lnTo>
                    <a:pt x="619" y="145"/>
                  </a:lnTo>
                  <a:lnTo>
                    <a:pt x="624" y="142"/>
                  </a:lnTo>
                  <a:lnTo>
                    <a:pt x="629" y="142"/>
                  </a:lnTo>
                  <a:lnTo>
                    <a:pt x="637" y="140"/>
                  </a:lnTo>
                  <a:lnTo>
                    <a:pt x="639" y="142"/>
                  </a:lnTo>
                  <a:lnTo>
                    <a:pt x="639" y="142"/>
                  </a:lnTo>
                  <a:lnTo>
                    <a:pt x="642" y="142"/>
                  </a:lnTo>
                  <a:lnTo>
                    <a:pt x="639" y="145"/>
                  </a:lnTo>
                  <a:lnTo>
                    <a:pt x="624" y="229"/>
                  </a:lnTo>
                  <a:lnTo>
                    <a:pt x="650" y="254"/>
                  </a:lnTo>
                  <a:lnTo>
                    <a:pt x="713" y="267"/>
                  </a:lnTo>
                  <a:lnTo>
                    <a:pt x="749" y="274"/>
                  </a:lnTo>
                  <a:lnTo>
                    <a:pt x="759" y="295"/>
                  </a:lnTo>
                  <a:lnTo>
                    <a:pt x="746" y="310"/>
                  </a:lnTo>
                  <a:lnTo>
                    <a:pt x="734" y="323"/>
                  </a:lnTo>
                  <a:lnTo>
                    <a:pt x="744" y="351"/>
                  </a:lnTo>
                  <a:lnTo>
                    <a:pt x="744" y="358"/>
                  </a:lnTo>
                  <a:lnTo>
                    <a:pt x="744" y="361"/>
                  </a:lnTo>
                  <a:lnTo>
                    <a:pt x="746" y="371"/>
                  </a:lnTo>
                  <a:lnTo>
                    <a:pt x="746" y="371"/>
                  </a:lnTo>
                  <a:lnTo>
                    <a:pt x="746" y="389"/>
                  </a:lnTo>
                  <a:lnTo>
                    <a:pt x="784" y="440"/>
                  </a:lnTo>
                  <a:lnTo>
                    <a:pt x="751" y="511"/>
                  </a:lnTo>
                  <a:lnTo>
                    <a:pt x="751" y="539"/>
                  </a:lnTo>
                  <a:lnTo>
                    <a:pt x="749" y="542"/>
                  </a:lnTo>
                  <a:lnTo>
                    <a:pt x="739" y="570"/>
                  </a:lnTo>
                  <a:lnTo>
                    <a:pt x="739" y="570"/>
                  </a:lnTo>
                  <a:lnTo>
                    <a:pt x="741" y="570"/>
                  </a:lnTo>
                  <a:lnTo>
                    <a:pt x="741" y="572"/>
                  </a:lnTo>
                  <a:lnTo>
                    <a:pt x="744" y="580"/>
                  </a:lnTo>
                  <a:lnTo>
                    <a:pt x="746" y="580"/>
                  </a:lnTo>
                  <a:lnTo>
                    <a:pt x="746" y="582"/>
                  </a:lnTo>
                  <a:lnTo>
                    <a:pt x="746" y="585"/>
                  </a:lnTo>
                  <a:lnTo>
                    <a:pt x="746" y="585"/>
                  </a:lnTo>
                  <a:lnTo>
                    <a:pt x="744" y="588"/>
                  </a:lnTo>
                  <a:lnTo>
                    <a:pt x="746" y="588"/>
                  </a:lnTo>
                  <a:lnTo>
                    <a:pt x="746" y="595"/>
                  </a:lnTo>
                  <a:lnTo>
                    <a:pt x="746" y="595"/>
                  </a:lnTo>
                  <a:lnTo>
                    <a:pt x="746" y="598"/>
                  </a:lnTo>
                  <a:lnTo>
                    <a:pt x="746" y="598"/>
                  </a:lnTo>
                  <a:lnTo>
                    <a:pt x="746" y="600"/>
                  </a:lnTo>
                  <a:lnTo>
                    <a:pt x="746" y="603"/>
                  </a:lnTo>
                  <a:lnTo>
                    <a:pt x="746" y="603"/>
                  </a:lnTo>
                  <a:lnTo>
                    <a:pt x="746" y="605"/>
                  </a:lnTo>
                  <a:lnTo>
                    <a:pt x="744" y="605"/>
                  </a:lnTo>
                  <a:lnTo>
                    <a:pt x="744" y="608"/>
                  </a:lnTo>
                  <a:lnTo>
                    <a:pt x="741" y="610"/>
                  </a:lnTo>
                  <a:lnTo>
                    <a:pt x="741" y="610"/>
                  </a:lnTo>
                  <a:lnTo>
                    <a:pt x="739" y="613"/>
                  </a:lnTo>
                  <a:lnTo>
                    <a:pt x="739" y="613"/>
                  </a:lnTo>
                  <a:lnTo>
                    <a:pt x="739" y="615"/>
                  </a:lnTo>
                  <a:lnTo>
                    <a:pt x="739" y="618"/>
                  </a:lnTo>
                  <a:lnTo>
                    <a:pt x="739" y="618"/>
                  </a:lnTo>
                  <a:lnTo>
                    <a:pt x="739" y="621"/>
                  </a:lnTo>
                  <a:lnTo>
                    <a:pt x="739" y="623"/>
                  </a:lnTo>
                  <a:lnTo>
                    <a:pt x="739" y="626"/>
                  </a:lnTo>
                  <a:lnTo>
                    <a:pt x="736" y="626"/>
                  </a:lnTo>
                  <a:lnTo>
                    <a:pt x="736" y="628"/>
                  </a:lnTo>
                  <a:lnTo>
                    <a:pt x="736" y="628"/>
                  </a:lnTo>
                  <a:lnTo>
                    <a:pt x="736" y="631"/>
                  </a:lnTo>
                  <a:lnTo>
                    <a:pt x="736" y="631"/>
                  </a:lnTo>
                  <a:lnTo>
                    <a:pt x="734" y="633"/>
                  </a:lnTo>
                  <a:lnTo>
                    <a:pt x="734" y="633"/>
                  </a:lnTo>
                  <a:lnTo>
                    <a:pt x="734" y="636"/>
                  </a:lnTo>
                  <a:lnTo>
                    <a:pt x="734" y="636"/>
                  </a:lnTo>
                  <a:lnTo>
                    <a:pt x="731" y="638"/>
                  </a:lnTo>
                  <a:lnTo>
                    <a:pt x="731" y="638"/>
                  </a:lnTo>
                  <a:lnTo>
                    <a:pt x="731" y="641"/>
                  </a:lnTo>
                  <a:lnTo>
                    <a:pt x="731" y="641"/>
                  </a:lnTo>
                  <a:lnTo>
                    <a:pt x="728" y="643"/>
                  </a:lnTo>
                  <a:lnTo>
                    <a:pt x="728" y="643"/>
                  </a:lnTo>
                  <a:lnTo>
                    <a:pt x="728" y="643"/>
                  </a:lnTo>
                  <a:lnTo>
                    <a:pt x="728" y="646"/>
                  </a:lnTo>
                  <a:lnTo>
                    <a:pt x="728" y="646"/>
                  </a:lnTo>
                  <a:lnTo>
                    <a:pt x="728" y="649"/>
                  </a:lnTo>
                  <a:lnTo>
                    <a:pt x="726" y="651"/>
                  </a:lnTo>
                  <a:lnTo>
                    <a:pt x="726" y="651"/>
                  </a:lnTo>
                  <a:lnTo>
                    <a:pt x="726" y="654"/>
                  </a:lnTo>
                  <a:lnTo>
                    <a:pt x="726" y="656"/>
                  </a:lnTo>
                  <a:lnTo>
                    <a:pt x="726" y="656"/>
                  </a:lnTo>
                  <a:lnTo>
                    <a:pt x="723" y="659"/>
                  </a:lnTo>
                  <a:lnTo>
                    <a:pt x="723" y="659"/>
                  </a:lnTo>
                  <a:lnTo>
                    <a:pt x="721" y="661"/>
                  </a:lnTo>
                  <a:lnTo>
                    <a:pt x="723" y="664"/>
                  </a:lnTo>
                  <a:lnTo>
                    <a:pt x="721" y="666"/>
                  </a:lnTo>
                  <a:lnTo>
                    <a:pt x="721" y="666"/>
                  </a:lnTo>
                  <a:lnTo>
                    <a:pt x="721" y="669"/>
                  </a:lnTo>
                  <a:lnTo>
                    <a:pt x="721" y="671"/>
                  </a:lnTo>
                  <a:lnTo>
                    <a:pt x="721" y="674"/>
                  </a:lnTo>
                  <a:lnTo>
                    <a:pt x="718" y="674"/>
                  </a:lnTo>
                  <a:lnTo>
                    <a:pt x="718" y="677"/>
                  </a:lnTo>
                  <a:lnTo>
                    <a:pt x="718" y="677"/>
                  </a:lnTo>
                  <a:lnTo>
                    <a:pt x="718" y="682"/>
                  </a:lnTo>
                  <a:lnTo>
                    <a:pt x="718" y="682"/>
                  </a:lnTo>
                  <a:lnTo>
                    <a:pt x="721" y="684"/>
                  </a:lnTo>
                  <a:lnTo>
                    <a:pt x="718" y="687"/>
                  </a:lnTo>
                  <a:lnTo>
                    <a:pt x="721" y="687"/>
                  </a:lnTo>
                  <a:lnTo>
                    <a:pt x="721" y="687"/>
                  </a:lnTo>
                  <a:lnTo>
                    <a:pt x="721" y="689"/>
                  </a:lnTo>
                  <a:lnTo>
                    <a:pt x="721" y="692"/>
                  </a:lnTo>
                  <a:lnTo>
                    <a:pt x="718" y="692"/>
                  </a:lnTo>
                  <a:lnTo>
                    <a:pt x="718" y="694"/>
                  </a:lnTo>
                  <a:lnTo>
                    <a:pt x="716" y="694"/>
                  </a:lnTo>
                  <a:lnTo>
                    <a:pt x="716" y="694"/>
                  </a:lnTo>
                  <a:lnTo>
                    <a:pt x="716" y="694"/>
                  </a:lnTo>
                  <a:lnTo>
                    <a:pt x="716" y="697"/>
                  </a:lnTo>
                  <a:lnTo>
                    <a:pt x="716" y="712"/>
                  </a:lnTo>
                  <a:lnTo>
                    <a:pt x="713" y="761"/>
                  </a:lnTo>
                  <a:lnTo>
                    <a:pt x="693" y="773"/>
                  </a:lnTo>
                  <a:lnTo>
                    <a:pt x="639" y="755"/>
                  </a:lnTo>
                  <a:lnTo>
                    <a:pt x="637" y="755"/>
                  </a:lnTo>
                  <a:lnTo>
                    <a:pt x="624" y="753"/>
                  </a:lnTo>
                  <a:lnTo>
                    <a:pt x="622" y="755"/>
                  </a:lnTo>
                  <a:lnTo>
                    <a:pt x="622" y="755"/>
                  </a:lnTo>
                  <a:lnTo>
                    <a:pt x="576" y="786"/>
                  </a:lnTo>
                  <a:lnTo>
                    <a:pt x="512" y="750"/>
                  </a:lnTo>
                  <a:lnTo>
                    <a:pt x="504" y="636"/>
                  </a:lnTo>
                  <a:lnTo>
                    <a:pt x="494" y="638"/>
                  </a:lnTo>
                  <a:lnTo>
                    <a:pt x="482" y="638"/>
                  </a:lnTo>
                  <a:lnTo>
                    <a:pt x="441" y="588"/>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 name="Freeform 10">
              <a:extLst>
                <a:ext uri="{FF2B5EF4-FFF2-40B4-BE49-F238E27FC236}">
                  <a16:creationId xmlns:a16="http://schemas.microsoft.com/office/drawing/2014/main" id="{5F30CF01-4D48-21C2-D217-5F5005378CDA}"/>
                </a:ext>
              </a:extLst>
            </p:cNvPr>
            <p:cNvSpPr>
              <a:spLocks/>
            </p:cNvSpPr>
            <p:nvPr/>
          </p:nvSpPr>
          <p:spPr bwMode="auto">
            <a:xfrm>
              <a:off x="2953" y="2049"/>
              <a:ext cx="1133" cy="974"/>
            </a:xfrm>
            <a:custGeom>
              <a:avLst/>
              <a:gdLst>
                <a:gd name="T0" fmla="*/ 799 w 1133"/>
                <a:gd name="T1" fmla="*/ 845 h 974"/>
                <a:gd name="T2" fmla="*/ 799 w 1133"/>
                <a:gd name="T3" fmla="*/ 936 h 974"/>
                <a:gd name="T4" fmla="*/ 751 w 1133"/>
                <a:gd name="T5" fmla="*/ 972 h 974"/>
                <a:gd name="T6" fmla="*/ 698 w 1133"/>
                <a:gd name="T7" fmla="*/ 964 h 974"/>
                <a:gd name="T8" fmla="*/ 621 w 1133"/>
                <a:gd name="T9" fmla="*/ 939 h 974"/>
                <a:gd name="T10" fmla="*/ 517 w 1133"/>
                <a:gd name="T11" fmla="*/ 921 h 974"/>
                <a:gd name="T12" fmla="*/ 443 w 1133"/>
                <a:gd name="T13" fmla="*/ 946 h 974"/>
                <a:gd name="T14" fmla="*/ 194 w 1133"/>
                <a:gd name="T15" fmla="*/ 873 h 974"/>
                <a:gd name="T16" fmla="*/ 188 w 1133"/>
                <a:gd name="T17" fmla="*/ 791 h 974"/>
                <a:gd name="T18" fmla="*/ 262 w 1133"/>
                <a:gd name="T19" fmla="*/ 700 h 974"/>
                <a:gd name="T20" fmla="*/ 374 w 1133"/>
                <a:gd name="T21" fmla="*/ 664 h 974"/>
                <a:gd name="T22" fmla="*/ 354 w 1133"/>
                <a:gd name="T23" fmla="*/ 605 h 974"/>
                <a:gd name="T24" fmla="*/ 318 w 1133"/>
                <a:gd name="T25" fmla="*/ 562 h 974"/>
                <a:gd name="T26" fmla="*/ 278 w 1133"/>
                <a:gd name="T27" fmla="*/ 534 h 974"/>
                <a:gd name="T28" fmla="*/ 244 w 1133"/>
                <a:gd name="T29" fmla="*/ 506 h 974"/>
                <a:gd name="T30" fmla="*/ 160 w 1133"/>
                <a:gd name="T31" fmla="*/ 511 h 974"/>
                <a:gd name="T32" fmla="*/ 94 w 1133"/>
                <a:gd name="T33" fmla="*/ 488 h 974"/>
                <a:gd name="T34" fmla="*/ 13 w 1133"/>
                <a:gd name="T35" fmla="*/ 440 h 974"/>
                <a:gd name="T36" fmla="*/ 43 w 1133"/>
                <a:gd name="T37" fmla="*/ 402 h 974"/>
                <a:gd name="T38" fmla="*/ 92 w 1133"/>
                <a:gd name="T39" fmla="*/ 392 h 974"/>
                <a:gd name="T40" fmla="*/ 130 w 1133"/>
                <a:gd name="T41" fmla="*/ 397 h 974"/>
                <a:gd name="T42" fmla="*/ 168 w 1133"/>
                <a:gd name="T43" fmla="*/ 420 h 974"/>
                <a:gd name="T44" fmla="*/ 209 w 1133"/>
                <a:gd name="T45" fmla="*/ 404 h 974"/>
                <a:gd name="T46" fmla="*/ 250 w 1133"/>
                <a:gd name="T47" fmla="*/ 379 h 974"/>
                <a:gd name="T48" fmla="*/ 295 w 1133"/>
                <a:gd name="T49" fmla="*/ 361 h 974"/>
                <a:gd name="T50" fmla="*/ 334 w 1133"/>
                <a:gd name="T51" fmla="*/ 328 h 974"/>
                <a:gd name="T52" fmla="*/ 349 w 1133"/>
                <a:gd name="T53" fmla="*/ 300 h 974"/>
                <a:gd name="T54" fmla="*/ 387 w 1133"/>
                <a:gd name="T55" fmla="*/ 285 h 974"/>
                <a:gd name="T56" fmla="*/ 420 w 1133"/>
                <a:gd name="T57" fmla="*/ 254 h 974"/>
                <a:gd name="T58" fmla="*/ 484 w 1133"/>
                <a:gd name="T59" fmla="*/ 262 h 974"/>
                <a:gd name="T60" fmla="*/ 524 w 1133"/>
                <a:gd name="T61" fmla="*/ 269 h 974"/>
                <a:gd name="T62" fmla="*/ 560 w 1133"/>
                <a:gd name="T63" fmla="*/ 236 h 974"/>
                <a:gd name="T64" fmla="*/ 603 w 1133"/>
                <a:gd name="T65" fmla="*/ 229 h 974"/>
                <a:gd name="T66" fmla="*/ 601 w 1133"/>
                <a:gd name="T67" fmla="*/ 160 h 974"/>
                <a:gd name="T68" fmla="*/ 598 w 1133"/>
                <a:gd name="T69" fmla="*/ 117 h 974"/>
                <a:gd name="T70" fmla="*/ 726 w 1133"/>
                <a:gd name="T71" fmla="*/ 84 h 974"/>
                <a:gd name="T72" fmla="*/ 835 w 1133"/>
                <a:gd name="T73" fmla="*/ 18 h 974"/>
                <a:gd name="T74" fmla="*/ 889 w 1133"/>
                <a:gd name="T75" fmla="*/ 20 h 974"/>
                <a:gd name="T76" fmla="*/ 878 w 1133"/>
                <a:gd name="T77" fmla="*/ 46 h 974"/>
                <a:gd name="T78" fmla="*/ 904 w 1133"/>
                <a:gd name="T79" fmla="*/ 58 h 974"/>
                <a:gd name="T80" fmla="*/ 896 w 1133"/>
                <a:gd name="T81" fmla="*/ 81 h 974"/>
                <a:gd name="T82" fmla="*/ 939 w 1133"/>
                <a:gd name="T83" fmla="*/ 109 h 974"/>
                <a:gd name="T84" fmla="*/ 947 w 1133"/>
                <a:gd name="T85" fmla="*/ 145 h 974"/>
                <a:gd name="T86" fmla="*/ 995 w 1133"/>
                <a:gd name="T87" fmla="*/ 163 h 974"/>
                <a:gd name="T88" fmla="*/ 1013 w 1133"/>
                <a:gd name="T89" fmla="*/ 201 h 974"/>
                <a:gd name="T90" fmla="*/ 1054 w 1133"/>
                <a:gd name="T91" fmla="*/ 247 h 974"/>
                <a:gd name="T92" fmla="*/ 1092 w 1133"/>
                <a:gd name="T93" fmla="*/ 262 h 974"/>
                <a:gd name="T94" fmla="*/ 1120 w 1133"/>
                <a:gd name="T95" fmla="*/ 305 h 974"/>
                <a:gd name="T96" fmla="*/ 1125 w 1133"/>
                <a:gd name="T97" fmla="*/ 364 h 974"/>
                <a:gd name="T98" fmla="*/ 1115 w 1133"/>
                <a:gd name="T99" fmla="*/ 399 h 974"/>
                <a:gd name="T100" fmla="*/ 1092 w 1133"/>
                <a:gd name="T101" fmla="*/ 435 h 974"/>
                <a:gd name="T102" fmla="*/ 1054 w 1133"/>
                <a:gd name="T103" fmla="*/ 455 h 974"/>
                <a:gd name="T104" fmla="*/ 1092 w 1133"/>
                <a:gd name="T105" fmla="*/ 491 h 974"/>
                <a:gd name="T106" fmla="*/ 1077 w 1133"/>
                <a:gd name="T107" fmla="*/ 504 h 974"/>
                <a:gd name="T108" fmla="*/ 1039 w 1133"/>
                <a:gd name="T109" fmla="*/ 524 h 974"/>
                <a:gd name="T110" fmla="*/ 988 w 1133"/>
                <a:gd name="T111" fmla="*/ 560 h 974"/>
                <a:gd name="T112" fmla="*/ 1008 w 1133"/>
                <a:gd name="T113" fmla="*/ 572 h 974"/>
                <a:gd name="T114" fmla="*/ 988 w 1133"/>
                <a:gd name="T115" fmla="*/ 618 h 974"/>
                <a:gd name="T116" fmla="*/ 995 w 1133"/>
                <a:gd name="T117" fmla="*/ 667 h 974"/>
                <a:gd name="T118" fmla="*/ 995 w 1133"/>
                <a:gd name="T119" fmla="*/ 705 h 974"/>
                <a:gd name="T120" fmla="*/ 970 w 1133"/>
                <a:gd name="T121" fmla="*/ 763 h 974"/>
                <a:gd name="T122" fmla="*/ 861 w 1133"/>
                <a:gd name="T123" fmla="*/ 778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3" h="974">
                  <a:moveTo>
                    <a:pt x="858" y="778"/>
                  </a:moveTo>
                  <a:lnTo>
                    <a:pt x="850" y="776"/>
                  </a:lnTo>
                  <a:lnTo>
                    <a:pt x="845" y="778"/>
                  </a:lnTo>
                  <a:lnTo>
                    <a:pt x="843" y="778"/>
                  </a:lnTo>
                  <a:lnTo>
                    <a:pt x="843" y="781"/>
                  </a:lnTo>
                  <a:lnTo>
                    <a:pt x="838" y="789"/>
                  </a:lnTo>
                  <a:lnTo>
                    <a:pt x="835" y="789"/>
                  </a:lnTo>
                  <a:lnTo>
                    <a:pt x="833" y="796"/>
                  </a:lnTo>
                  <a:lnTo>
                    <a:pt x="830" y="796"/>
                  </a:lnTo>
                  <a:lnTo>
                    <a:pt x="827" y="799"/>
                  </a:lnTo>
                  <a:lnTo>
                    <a:pt x="825" y="801"/>
                  </a:lnTo>
                  <a:lnTo>
                    <a:pt x="817" y="806"/>
                  </a:lnTo>
                  <a:lnTo>
                    <a:pt x="817" y="812"/>
                  </a:lnTo>
                  <a:lnTo>
                    <a:pt x="817" y="817"/>
                  </a:lnTo>
                  <a:lnTo>
                    <a:pt x="817" y="819"/>
                  </a:lnTo>
                  <a:lnTo>
                    <a:pt x="817" y="827"/>
                  </a:lnTo>
                  <a:lnTo>
                    <a:pt x="815" y="827"/>
                  </a:lnTo>
                  <a:lnTo>
                    <a:pt x="815" y="829"/>
                  </a:lnTo>
                  <a:lnTo>
                    <a:pt x="815" y="832"/>
                  </a:lnTo>
                  <a:lnTo>
                    <a:pt x="812" y="834"/>
                  </a:lnTo>
                  <a:lnTo>
                    <a:pt x="802" y="842"/>
                  </a:lnTo>
                  <a:lnTo>
                    <a:pt x="799" y="842"/>
                  </a:lnTo>
                  <a:lnTo>
                    <a:pt x="799" y="845"/>
                  </a:lnTo>
                  <a:lnTo>
                    <a:pt x="797" y="847"/>
                  </a:lnTo>
                  <a:lnTo>
                    <a:pt x="792" y="857"/>
                  </a:lnTo>
                  <a:lnTo>
                    <a:pt x="792" y="860"/>
                  </a:lnTo>
                  <a:lnTo>
                    <a:pt x="789" y="862"/>
                  </a:lnTo>
                  <a:lnTo>
                    <a:pt x="787" y="868"/>
                  </a:lnTo>
                  <a:lnTo>
                    <a:pt x="789" y="875"/>
                  </a:lnTo>
                  <a:lnTo>
                    <a:pt x="787" y="878"/>
                  </a:lnTo>
                  <a:lnTo>
                    <a:pt x="789" y="880"/>
                  </a:lnTo>
                  <a:lnTo>
                    <a:pt x="789" y="883"/>
                  </a:lnTo>
                  <a:lnTo>
                    <a:pt x="792" y="885"/>
                  </a:lnTo>
                  <a:lnTo>
                    <a:pt x="792" y="890"/>
                  </a:lnTo>
                  <a:lnTo>
                    <a:pt x="792" y="896"/>
                  </a:lnTo>
                  <a:lnTo>
                    <a:pt x="792" y="906"/>
                  </a:lnTo>
                  <a:lnTo>
                    <a:pt x="789" y="916"/>
                  </a:lnTo>
                  <a:lnTo>
                    <a:pt x="792" y="918"/>
                  </a:lnTo>
                  <a:lnTo>
                    <a:pt x="792" y="921"/>
                  </a:lnTo>
                  <a:lnTo>
                    <a:pt x="792" y="924"/>
                  </a:lnTo>
                  <a:lnTo>
                    <a:pt x="792" y="926"/>
                  </a:lnTo>
                  <a:lnTo>
                    <a:pt x="797" y="929"/>
                  </a:lnTo>
                  <a:lnTo>
                    <a:pt x="797" y="931"/>
                  </a:lnTo>
                  <a:lnTo>
                    <a:pt x="794" y="934"/>
                  </a:lnTo>
                  <a:lnTo>
                    <a:pt x="797" y="936"/>
                  </a:lnTo>
                  <a:lnTo>
                    <a:pt x="799" y="936"/>
                  </a:lnTo>
                  <a:lnTo>
                    <a:pt x="797" y="936"/>
                  </a:lnTo>
                  <a:lnTo>
                    <a:pt x="797" y="939"/>
                  </a:lnTo>
                  <a:lnTo>
                    <a:pt x="794" y="939"/>
                  </a:lnTo>
                  <a:lnTo>
                    <a:pt x="794" y="941"/>
                  </a:lnTo>
                  <a:lnTo>
                    <a:pt x="794" y="944"/>
                  </a:lnTo>
                  <a:lnTo>
                    <a:pt x="799" y="949"/>
                  </a:lnTo>
                  <a:lnTo>
                    <a:pt x="797" y="949"/>
                  </a:lnTo>
                  <a:lnTo>
                    <a:pt x="794" y="952"/>
                  </a:lnTo>
                  <a:lnTo>
                    <a:pt x="792" y="954"/>
                  </a:lnTo>
                  <a:lnTo>
                    <a:pt x="792" y="959"/>
                  </a:lnTo>
                  <a:lnTo>
                    <a:pt x="792" y="962"/>
                  </a:lnTo>
                  <a:lnTo>
                    <a:pt x="789" y="964"/>
                  </a:lnTo>
                  <a:lnTo>
                    <a:pt x="789" y="967"/>
                  </a:lnTo>
                  <a:lnTo>
                    <a:pt x="784" y="969"/>
                  </a:lnTo>
                  <a:lnTo>
                    <a:pt x="782" y="967"/>
                  </a:lnTo>
                  <a:lnTo>
                    <a:pt x="779" y="967"/>
                  </a:lnTo>
                  <a:lnTo>
                    <a:pt x="777" y="967"/>
                  </a:lnTo>
                  <a:lnTo>
                    <a:pt x="771" y="967"/>
                  </a:lnTo>
                  <a:lnTo>
                    <a:pt x="769" y="967"/>
                  </a:lnTo>
                  <a:lnTo>
                    <a:pt x="766" y="967"/>
                  </a:lnTo>
                  <a:lnTo>
                    <a:pt x="759" y="964"/>
                  </a:lnTo>
                  <a:lnTo>
                    <a:pt x="751" y="969"/>
                  </a:lnTo>
                  <a:lnTo>
                    <a:pt x="751" y="972"/>
                  </a:lnTo>
                  <a:lnTo>
                    <a:pt x="749" y="974"/>
                  </a:lnTo>
                  <a:lnTo>
                    <a:pt x="746" y="974"/>
                  </a:lnTo>
                  <a:lnTo>
                    <a:pt x="743" y="972"/>
                  </a:lnTo>
                  <a:lnTo>
                    <a:pt x="741" y="969"/>
                  </a:lnTo>
                  <a:lnTo>
                    <a:pt x="738" y="969"/>
                  </a:lnTo>
                  <a:lnTo>
                    <a:pt x="736" y="969"/>
                  </a:lnTo>
                  <a:lnTo>
                    <a:pt x="733" y="967"/>
                  </a:lnTo>
                  <a:lnTo>
                    <a:pt x="731" y="967"/>
                  </a:lnTo>
                  <a:lnTo>
                    <a:pt x="728" y="967"/>
                  </a:lnTo>
                  <a:lnTo>
                    <a:pt x="726" y="964"/>
                  </a:lnTo>
                  <a:lnTo>
                    <a:pt x="723" y="967"/>
                  </a:lnTo>
                  <a:lnTo>
                    <a:pt x="721" y="967"/>
                  </a:lnTo>
                  <a:lnTo>
                    <a:pt x="718" y="969"/>
                  </a:lnTo>
                  <a:lnTo>
                    <a:pt x="718" y="967"/>
                  </a:lnTo>
                  <a:lnTo>
                    <a:pt x="715" y="967"/>
                  </a:lnTo>
                  <a:lnTo>
                    <a:pt x="713" y="967"/>
                  </a:lnTo>
                  <a:lnTo>
                    <a:pt x="710" y="967"/>
                  </a:lnTo>
                  <a:lnTo>
                    <a:pt x="708" y="967"/>
                  </a:lnTo>
                  <a:lnTo>
                    <a:pt x="708" y="964"/>
                  </a:lnTo>
                  <a:lnTo>
                    <a:pt x="705" y="964"/>
                  </a:lnTo>
                  <a:lnTo>
                    <a:pt x="703" y="964"/>
                  </a:lnTo>
                  <a:lnTo>
                    <a:pt x="700" y="964"/>
                  </a:lnTo>
                  <a:lnTo>
                    <a:pt x="698" y="964"/>
                  </a:lnTo>
                  <a:lnTo>
                    <a:pt x="695" y="964"/>
                  </a:lnTo>
                  <a:lnTo>
                    <a:pt x="693" y="962"/>
                  </a:lnTo>
                  <a:lnTo>
                    <a:pt x="687" y="954"/>
                  </a:lnTo>
                  <a:lnTo>
                    <a:pt x="685" y="954"/>
                  </a:lnTo>
                  <a:lnTo>
                    <a:pt x="682" y="954"/>
                  </a:lnTo>
                  <a:lnTo>
                    <a:pt x="680" y="952"/>
                  </a:lnTo>
                  <a:lnTo>
                    <a:pt x="677" y="952"/>
                  </a:lnTo>
                  <a:lnTo>
                    <a:pt x="675" y="952"/>
                  </a:lnTo>
                  <a:lnTo>
                    <a:pt x="672" y="949"/>
                  </a:lnTo>
                  <a:lnTo>
                    <a:pt x="670" y="946"/>
                  </a:lnTo>
                  <a:lnTo>
                    <a:pt x="667" y="944"/>
                  </a:lnTo>
                  <a:lnTo>
                    <a:pt x="667" y="941"/>
                  </a:lnTo>
                  <a:lnTo>
                    <a:pt x="665" y="939"/>
                  </a:lnTo>
                  <a:lnTo>
                    <a:pt x="652" y="929"/>
                  </a:lnTo>
                  <a:lnTo>
                    <a:pt x="647" y="941"/>
                  </a:lnTo>
                  <a:lnTo>
                    <a:pt x="644" y="941"/>
                  </a:lnTo>
                  <a:lnTo>
                    <a:pt x="642" y="941"/>
                  </a:lnTo>
                  <a:lnTo>
                    <a:pt x="639" y="941"/>
                  </a:lnTo>
                  <a:lnTo>
                    <a:pt x="637" y="941"/>
                  </a:lnTo>
                  <a:lnTo>
                    <a:pt x="634" y="941"/>
                  </a:lnTo>
                  <a:lnTo>
                    <a:pt x="631" y="941"/>
                  </a:lnTo>
                  <a:lnTo>
                    <a:pt x="624" y="939"/>
                  </a:lnTo>
                  <a:lnTo>
                    <a:pt x="621" y="939"/>
                  </a:lnTo>
                  <a:lnTo>
                    <a:pt x="621" y="941"/>
                  </a:lnTo>
                  <a:lnTo>
                    <a:pt x="619" y="941"/>
                  </a:lnTo>
                  <a:lnTo>
                    <a:pt x="616" y="944"/>
                  </a:lnTo>
                  <a:lnTo>
                    <a:pt x="614" y="944"/>
                  </a:lnTo>
                  <a:lnTo>
                    <a:pt x="611" y="941"/>
                  </a:lnTo>
                  <a:lnTo>
                    <a:pt x="609" y="941"/>
                  </a:lnTo>
                  <a:lnTo>
                    <a:pt x="606" y="941"/>
                  </a:lnTo>
                  <a:lnTo>
                    <a:pt x="603" y="941"/>
                  </a:lnTo>
                  <a:lnTo>
                    <a:pt x="603" y="939"/>
                  </a:lnTo>
                  <a:lnTo>
                    <a:pt x="601" y="939"/>
                  </a:lnTo>
                  <a:lnTo>
                    <a:pt x="598" y="939"/>
                  </a:lnTo>
                  <a:lnTo>
                    <a:pt x="596" y="939"/>
                  </a:lnTo>
                  <a:lnTo>
                    <a:pt x="593" y="936"/>
                  </a:lnTo>
                  <a:lnTo>
                    <a:pt x="591" y="936"/>
                  </a:lnTo>
                  <a:lnTo>
                    <a:pt x="588" y="934"/>
                  </a:lnTo>
                  <a:lnTo>
                    <a:pt x="586" y="934"/>
                  </a:lnTo>
                  <a:lnTo>
                    <a:pt x="583" y="934"/>
                  </a:lnTo>
                  <a:lnTo>
                    <a:pt x="578" y="931"/>
                  </a:lnTo>
                  <a:lnTo>
                    <a:pt x="575" y="931"/>
                  </a:lnTo>
                  <a:lnTo>
                    <a:pt x="575" y="934"/>
                  </a:lnTo>
                  <a:lnTo>
                    <a:pt x="573" y="934"/>
                  </a:lnTo>
                  <a:lnTo>
                    <a:pt x="570" y="934"/>
                  </a:lnTo>
                  <a:lnTo>
                    <a:pt x="517" y="921"/>
                  </a:lnTo>
                  <a:lnTo>
                    <a:pt x="512" y="921"/>
                  </a:lnTo>
                  <a:lnTo>
                    <a:pt x="507" y="921"/>
                  </a:lnTo>
                  <a:lnTo>
                    <a:pt x="507" y="926"/>
                  </a:lnTo>
                  <a:lnTo>
                    <a:pt x="504" y="929"/>
                  </a:lnTo>
                  <a:lnTo>
                    <a:pt x="502" y="931"/>
                  </a:lnTo>
                  <a:lnTo>
                    <a:pt x="499" y="934"/>
                  </a:lnTo>
                  <a:lnTo>
                    <a:pt x="496" y="934"/>
                  </a:lnTo>
                  <a:lnTo>
                    <a:pt x="494" y="936"/>
                  </a:lnTo>
                  <a:lnTo>
                    <a:pt x="491" y="939"/>
                  </a:lnTo>
                  <a:lnTo>
                    <a:pt x="486" y="939"/>
                  </a:lnTo>
                  <a:lnTo>
                    <a:pt x="484" y="941"/>
                  </a:lnTo>
                  <a:lnTo>
                    <a:pt x="479" y="941"/>
                  </a:lnTo>
                  <a:lnTo>
                    <a:pt x="468" y="944"/>
                  </a:lnTo>
                  <a:lnTo>
                    <a:pt x="463" y="944"/>
                  </a:lnTo>
                  <a:lnTo>
                    <a:pt x="458" y="944"/>
                  </a:lnTo>
                  <a:lnTo>
                    <a:pt x="453" y="944"/>
                  </a:lnTo>
                  <a:lnTo>
                    <a:pt x="451" y="944"/>
                  </a:lnTo>
                  <a:lnTo>
                    <a:pt x="448" y="939"/>
                  </a:lnTo>
                  <a:lnTo>
                    <a:pt x="446" y="939"/>
                  </a:lnTo>
                  <a:lnTo>
                    <a:pt x="446" y="941"/>
                  </a:lnTo>
                  <a:lnTo>
                    <a:pt x="448" y="944"/>
                  </a:lnTo>
                  <a:lnTo>
                    <a:pt x="446" y="946"/>
                  </a:lnTo>
                  <a:lnTo>
                    <a:pt x="443" y="946"/>
                  </a:lnTo>
                  <a:lnTo>
                    <a:pt x="440" y="946"/>
                  </a:lnTo>
                  <a:lnTo>
                    <a:pt x="390" y="934"/>
                  </a:lnTo>
                  <a:lnTo>
                    <a:pt x="387" y="911"/>
                  </a:lnTo>
                  <a:lnTo>
                    <a:pt x="323" y="911"/>
                  </a:lnTo>
                  <a:lnTo>
                    <a:pt x="300" y="918"/>
                  </a:lnTo>
                  <a:lnTo>
                    <a:pt x="272" y="893"/>
                  </a:lnTo>
                  <a:lnTo>
                    <a:pt x="252" y="873"/>
                  </a:lnTo>
                  <a:lnTo>
                    <a:pt x="247" y="870"/>
                  </a:lnTo>
                  <a:lnTo>
                    <a:pt x="242" y="870"/>
                  </a:lnTo>
                  <a:lnTo>
                    <a:pt x="239" y="870"/>
                  </a:lnTo>
                  <a:lnTo>
                    <a:pt x="237" y="868"/>
                  </a:lnTo>
                  <a:lnTo>
                    <a:pt x="229" y="870"/>
                  </a:lnTo>
                  <a:lnTo>
                    <a:pt x="224" y="870"/>
                  </a:lnTo>
                  <a:lnTo>
                    <a:pt x="219" y="873"/>
                  </a:lnTo>
                  <a:lnTo>
                    <a:pt x="216" y="875"/>
                  </a:lnTo>
                  <a:lnTo>
                    <a:pt x="214" y="878"/>
                  </a:lnTo>
                  <a:lnTo>
                    <a:pt x="209" y="878"/>
                  </a:lnTo>
                  <a:lnTo>
                    <a:pt x="204" y="880"/>
                  </a:lnTo>
                  <a:lnTo>
                    <a:pt x="204" y="878"/>
                  </a:lnTo>
                  <a:lnTo>
                    <a:pt x="201" y="875"/>
                  </a:lnTo>
                  <a:lnTo>
                    <a:pt x="199" y="875"/>
                  </a:lnTo>
                  <a:lnTo>
                    <a:pt x="196" y="873"/>
                  </a:lnTo>
                  <a:lnTo>
                    <a:pt x="194" y="873"/>
                  </a:lnTo>
                  <a:lnTo>
                    <a:pt x="188" y="868"/>
                  </a:lnTo>
                  <a:lnTo>
                    <a:pt x="188" y="862"/>
                  </a:lnTo>
                  <a:lnTo>
                    <a:pt x="188" y="860"/>
                  </a:lnTo>
                  <a:lnTo>
                    <a:pt x="186" y="855"/>
                  </a:lnTo>
                  <a:lnTo>
                    <a:pt x="186" y="850"/>
                  </a:lnTo>
                  <a:lnTo>
                    <a:pt x="186" y="847"/>
                  </a:lnTo>
                  <a:lnTo>
                    <a:pt x="188" y="845"/>
                  </a:lnTo>
                  <a:lnTo>
                    <a:pt x="188" y="837"/>
                  </a:lnTo>
                  <a:lnTo>
                    <a:pt x="186" y="832"/>
                  </a:lnTo>
                  <a:lnTo>
                    <a:pt x="183" y="829"/>
                  </a:lnTo>
                  <a:lnTo>
                    <a:pt x="186" y="824"/>
                  </a:lnTo>
                  <a:lnTo>
                    <a:pt x="191" y="822"/>
                  </a:lnTo>
                  <a:lnTo>
                    <a:pt x="194" y="817"/>
                  </a:lnTo>
                  <a:lnTo>
                    <a:pt x="194" y="812"/>
                  </a:lnTo>
                  <a:lnTo>
                    <a:pt x="196" y="809"/>
                  </a:lnTo>
                  <a:lnTo>
                    <a:pt x="194" y="804"/>
                  </a:lnTo>
                  <a:lnTo>
                    <a:pt x="188" y="801"/>
                  </a:lnTo>
                  <a:lnTo>
                    <a:pt x="183" y="801"/>
                  </a:lnTo>
                  <a:lnTo>
                    <a:pt x="181" y="799"/>
                  </a:lnTo>
                  <a:lnTo>
                    <a:pt x="181" y="796"/>
                  </a:lnTo>
                  <a:lnTo>
                    <a:pt x="181" y="794"/>
                  </a:lnTo>
                  <a:lnTo>
                    <a:pt x="186" y="791"/>
                  </a:lnTo>
                  <a:lnTo>
                    <a:pt x="188" y="791"/>
                  </a:lnTo>
                  <a:lnTo>
                    <a:pt x="191" y="789"/>
                  </a:lnTo>
                  <a:lnTo>
                    <a:pt x="194" y="786"/>
                  </a:lnTo>
                  <a:lnTo>
                    <a:pt x="194" y="781"/>
                  </a:lnTo>
                  <a:lnTo>
                    <a:pt x="191" y="781"/>
                  </a:lnTo>
                  <a:lnTo>
                    <a:pt x="196" y="778"/>
                  </a:lnTo>
                  <a:lnTo>
                    <a:pt x="199" y="776"/>
                  </a:lnTo>
                  <a:lnTo>
                    <a:pt x="201" y="771"/>
                  </a:lnTo>
                  <a:lnTo>
                    <a:pt x="204" y="771"/>
                  </a:lnTo>
                  <a:lnTo>
                    <a:pt x="201" y="766"/>
                  </a:lnTo>
                  <a:lnTo>
                    <a:pt x="201" y="763"/>
                  </a:lnTo>
                  <a:lnTo>
                    <a:pt x="201" y="758"/>
                  </a:lnTo>
                  <a:lnTo>
                    <a:pt x="201" y="750"/>
                  </a:lnTo>
                  <a:lnTo>
                    <a:pt x="206" y="745"/>
                  </a:lnTo>
                  <a:lnTo>
                    <a:pt x="209" y="743"/>
                  </a:lnTo>
                  <a:lnTo>
                    <a:pt x="211" y="740"/>
                  </a:lnTo>
                  <a:lnTo>
                    <a:pt x="211" y="735"/>
                  </a:lnTo>
                  <a:lnTo>
                    <a:pt x="214" y="733"/>
                  </a:lnTo>
                  <a:lnTo>
                    <a:pt x="214" y="730"/>
                  </a:lnTo>
                  <a:lnTo>
                    <a:pt x="222" y="730"/>
                  </a:lnTo>
                  <a:lnTo>
                    <a:pt x="232" y="728"/>
                  </a:lnTo>
                  <a:lnTo>
                    <a:pt x="234" y="728"/>
                  </a:lnTo>
                  <a:lnTo>
                    <a:pt x="237" y="725"/>
                  </a:lnTo>
                  <a:lnTo>
                    <a:pt x="262" y="700"/>
                  </a:lnTo>
                  <a:lnTo>
                    <a:pt x="285" y="679"/>
                  </a:lnTo>
                  <a:lnTo>
                    <a:pt x="288" y="677"/>
                  </a:lnTo>
                  <a:lnTo>
                    <a:pt x="290" y="674"/>
                  </a:lnTo>
                  <a:lnTo>
                    <a:pt x="295" y="672"/>
                  </a:lnTo>
                  <a:lnTo>
                    <a:pt x="295" y="669"/>
                  </a:lnTo>
                  <a:lnTo>
                    <a:pt x="298" y="664"/>
                  </a:lnTo>
                  <a:lnTo>
                    <a:pt x="300" y="659"/>
                  </a:lnTo>
                  <a:lnTo>
                    <a:pt x="303" y="656"/>
                  </a:lnTo>
                  <a:lnTo>
                    <a:pt x="303" y="654"/>
                  </a:lnTo>
                  <a:lnTo>
                    <a:pt x="306" y="651"/>
                  </a:lnTo>
                  <a:lnTo>
                    <a:pt x="311" y="649"/>
                  </a:lnTo>
                  <a:lnTo>
                    <a:pt x="316" y="646"/>
                  </a:lnTo>
                  <a:lnTo>
                    <a:pt x="318" y="644"/>
                  </a:lnTo>
                  <a:lnTo>
                    <a:pt x="323" y="641"/>
                  </a:lnTo>
                  <a:lnTo>
                    <a:pt x="326" y="641"/>
                  </a:lnTo>
                  <a:lnTo>
                    <a:pt x="328" y="641"/>
                  </a:lnTo>
                  <a:lnTo>
                    <a:pt x="331" y="654"/>
                  </a:lnTo>
                  <a:lnTo>
                    <a:pt x="336" y="667"/>
                  </a:lnTo>
                  <a:lnTo>
                    <a:pt x="349" y="674"/>
                  </a:lnTo>
                  <a:lnTo>
                    <a:pt x="364" y="672"/>
                  </a:lnTo>
                  <a:lnTo>
                    <a:pt x="372" y="669"/>
                  </a:lnTo>
                  <a:lnTo>
                    <a:pt x="372" y="667"/>
                  </a:lnTo>
                  <a:lnTo>
                    <a:pt x="374" y="664"/>
                  </a:lnTo>
                  <a:lnTo>
                    <a:pt x="374" y="659"/>
                  </a:lnTo>
                  <a:lnTo>
                    <a:pt x="374" y="656"/>
                  </a:lnTo>
                  <a:lnTo>
                    <a:pt x="377" y="656"/>
                  </a:lnTo>
                  <a:lnTo>
                    <a:pt x="374" y="654"/>
                  </a:lnTo>
                  <a:lnTo>
                    <a:pt x="374" y="651"/>
                  </a:lnTo>
                  <a:lnTo>
                    <a:pt x="377" y="646"/>
                  </a:lnTo>
                  <a:lnTo>
                    <a:pt x="374" y="641"/>
                  </a:lnTo>
                  <a:lnTo>
                    <a:pt x="372" y="641"/>
                  </a:lnTo>
                  <a:lnTo>
                    <a:pt x="369" y="639"/>
                  </a:lnTo>
                  <a:lnTo>
                    <a:pt x="367" y="639"/>
                  </a:lnTo>
                  <a:lnTo>
                    <a:pt x="364" y="636"/>
                  </a:lnTo>
                  <a:lnTo>
                    <a:pt x="362" y="633"/>
                  </a:lnTo>
                  <a:lnTo>
                    <a:pt x="359" y="631"/>
                  </a:lnTo>
                  <a:lnTo>
                    <a:pt x="356" y="631"/>
                  </a:lnTo>
                  <a:lnTo>
                    <a:pt x="356" y="628"/>
                  </a:lnTo>
                  <a:lnTo>
                    <a:pt x="356" y="626"/>
                  </a:lnTo>
                  <a:lnTo>
                    <a:pt x="356" y="623"/>
                  </a:lnTo>
                  <a:lnTo>
                    <a:pt x="354" y="621"/>
                  </a:lnTo>
                  <a:lnTo>
                    <a:pt x="354" y="616"/>
                  </a:lnTo>
                  <a:lnTo>
                    <a:pt x="351" y="613"/>
                  </a:lnTo>
                  <a:lnTo>
                    <a:pt x="351" y="611"/>
                  </a:lnTo>
                  <a:lnTo>
                    <a:pt x="354" y="608"/>
                  </a:lnTo>
                  <a:lnTo>
                    <a:pt x="354" y="605"/>
                  </a:lnTo>
                  <a:lnTo>
                    <a:pt x="351" y="605"/>
                  </a:lnTo>
                  <a:lnTo>
                    <a:pt x="349" y="605"/>
                  </a:lnTo>
                  <a:lnTo>
                    <a:pt x="346" y="603"/>
                  </a:lnTo>
                  <a:lnTo>
                    <a:pt x="344" y="603"/>
                  </a:lnTo>
                  <a:lnTo>
                    <a:pt x="341" y="600"/>
                  </a:lnTo>
                  <a:lnTo>
                    <a:pt x="339" y="598"/>
                  </a:lnTo>
                  <a:lnTo>
                    <a:pt x="336" y="598"/>
                  </a:lnTo>
                  <a:lnTo>
                    <a:pt x="334" y="598"/>
                  </a:lnTo>
                  <a:lnTo>
                    <a:pt x="331" y="595"/>
                  </a:lnTo>
                  <a:lnTo>
                    <a:pt x="334" y="593"/>
                  </a:lnTo>
                  <a:lnTo>
                    <a:pt x="331" y="590"/>
                  </a:lnTo>
                  <a:lnTo>
                    <a:pt x="331" y="588"/>
                  </a:lnTo>
                  <a:lnTo>
                    <a:pt x="328" y="585"/>
                  </a:lnTo>
                  <a:lnTo>
                    <a:pt x="328" y="583"/>
                  </a:lnTo>
                  <a:lnTo>
                    <a:pt x="328" y="580"/>
                  </a:lnTo>
                  <a:lnTo>
                    <a:pt x="328" y="577"/>
                  </a:lnTo>
                  <a:lnTo>
                    <a:pt x="326" y="577"/>
                  </a:lnTo>
                  <a:lnTo>
                    <a:pt x="326" y="575"/>
                  </a:lnTo>
                  <a:lnTo>
                    <a:pt x="326" y="572"/>
                  </a:lnTo>
                  <a:lnTo>
                    <a:pt x="323" y="570"/>
                  </a:lnTo>
                  <a:lnTo>
                    <a:pt x="323" y="567"/>
                  </a:lnTo>
                  <a:lnTo>
                    <a:pt x="321" y="565"/>
                  </a:lnTo>
                  <a:lnTo>
                    <a:pt x="318" y="562"/>
                  </a:lnTo>
                  <a:lnTo>
                    <a:pt x="318" y="560"/>
                  </a:lnTo>
                  <a:lnTo>
                    <a:pt x="316" y="560"/>
                  </a:lnTo>
                  <a:lnTo>
                    <a:pt x="313" y="560"/>
                  </a:lnTo>
                  <a:lnTo>
                    <a:pt x="311" y="560"/>
                  </a:lnTo>
                  <a:lnTo>
                    <a:pt x="308" y="560"/>
                  </a:lnTo>
                  <a:lnTo>
                    <a:pt x="306" y="560"/>
                  </a:lnTo>
                  <a:lnTo>
                    <a:pt x="303" y="560"/>
                  </a:lnTo>
                  <a:lnTo>
                    <a:pt x="303" y="557"/>
                  </a:lnTo>
                  <a:lnTo>
                    <a:pt x="300" y="557"/>
                  </a:lnTo>
                  <a:lnTo>
                    <a:pt x="298" y="557"/>
                  </a:lnTo>
                  <a:lnTo>
                    <a:pt x="298" y="555"/>
                  </a:lnTo>
                  <a:lnTo>
                    <a:pt x="295" y="552"/>
                  </a:lnTo>
                  <a:lnTo>
                    <a:pt x="293" y="552"/>
                  </a:lnTo>
                  <a:lnTo>
                    <a:pt x="290" y="552"/>
                  </a:lnTo>
                  <a:lnTo>
                    <a:pt x="290" y="549"/>
                  </a:lnTo>
                  <a:lnTo>
                    <a:pt x="288" y="549"/>
                  </a:lnTo>
                  <a:lnTo>
                    <a:pt x="285" y="547"/>
                  </a:lnTo>
                  <a:lnTo>
                    <a:pt x="285" y="544"/>
                  </a:lnTo>
                  <a:lnTo>
                    <a:pt x="283" y="542"/>
                  </a:lnTo>
                  <a:lnTo>
                    <a:pt x="280" y="537"/>
                  </a:lnTo>
                  <a:lnTo>
                    <a:pt x="283" y="534"/>
                  </a:lnTo>
                  <a:lnTo>
                    <a:pt x="280" y="534"/>
                  </a:lnTo>
                  <a:lnTo>
                    <a:pt x="278" y="534"/>
                  </a:lnTo>
                  <a:lnTo>
                    <a:pt x="275" y="532"/>
                  </a:lnTo>
                  <a:lnTo>
                    <a:pt x="272" y="532"/>
                  </a:lnTo>
                  <a:lnTo>
                    <a:pt x="270" y="532"/>
                  </a:lnTo>
                  <a:lnTo>
                    <a:pt x="270" y="529"/>
                  </a:lnTo>
                  <a:lnTo>
                    <a:pt x="270" y="527"/>
                  </a:lnTo>
                  <a:lnTo>
                    <a:pt x="267" y="527"/>
                  </a:lnTo>
                  <a:lnTo>
                    <a:pt x="267" y="524"/>
                  </a:lnTo>
                  <a:lnTo>
                    <a:pt x="267" y="521"/>
                  </a:lnTo>
                  <a:lnTo>
                    <a:pt x="265" y="521"/>
                  </a:lnTo>
                  <a:lnTo>
                    <a:pt x="262" y="521"/>
                  </a:lnTo>
                  <a:lnTo>
                    <a:pt x="260" y="524"/>
                  </a:lnTo>
                  <a:lnTo>
                    <a:pt x="257" y="521"/>
                  </a:lnTo>
                  <a:lnTo>
                    <a:pt x="255" y="521"/>
                  </a:lnTo>
                  <a:lnTo>
                    <a:pt x="252" y="519"/>
                  </a:lnTo>
                  <a:lnTo>
                    <a:pt x="250" y="516"/>
                  </a:lnTo>
                  <a:lnTo>
                    <a:pt x="255" y="514"/>
                  </a:lnTo>
                  <a:lnTo>
                    <a:pt x="255" y="511"/>
                  </a:lnTo>
                  <a:lnTo>
                    <a:pt x="255" y="509"/>
                  </a:lnTo>
                  <a:lnTo>
                    <a:pt x="255" y="506"/>
                  </a:lnTo>
                  <a:lnTo>
                    <a:pt x="252" y="506"/>
                  </a:lnTo>
                  <a:lnTo>
                    <a:pt x="250" y="504"/>
                  </a:lnTo>
                  <a:lnTo>
                    <a:pt x="247" y="506"/>
                  </a:lnTo>
                  <a:lnTo>
                    <a:pt x="244" y="506"/>
                  </a:lnTo>
                  <a:lnTo>
                    <a:pt x="242" y="506"/>
                  </a:lnTo>
                  <a:lnTo>
                    <a:pt x="239" y="506"/>
                  </a:lnTo>
                  <a:lnTo>
                    <a:pt x="234" y="504"/>
                  </a:lnTo>
                  <a:lnTo>
                    <a:pt x="232" y="504"/>
                  </a:lnTo>
                  <a:lnTo>
                    <a:pt x="227" y="506"/>
                  </a:lnTo>
                  <a:lnTo>
                    <a:pt x="224" y="504"/>
                  </a:lnTo>
                  <a:lnTo>
                    <a:pt x="222" y="504"/>
                  </a:lnTo>
                  <a:lnTo>
                    <a:pt x="214" y="501"/>
                  </a:lnTo>
                  <a:lnTo>
                    <a:pt x="211" y="499"/>
                  </a:lnTo>
                  <a:lnTo>
                    <a:pt x="206" y="499"/>
                  </a:lnTo>
                  <a:lnTo>
                    <a:pt x="204" y="496"/>
                  </a:lnTo>
                  <a:lnTo>
                    <a:pt x="201" y="499"/>
                  </a:lnTo>
                  <a:lnTo>
                    <a:pt x="199" y="499"/>
                  </a:lnTo>
                  <a:lnTo>
                    <a:pt x="196" y="496"/>
                  </a:lnTo>
                  <a:lnTo>
                    <a:pt x="194" y="499"/>
                  </a:lnTo>
                  <a:lnTo>
                    <a:pt x="188" y="501"/>
                  </a:lnTo>
                  <a:lnTo>
                    <a:pt x="183" y="504"/>
                  </a:lnTo>
                  <a:lnTo>
                    <a:pt x="178" y="509"/>
                  </a:lnTo>
                  <a:lnTo>
                    <a:pt x="173" y="509"/>
                  </a:lnTo>
                  <a:lnTo>
                    <a:pt x="171" y="509"/>
                  </a:lnTo>
                  <a:lnTo>
                    <a:pt x="168" y="511"/>
                  </a:lnTo>
                  <a:lnTo>
                    <a:pt x="163" y="511"/>
                  </a:lnTo>
                  <a:lnTo>
                    <a:pt x="160" y="511"/>
                  </a:lnTo>
                  <a:lnTo>
                    <a:pt x="158" y="511"/>
                  </a:lnTo>
                  <a:lnTo>
                    <a:pt x="155" y="511"/>
                  </a:lnTo>
                  <a:lnTo>
                    <a:pt x="153" y="514"/>
                  </a:lnTo>
                  <a:lnTo>
                    <a:pt x="150" y="516"/>
                  </a:lnTo>
                  <a:lnTo>
                    <a:pt x="148" y="516"/>
                  </a:lnTo>
                  <a:lnTo>
                    <a:pt x="145" y="519"/>
                  </a:lnTo>
                  <a:lnTo>
                    <a:pt x="143" y="519"/>
                  </a:lnTo>
                  <a:lnTo>
                    <a:pt x="138" y="521"/>
                  </a:lnTo>
                  <a:lnTo>
                    <a:pt x="135" y="521"/>
                  </a:lnTo>
                  <a:lnTo>
                    <a:pt x="132" y="524"/>
                  </a:lnTo>
                  <a:lnTo>
                    <a:pt x="127" y="524"/>
                  </a:lnTo>
                  <a:lnTo>
                    <a:pt x="125" y="521"/>
                  </a:lnTo>
                  <a:lnTo>
                    <a:pt x="122" y="521"/>
                  </a:lnTo>
                  <a:lnTo>
                    <a:pt x="117" y="521"/>
                  </a:lnTo>
                  <a:lnTo>
                    <a:pt x="115" y="521"/>
                  </a:lnTo>
                  <a:lnTo>
                    <a:pt x="110" y="521"/>
                  </a:lnTo>
                  <a:lnTo>
                    <a:pt x="107" y="521"/>
                  </a:lnTo>
                  <a:lnTo>
                    <a:pt x="107" y="524"/>
                  </a:lnTo>
                  <a:lnTo>
                    <a:pt x="97" y="519"/>
                  </a:lnTo>
                  <a:lnTo>
                    <a:pt x="97" y="516"/>
                  </a:lnTo>
                  <a:lnTo>
                    <a:pt x="94" y="509"/>
                  </a:lnTo>
                  <a:lnTo>
                    <a:pt x="92" y="491"/>
                  </a:lnTo>
                  <a:lnTo>
                    <a:pt x="94" y="488"/>
                  </a:lnTo>
                  <a:lnTo>
                    <a:pt x="97" y="488"/>
                  </a:lnTo>
                  <a:lnTo>
                    <a:pt x="97" y="481"/>
                  </a:lnTo>
                  <a:lnTo>
                    <a:pt x="99" y="476"/>
                  </a:lnTo>
                  <a:lnTo>
                    <a:pt x="99" y="473"/>
                  </a:lnTo>
                  <a:lnTo>
                    <a:pt x="89" y="471"/>
                  </a:lnTo>
                  <a:lnTo>
                    <a:pt x="79" y="463"/>
                  </a:lnTo>
                  <a:lnTo>
                    <a:pt x="74" y="465"/>
                  </a:lnTo>
                  <a:lnTo>
                    <a:pt x="69" y="465"/>
                  </a:lnTo>
                  <a:lnTo>
                    <a:pt x="64" y="471"/>
                  </a:lnTo>
                  <a:lnTo>
                    <a:pt x="64" y="473"/>
                  </a:lnTo>
                  <a:lnTo>
                    <a:pt x="51" y="473"/>
                  </a:lnTo>
                  <a:lnTo>
                    <a:pt x="46" y="473"/>
                  </a:lnTo>
                  <a:lnTo>
                    <a:pt x="33" y="463"/>
                  </a:lnTo>
                  <a:lnTo>
                    <a:pt x="38" y="458"/>
                  </a:lnTo>
                  <a:lnTo>
                    <a:pt x="41" y="455"/>
                  </a:lnTo>
                  <a:lnTo>
                    <a:pt x="38" y="450"/>
                  </a:lnTo>
                  <a:lnTo>
                    <a:pt x="36" y="448"/>
                  </a:lnTo>
                  <a:lnTo>
                    <a:pt x="33" y="448"/>
                  </a:lnTo>
                  <a:lnTo>
                    <a:pt x="31" y="445"/>
                  </a:lnTo>
                  <a:lnTo>
                    <a:pt x="28" y="445"/>
                  </a:lnTo>
                  <a:lnTo>
                    <a:pt x="18" y="443"/>
                  </a:lnTo>
                  <a:lnTo>
                    <a:pt x="15" y="440"/>
                  </a:lnTo>
                  <a:lnTo>
                    <a:pt x="13" y="440"/>
                  </a:lnTo>
                  <a:lnTo>
                    <a:pt x="3" y="432"/>
                  </a:lnTo>
                  <a:lnTo>
                    <a:pt x="3" y="430"/>
                  </a:lnTo>
                  <a:lnTo>
                    <a:pt x="0" y="427"/>
                  </a:lnTo>
                  <a:lnTo>
                    <a:pt x="3" y="425"/>
                  </a:lnTo>
                  <a:lnTo>
                    <a:pt x="3" y="422"/>
                  </a:lnTo>
                  <a:lnTo>
                    <a:pt x="5" y="422"/>
                  </a:lnTo>
                  <a:lnTo>
                    <a:pt x="10" y="425"/>
                  </a:lnTo>
                  <a:lnTo>
                    <a:pt x="13" y="422"/>
                  </a:lnTo>
                  <a:lnTo>
                    <a:pt x="13" y="417"/>
                  </a:lnTo>
                  <a:lnTo>
                    <a:pt x="13" y="415"/>
                  </a:lnTo>
                  <a:lnTo>
                    <a:pt x="15" y="412"/>
                  </a:lnTo>
                  <a:lnTo>
                    <a:pt x="18" y="409"/>
                  </a:lnTo>
                  <a:lnTo>
                    <a:pt x="18" y="407"/>
                  </a:lnTo>
                  <a:lnTo>
                    <a:pt x="20" y="407"/>
                  </a:lnTo>
                  <a:lnTo>
                    <a:pt x="23" y="404"/>
                  </a:lnTo>
                  <a:lnTo>
                    <a:pt x="26" y="407"/>
                  </a:lnTo>
                  <a:lnTo>
                    <a:pt x="28" y="407"/>
                  </a:lnTo>
                  <a:lnTo>
                    <a:pt x="31" y="407"/>
                  </a:lnTo>
                  <a:lnTo>
                    <a:pt x="33" y="407"/>
                  </a:lnTo>
                  <a:lnTo>
                    <a:pt x="36" y="404"/>
                  </a:lnTo>
                  <a:lnTo>
                    <a:pt x="38" y="402"/>
                  </a:lnTo>
                  <a:lnTo>
                    <a:pt x="41" y="402"/>
                  </a:lnTo>
                  <a:lnTo>
                    <a:pt x="43" y="402"/>
                  </a:lnTo>
                  <a:lnTo>
                    <a:pt x="46" y="399"/>
                  </a:lnTo>
                  <a:lnTo>
                    <a:pt x="48" y="399"/>
                  </a:lnTo>
                  <a:lnTo>
                    <a:pt x="51" y="399"/>
                  </a:lnTo>
                  <a:lnTo>
                    <a:pt x="54" y="399"/>
                  </a:lnTo>
                  <a:lnTo>
                    <a:pt x="56" y="397"/>
                  </a:lnTo>
                  <a:lnTo>
                    <a:pt x="61" y="397"/>
                  </a:lnTo>
                  <a:lnTo>
                    <a:pt x="64" y="397"/>
                  </a:lnTo>
                  <a:lnTo>
                    <a:pt x="66" y="394"/>
                  </a:lnTo>
                  <a:lnTo>
                    <a:pt x="69" y="394"/>
                  </a:lnTo>
                  <a:lnTo>
                    <a:pt x="71" y="394"/>
                  </a:lnTo>
                  <a:lnTo>
                    <a:pt x="74" y="394"/>
                  </a:lnTo>
                  <a:lnTo>
                    <a:pt x="76" y="394"/>
                  </a:lnTo>
                  <a:lnTo>
                    <a:pt x="79" y="394"/>
                  </a:lnTo>
                  <a:lnTo>
                    <a:pt x="79" y="397"/>
                  </a:lnTo>
                  <a:lnTo>
                    <a:pt x="82" y="399"/>
                  </a:lnTo>
                  <a:lnTo>
                    <a:pt x="84" y="399"/>
                  </a:lnTo>
                  <a:lnTo>
                    <a:pt x="87" y="402"/>
                  </a:lnTo>
                  <a:lnTo>
                    <a:pt x="89" y="402"/>
                  </a:lnTo>
                  <a:lnTo>
                    <a:pt x="89" y="399"/>
                  </a:lnTo>
                  <a:lnTo>
                    <a:pt x="89" y="397"/>
                  </a:lnTo>
                  <a:lnTo>
                    <a:pt x="89" y="394"/>
                  </a:lnTo>
                  <a:lnTo>
                    <a:pt x="92" y="394"/>
                  </a:lnTo>
                  <a:lnTo>
                    <a:pt x="92" y="392"/>
                  </a:lnTo>
                  <a:lnTo>
                    <a:pt x="92" y="389"/>
                  </a:lnTo>
                  <a:lnTo>
                    <a:pt x="94" y="389"/>
                  </a:lnTo>
                  <a:lnTo>
                    <a:pt x="97" y="389"/>
                  </a:lnTo>
                  <a:lnTo>
                    <a:pt x="99" y="387"/>
                  </a:lnTo>
                  <a:lnTo>
                    <a:pt x="99" y="384"/>
                  </a:lnTo>
                  <a:lnTo>
                    <a:pt x="102" y="387"/>
                  </a:lnTo>
                  <a:lnTo>
                    <a:pt x="104" y="387"/>
                  </a:lnTo>
                  <a:lnTo>
                    <a:pt x="107" y="389"/>
                  </a:lnTo>
                  <a:lnTo>
                    <a:pt x="110" y="389"/>
                  </a:lnTo>
                  <a:lnTo>
                    <a:pt x="112" y="389"/>
                  </a:lnTo>
                  <a:lnTo>
                    <a:pt x="115" y="387"/>
                  </a:lnTo>
                  <a:lnTo>
                    <a:pt x="117" y="387"/>
                  </a:lnTo>
                  <a:lnTo>
                    <a:pt x="120" y="387"/>
                  </a:lnTo>
                  <a:lnTo>
                    <a:pt x="122" y="387"/>
                  </a:lnTo>
                  <a:lnTo>
                    <a:pt x="125" y="387"/>
                  </a:lnTo>
                  <a:lnTo>
                    <a:pt x="125" y="389"/>
                  </a:lnTo>
                  <a:lnTo>
                    <a:pt x="125" y="392"/>
                  </a:lnTo>
                  <a:lnTo>
                    <a:pt x="125" y="394"/>
                  </a:lnTo>
                  <a:lnTo>
                    <a:pt x="125" y="397"/>
                  </a:lnTo>
                  <a:lnTo>
                    <a:pt x="125" y="399"/>
                  </a:lnTo>
                  <a:lnTo>
                    <a:pt x="127" y="399"/>
                  </a:lnTo>
                  <a:lnTo>
                    <a:pt x="130" y="399"/>
                  </a:lnTo>
                  <a:lnTo>
                    <a:pt x="130" y="397"/>
                  </a:lnTo>
                  <a:lnTo>
                    <a:pt x="130" y="399"/>
                  </a:lnTo>
                  <a:lnTo>
                    <a:pt x="132" y="397"/>
                  </a:lnTo>
                  <a:lnTo>
                    <a:pt x="135" y="399"/>
                  </a:lnTo>
                  <a:lnTo>
                    <a:pt x="138" y="399"/>
                  </a:lnTo>
                  <a:lnTo>
                    <a:pt x="138" y="402"/>
                  </a:lnTo>
                  <a:lnTo>
                    <a:pt x="140" y="404"/>
                  </a:lnTo>
                  <a:lnTo>
                    <a:pt x="140" y="407"/>
                  </a:lnTo>
                  <a:lnTo>
                    <a:pt x="143" y="407"/>
                  </a:lnTo>
                  <a:lnTo>
                    <a:pt x="143" y="409"/>
                  </a:lnTo>
                  <a:lnTo>
                    <a:pt x="143" y="412"/>
                  </a:lnTo>
                  <a:lnTo>
                    <a:pt x="143" y="415"/>
                  </a:lnTo>
                  <a:lnTo>
                    <a:pt x="143" y="417"/>
                  </a:lnTo>
                  <a:lnTo>
                    <a:pt x="145" y="417"/>
                  </a:lnTo>
                  <a:lnTo>
                    <a:pt x="145" y="420"/>
                  </a:lnTo>
                  <a:lnTo>
                    <a:pt x="148" y="420"/>
                  </a:lnTo>
                  <a:lnTo>
                    <a:pt x="150" y="420"/>
                  </a:lnTo>
                  <a:lnTo>
                    <a:pt x="153" y="420"/>
                  </a:lnTo>
                  <a:lnTo>
                    <a:pt x="155" y="420"/>
                  </a:lnTo>
                  <a:lnTo>
                    <a:pt x="158" y="420"/>
                  </a:lnTo>
                  <a:lnTo>
                    <a:pt x="160" y="420"/>
                  </a:lnTo>
                  <a:lnTo>
                    <a:pt x="163" y="420"/>
                  </a:lnTo>
                  <a:lnTo>
                    <a:pt x="166" y="420"/>
                  </a:lnTo>
                  <a:lnTo>
                    <a:pt x="168" y="420"/>
                  </a:lnTo>
                  <a:lnTo>
                    <a:pt x="171" y="420"/>
                  </a:lnTo>
                  <a:lnTo>
                    <a:pt x="173" y="417"/>
                  </a:lnTo>
                  <a:lnTo>
                    <a:pt x="176" y="417"/>
                  </a:lnTo>
                  <a:lnTo>
                    <a:pt x="176" y="420"/>
                  </a:lnTo>
                  <a:lnTo>
                    <a:pt x="178" y="420"/>
                  </a:lnTo>
                  <a:lnTo>
                    <a:pt x="181" y="420"/>
                  </a:lnTo>
                  <a:lnTo>
                    <a:pt x="183" y="420"/>
                  </a:lnTo>
                  <a:lnTo>
                    <a:pt x="186" y="422"/>
                  </a:lnTo>
                  <a:lnTo>
                    <a:pt x="186" y="420"/>
                  </a:lnTo>
                  <a:lnTo>
                    <a:pt x="188" y="420"/>
                  </a:lnTo>
                  <a:lnTo>
                    <a:pt x="191" y="422"/>
                  </a:lnTo>
                  <a:lnTo>
                    <a:pt x="191" y="425"/>
                  </a:lnTo>
                  <a:lnTo>
                    <a:pt x="194" y="425"/>
                  </a:lnTo>
                  <a:lnTo>
                    <a:pt x="196" y="425"/>
                  </a:lnTo>
                  <a:lnTo>
                    <a:pt x="199" y="422"/>
                  </a:lnTo>
                  <a:lnTo>
                    <a:pt x="199" y="420"/>
                  </a:lnTo>
                  <a:lnTo>
                    <a:pt x="201" y="417"/>
                  </a:lnTo>
                  <a:lnTo>
                    <a:pt x="201" y="415"/>
                  </a:lnTo>
                  <a:lnTo>
                    <a:pt x="204" y="412"/>
                  </a:lnTo>
                  <a:lnTo>
                    <a:pt x="204" y="409"/>
                  </a:lnTo>
                  <a:lnTo>
                    <a:pt x="206" y="409"/>
                  </a:lnTo>
                  <a:lnTo>
                    <a:pt x="206" y="407"/>
                  </a:lnTo>
                  <a:lnTo>
                    <a:pt x="209" y="404"/>
                  </a:lnTo>
                  <a:lnTo>
                    <a:pt x="211" y="402"/>
                  </a:lnTo>
                  <a:lnTo>
                    <a:pt x="214" y="399"/>
                  </a:lnTo>
                  <a:lnTo>
                    <a:pt x="216" y="397"/>
                  </a:lnTo>
                  <a:lnTo>
                    <a:pt x="219" y="394"/>
                  </a:lnTo>
                  <a:lnTo>
                    <a:pt x="219" y="392"/>
                  </a:lnTo>
                  <a:lnTo>
                    <a:pt x="222" y="394"/>
                  </a:lnTo>
                  <a:lnTo>
                    <a:pt x="224" y="394"/>
                  </a:lnTo>
                  <a:lnTo>
                    <a:pt x="227" y="394"/>
                  </a:lnTo>
                  <a:lnTo>
                    <a:pt x="229" y="397"/>
                  </a:lnTo>
                  <a:lnTo>
                    <a:pt x="232" y="397"/>
                  </a:lnTo>
                  <a:lnTo>
                    <a:pt x="232" y="394"/>
                  </a:lnTo>
                  <a:lnTo>
                    <a:pt x="234" y="394"/>
                  </a:lnTo>
                  <a:lnTo>
                    <a:pt x="234" y="392"/>
                  </a:lnTo>
                  <a:lnTo>
                    <a:pt x="237" y="392"/>
                  </a:lnTo>
                  <a:lnTo>
                    <a:pt x="239" y="392"/>
                  </a:lnTo>
                  <a:lnTo>
                    <a:pt x="239" y="394"/>
                  </a:lnTo>
                  <a:lnTo>
                    <a:pt x="242" y="394"/>
                  </a:lnTo>
                  <a:lnTo>
                    <a:pt x="244" y="392"/>
                  </a:lnTo>
                  <a:lnTo>
                    <a:pt x="244" y="387"/>
                  </a:lnTo>
                  <a:lnTo>
                    <a:pt x="244" y="384"/>
                  </a:lnTo>
                  <a:lnTo>
                    <a:pt x="244" y="381"/>
                  </a:lnTo>
                  <a:lnTo>
                    <a:pt x="247" y="381"/>
                  </a:lnTo>
                  <a:lnTo>
                    <a:pt x="250" y="379"/>
                  </a:lnTo>
                  <a:lnTo>
                    <a:pt x="250" y="376"/>
                  </a:lnTo>
                  <a:lnTo>
                    <a:pt x="252" y="374"/>
                  </a:lnTo>
                  <a:lnTo>
                    <a:pt x="252" y="371"/>
                  </a:lnTo>
                  <a:lnTo>
                    <a:pt x="255" y="371"/>
                  </a:lnTo>
                  <a:lnTo>
                    <a:pt x="257" y="371"/>
                  </a:lnTo>
                  <a:lnTo>
                    <a:pt x="257" y="369"/>
                  </a:lnTo>
                  <a:lnTo>
                    <a:pt x="260" y="369"/>
                  </a:lnTo>
                  <a:lnTo>
                    <a:pt x="260" y="366"/>
                  </a:lnTo>
                  <a:lnTo>
                    <a:pt x="262" y="366"/>
                  </a:lnTo>
                  <a:lnTo>
                    <a:pt x="265" y="366"/>
                  </a:lnTo>
                  <a:lnTo>
                    <a:pt x="267" y="366"/>
                  </a:lnTo>
                  <a:lnTo>
                    <a:pt x="270" y="366"/>
                  </a:lnTo>
                  <a:lnTo>
                    <a:pt x="270" y="364"/>
                  </a:lnTo>
                  <a:lnTo>
                    <a:pt x="272" y="364"/>
                  </a:lnTo>
                  <a:lnTo>
                    <a:pt x="275" y="364"/>
                  </a:lnTo>
                  <a:lnTo>
                    <a:pt x="278" y="364"/>
                  </a:lnTo>
                  <a:lnTo>
                    <a:pt x="278" y="361"/>
                  </a:lnTo>
                  <a:lnTo>
                    <a:pt x="280" y="361"/>
                  </a:lnTo>
                  <a:lnTo>
                    <a:pt x="283" y="361"/>
                  </a:lnTo>
                  <a:lnTo>
                    <a:pt x="285" y="361"/>
                  </a:lnTo>
                  <a:lnTo>
                    <a:pt x="288" y="361"/>
                  </a:lnTo>
                  <a:lnTo>
                    <a:pt x="293" y="361"/>
                  </a:lnTo>
                  <a:lnTo>
                    <a:pt x="295" y="361"/>
                  </a:lnTo>
                  <a:lnTo>
                    <a:pt x="298" y="359"/>
                  </a:lnTo>
                  <a:lnTo>
                    <a:pt x="300" y="359"/>
                  </a:lnTo>
                  <a:lnTo>
                    <a:pt x="303" y="359"/>
                  </a:lnTo>
                  <a:lnTo>
                    <a:pt x="303" y="356"/>
                  </a:lnTo>
                  <a:lnTo>
                    <a:pt x="306" y="356"/>
                  </a:lnTo>
                  <a:lnTo>
                    <a:pt x="308" y="353"/>
                  </a:lnTo>
                  <a:lnTo>
                    <a:pt x="311" y="353"/>
                  </a:lnTo>
                  <a:lnTo>
                    <a:pt x="313" y="351"/>
                  </a:lnTo>
                  <a:lnTo>
                    <a:pt x="316" y="351"/>
                  </a:lnTo>
                  <a:lnTo>
                    <a:pt x="318" y="348"/>
                  </a:lnTo>
                  <a:lnTo>
                    <a:pt x="321" y="348"/>
                  </a:lnTo>
                  <a:lnTo>
                    <a:pt x="321" y="346"/>
                  </a:lnTo>
                  <a:lnTo>
                    <a:pt x="323" y="343"/>
                  </a:lnTo>
                  <a:lnTo>
                    <a:pt x="321" y="341"/>
                  </a:lnTo>
                  <a:lnTo>
                    <a:pt x="321" y="338"/>
                  </a:lnTo>
                  <a:lnTo>
                    <a:pt x="318" y="333"/>
                  </a:lnTo>
                  <a:lnTo>
                    <a:pt x="321" y="333"/>
                  </a:lnTo>
                  <a:lnTo>
                    <a:pt x="321" y="331"/>
                  </a:lnTo>
                  <a:lnTo>
                    <a:pt x="323" y="331"/>
                  </a:lnTo>
                  <a:lnTo>
                    <a:pt x="326" y="331"/>
                  </a:lnTo>
                  <a:lnTo>
                    <a:pt x="328" y="331"/>
                  </a:lnTo>
                  <a:lnTo>
                    <a:pt x="331" y="331"/>
                  </a:lnTo>
                  <a:lnTo>
                    <a:pt x="334" y="328"/>
                  </a:lnTo>
                  <a:lnTo>
                    <a:pt x="336" y="328"/>
                  </a:lnTo>
                  <a:lnTo>
                    <a:pt x="339" y="331"/>
                  </a:lnTo>
                  <a:lnTo>
                    <a:pt x="341" y="331"/>
                  </a:lnTo>
                  <a:lnTo>
                    <a:pt x="344" y="331"/>
                  </a:lnTo>
                  <a:lnTo>
                    <a:pt x="346" y="328"/>
                  </a:lnTo>
                  <a:lnTo>
                    <a:pt x="346" y="325"/>
                  </a:lnTo>
                  <a:lnTo>
                    <a:pt x="344" y="325"/>
                  </a:lnTo>
                  <a:lnTo>
                    <a:pt x="341" y="323"/>
                  </a:lnTo>
                  <a:lnTo>
                    <a:pt x="336" y="323"/>
                  </a:lnTo>
                  <a:lnTo>
                    <a:pt x="334" y="323"/>
                  </a:lnTo>
                  <a:lnTo>
                    <a:pt x="331" y="323"/>
                  </a:lnTo>
                  <a:lnTo>
                    <a:pt x="328" y="320"/>
                  </a:lnTo>
                  <a:lnTo>
                    <a:pt x="328" y="318"/>
                  </a:lnTo>
                  <a:lnTo>
                    <a:pt x="331" y="318"/>
                  </a:lnTo>
                  <a:lnTo>
                    <a:pt x="331" y="315"/>
                  </a:lnTo>
                  <a:lnTo>
                    <a:pt x="334" y="313"/>
                  </a:lnTo>
                  <a:lnTo>
                    <a:pt x="336" y="310"/>
                  </a:lnTo>
                  <a:lnTo>
                    <a:pt x="339" y="308"/>
                  </a:lnTo>
                  <a:lnTo>
                    <a:pt x="341" y="305"/>
                  </a:lnTo>
                  <a:lnTo>
                    <a:pt x="344" y="305"/>
                  </a:lnTo>
                  <a:lnTo>
                    <a:pt x="344" y="303"/>
                  </a:lnTo>
                  <a:lnTo>
                    <a:pt x="346" y="300"/>
                  </a:lnTo>
                  <a:lnTo>
                    <a:pt x="349" y="300"/>
                  </a:lnTo>
                  <a:lnTo>
                    <a:pt x="349" y="297"/>
                  </a:lnTo>
                  <a:lnTo>
                    <a:pt x="351" y="300"/>
                  </a:lnTo>
                  <a:lnTo>
                    <a:pt x="354" y="300"/>
                  </a:lnTo>
                  <a:lnTo>
                    <a:pt x="354" y="303"/>
                  </a:lnTo>
                  <a:lnTo>
                    <a:pt x="356" y="300"/>
                  </a:lnTo>
                  <a:lnTo>
                    <a:pt x="359" y="297"/>
                  </a:lnTo>
                  <a:lnTo>
                    <a:pt x="362" y="295"/>
                  </a:lnTo>
                  <a:lnTo>
                    <a:pt x="364" y="292"/>
                  </a:lnTo>
                  <a:lnTo>
                    <a:pt x="364" y="290"/>
                  </a:lnTo>
                  <a:lnTo>
                    <a:pt x="367" y="290"/>
                  </a:lnTo>
                  <a:lnTo>
                    <a:pt x="369" y="290"/>
                  </a:lnTo>
                  <a:lnTo>
                    <a:pt x="372" y="290"/>
                  </a:lnTo>
                  <a:lnTo>
                    <a:pt x="372" y="292"/>
                  </a:lnTo>
                  <a:lnTo>
                    <a:pt x="374" y="292"/>
                  </a:lnTo>
                  <a:lnTo>
                    <a:pt x="377" y="292"/>
                  </a:lnTo>
                  <a:lnTo>
                    <a:pt x="379" y="292"/>
                  </a:lnTo>
                  <a:lnTo>
                    <a:pt x="382" y="292"/>
                  </a:lnTo>
                  <a:lnTo>
                    <a:pt x="384" y="292"/>
                  </a:lnTo>
                  <a:lnTo>
                    <a:pt x="384" y="295"/>
                  </a:lnTo>
                  <a:lnTo>
                    <a:pt x="387" y="292"/>
                  </a:lnTo>
                  <a:lnTo>
                    <a:pt x="387" y="290"/>
                  </a:lnTo>
                  <a:lnTo>
                    <a:pt x="387" y="287"/>
                  </a:lnTo>
                  <a:lnTo>
                    <a:pt x="387" y="285"/>
                  </a:lnTo>
                  <a:lnTo>
                    <a:pt x="390" y="285"/>
                  </a:lnTo>
                  <a:lnTo>
                    <a:pt x="390" y="282"/>
                  </a:lnTo>
                  <a:lnTo>
                    <a:pt x="390" y="280"/>
                  </a:lnTo>
                  <a:lnTo>
                    <a:pt x="387" y="277"/>
                  </a:lnTo>
                  <a:lnTo>
                    <a:pt x="390" y="275"/>
                  </a:lnTo>
                  <a:lnTo>
                    <a:pt x="392" y="275"/>
                  </a:lnTo>
                  <a:lnTo>
                    <a:pt x="395" y="272"/>
                  </a:lnTo>
                  <a:lnTo>
                    <a:pt x="395" y="269"/>
                  </a:lnTo>
                  <a:lnTo>
                    <a:pt x="397" y="267"/>
                  </a:lnTo>
                  <a:lnTo>
                    <a:pt x="400" y="264"/>
                  </a:lnTo>
                  <a:lnTo>
                    <a:pt x="402" y="264"/>
                  </a:lnTo>
                  <a:lnTo>
                    <a:pt x="402" y="262"/>
                  </a:lnTo>
                  <a:lnTo>
                    <a:pt x="402" y="259"/>
                  </a:lnTo>
                  <a:lnTo>
                    <a:pt x="405" y="257"/>
                  </a:lnTo>
                  <a:lnTo>
                    <a:pt x="405" y="254"/>
                  </a:lnTo>
                  <a:lnTo>
                    <a:pt x="407" y="254"/>
                  </a:lnTo>
                  <a:lnTo>
                    <a:pt x="407" y="252"/>
                  </a:lnTo>
                  <a:lnTo>
                    <a:pt x="410" y="249"/>
                  </a:lnTo>
                  <a:lnTo>
                    <a:pt x="412" y="249"/>
                  </a:lnTo>
                  <a:lnTo>
                    <a:pt x="415" y="249"/>
                  </a:lnTo>
                  <a:lnTo>
                    <a:pt x="418" y="252"/>
                  </a:lnTo>
                  <a:lnTo>
                    <a:pt x="418" y="254"/>
                  </a:lnTo>
                  <a:lnTo>
                    <a:pt x="420" y="254"/>
                  </a:lnTo>
                  <a:lnTo>
                    <a:pt x="423" y="257"/>
                  </a:lnTo>
                  <a:lnTo>
                    <a:pt x="425" y="257"/>
                  </a:lnTo>
                  <a:lnTo>
                    <a:pt x="428" y="257"/>
                  </a:lnTo>
                  <a:lnTo>
                    <a:pt x="430" y="257"/>
                  </a:lnTo>
                  <a:lnTo>
                    <a:pt x="433" y="257"/>
                  </a:lnTo>
                  <a:lnTo>
                    <a:pt x="435" y="257"/>
                  </a:lnTo>
                  <a:lnTo>
                    <a:pt x="435" y="254"/>
                  </a:lnTo>
                  <a:lnTo>
                    <a:pt x="438" y="254"/>
                  </a:lnTo>
                  <a:lnTo>
                    <a:pt x="440" y="252"/>
                  </a:lnTo>
                  <a:lnTo>
                    <a:pt x="440" y="249"/>
                  </a:lnTo>
                  <a:lnTo>
                    <a:pt x="443" y="249"/>
                  </a:lnTo>
                  <a:lnTo>
                    <a:pt x="446" y="247"/>
                  </a:lnTo>
                  <a:lnTo>
                    <a:pt x="448" y="249"/>
                  </a:lnTo>
                  <a:lnTo>
                    <a:pt x="451" y="249"/>
                  </a:lnTo>
                  <a:lnTo>
                    <a:pt x="453" y="249"/>
                  </a:lnTo>
                  <a:lnTo>
                    <a:pt x="456" y="249"/>
                  </a:lnTo>
                  <a:lnTo>
                    <a:pt x="458" y="249"/>
                  </a:lnTo>
                  <a:lnTo>
                    <a:pt x="461" y="252"/>
                  </a:lnTo>
                  <a:lnTo>
                    <a:pt x="468" y="241"/>
                  </a:lnTo>
                  <a:lnTo>
                    <a:pt x="479" y="257"/>
                  </a:lnTo>
                  <a:lnTo>
                    <a:pt x="481" y="257"/>
                  </a:lnTo>
                  <a:lnTo>
                    <a:pt x="484" y="259"/>
                  </a:lnTo>
                  <a:lnTo>
                    <a:pt x="484" y="262"/>
                  </a:lnTo>
                  <a:lnTo>
                    <a:pt x="486" y="264"/>
                  </a:lnTo>
                  <a:lnTo>
                    <a:pt x="486" y="267"/>
                  </a:lnTo>
                  <a:lnTo>
                    <a:pt x="486" y="269"/>
                  </a:lnTo>
                  <a:lnTo>
                    <a:pt x="489" y="272"/>
                  </a:lnTo>
                  <a:lnTo>
                    <a:pt x="491" y="272"/>
                  </a:lnTo>
                  <a:lnTo>
                    <a:pt x="494" y="272"/>
                  </a:lnTo>
                  <a:lnTo>
                    <a:pt x="494" y="269"/>
                  </a:lnTo>
                  <a:lnTo>
                    <a:pt x="496" y="269"/>
                  </a:lnTo>
                  <a:lnTo>
                    <a:pt x="496" y="272"/>
                  </a:lnTo>
                  <a:lnTo>
                    <a:pt x="499" y="272"/>
                  </a:lnTo>
                  <a:lnTo>
                    <a:pt x="502" y="272"/>
                  </a:lnTo>
                  <a:lnTo>
                    <a:pt x="504" y="275"/>
                  </a:lnTo>
                  <a:lnTo>
                    <a:pt x="507" y="275"/>
                  </a:lnTo>
                  <a:lnTo>
                    <a:pt x="509" y="275"/>
                  </a:lnTo>
                  <a:lnTo>
                    <a:pt x="512" y="275"/>
                  </a:lnTo>
                  <a:lnTo>
                    <a:pt x="514" y="277"/>
                  </a:lnTo>
                  <a:lnTo>
                    <a:pt x="514" y="275"/>
                  </a:lnTo>
                  <a:lnTo>
                    <a:pt x="517" y="275"/>
                  </a:lnTo>
                  <a:lnTo>
                    <a:pt x="519" y="275"/>
                  </a:lnTo>
                  <a:lnTo>
                    <a:pt x="519" y="272"/>
                  </a:lnTo>
                  <a:lnTo>
                    <a:pt x="522" y="272"/>
                  </a:lnTo>
                  <a:lnTo>
                    <a:pt x="522" y="269"/>
                  </a:lnTo>
                  <a:lnTo>
                    <a:pt x="524" y="269"/>
                  </a:lnTo>
                  <a:lnTo>
                    <a:pt x="527" y="267"/>
                  </a:lnTo>
                  <a:lnTo>
                    <a:pt x="530" y="264"/>
                  </a:lnTo>
                  <a:lnTo>
                    <a:pt x="530" y="262"/>
                  </a:lnTo>
                  <a:lnTo>
                    <a:pt x="530" y="259"/>
                  </a:lnTo>
                  <a:lnTo>
                    <a:pt x="527" y="257"/>
                  </a:lnTo>
                  <a:lnTo>
                    <a:pt x="530" y="257"/>
                  </a:lnTo>
                  <a:lnTo>
                    <a:pt x="532" y="254"/>
                  </a:lnTo>
                  <a:lnTo>
                    <a:pt x="532" y="252"/>
                  </a:lnTo>
                  <a:lnTo>
                    <a:pt x="535" y="252"/>
                  </a:lnTo>
                  <a:lnTo>
                    <a:pt x="537" y="252"/>
                  </a:lnTo>
                  <a:lnTo>
                    <a:pt x="540" y="252"/>
                  </a:lnTo>
                  <a:lnTo>
                    <a:pt x="542" y="252"/>
                  </a:lnTo>
                  <a:lnTo>
                    <a:pt x="545" y="252"/>
                  </a:lnTo>
                  <a:lnTo>
                    <a:pt x="545" y="249"/>
                  </a:lnTo>
                  <a:lnTo>
                    <a:pt x="547" y="249"/>
                  </a:lnTo>
                  <a:lnTo>
                    <a:pt x="550" y="249"/>
                  </a:lnTo>
                  <a:lnTo>
                    <a:pt x="553" y="247"/>
                  </a:lnTo>
                  <a:lnTo>
                    <a:pt x="555" y="247"/>
                  </a:lnTo>
                  <a:lnTo>
                    <a:pt x="555" y="244"/>
                  </a:lnTo>
                  <a:lnTo>
                    <a:pt x="555" y="241"/>
                  </a:lnTo>
                  <a:lnTo>
                    <a:pt x="558" y="241"/>
                  </a:lnTo>
                  <a:lnTo>
                    <a:pt x="558" y="239"/>
                  </a:lnTo>
                  <a:lnTo>
                    <a:pt x="560" y="236"/>
                  </a:lnTo>
                  <a:lnTo>
                    <a:pt x="560" y="234"/>
                  </a:lnTo>
                  <a:lnTo>
                    <a:pt x="560" y="231"/>
                  </a:lnTo>
                  <a:lnTo>
                    <a:pt x="563" y="229"/>
                  </a:lnTo>
                  <a:lnTo>
                    <a:pt x="565" y="229"/>
                  </a:lnTo>
                  <a:lnTo>
                    <a:pt x="568" y="229"/>
                  </a:lnTo>
                  <a:lnTo>
                    <a:pt x="568" y="226"/>
                  </a:lnTo>
                  <a:lnTo>
                    <a:pt x="570" y="226"/>
                  </a:lnTo>
                  <a:lnTo>
                    <a:pt x="570" y="224"/>
                  </a:lnTo>
                  <a:lnTo>
                    <a:pt x="573" y="224"/>
                  </a:lnTo>
                  <a:lnTo>
                    <a:pt x="575" y="224"/>
                  </a:lnTo>
                  <a:lnTo>
                    <a:pt x="578" y="224"/>
                  </a:lnTo>
                  <a:lnTo>
                    <a:pt x="581" y="224"/>
                  </a:lnTo>
                  <a:lnTo>
                    <a:pt x="583" y="224"/>
                  </a:lnTo>
                  <a:lnTo>
                    <a:pt x="586" y="224"/>
                  </a:lnTo>
                  <a:lnTo>
                    <a:pt x="588" y="224"/>
                  </a:lnTo>
                  <a:lnTo>
                    <a:pt x="591" y="226"/>
                  </a:lnTo>
                  <a:lnTo>
                    <a:pt x="591" y="229"/>
                  </a:lnTo>
                  <a:lnTo>
                    <a:pt x="593" y="231"/>
                  </a:lnTo>
                  <a:lnTo>
                    <a:pt x="596" y="231"/>
                  </a:lnTo>
                  <a:lnTo>
                    <a:pt x="598" y="231"/>
                  </a:lnTo>
                  <a:lnTo>
                    <a:pt x="601" y="231"/>
                  </a:lnTo>
                  <a:lnTo>
                    <a:pt x="601" y="229"/>
                  </a:lnTo>
                  <a:lnTo>
                    <a:pt x="603" y="229"/>
                  </a:lnTo>
                  <a:lnTo>
                    <a:pt x="606" y="226"/>
                  </a:lnTo>
                  <a:lnTo>
                    <a:pt x="609" y="226"/>
                  </a:lnTo>
                  <a:lnTo>
                    <a:pt x="611" y="224"/>
                  </a:lnTo>
                  <a:lnTo>
                    <a:pt x="614" y="221"/>
                  </a:lnTo>
                  <a:lnTo>
                    <a:pt x="614" y="216"/>
                  </a:lnTo>
                  <a:lnTo>
                    <a:pt x="611" y="216"/>
                  </a:lnTo>
                  <a:lnTo>
                    <a:pt x="611" y="213"/>
                  </a:lnTo>
                  <a:lnTo>
                    <a:pt x="614" y="211"/>
                  </a:lnTo>
                  <a:lnTo>
                    <a:pt x="611" y="198"/>
                  </a:lnTo>
                  <a:lnTo>
                    <a:pt x="609" y="196"/>
                  </a:lnTo>
                  <a:lnTo>
                    <a:pt x="606" y="193"/>
                  </a:lnTo>
                  <a:lnTo>
                    <a:pt x="606" y="188"/>
                  </a:lnTo>
                  <a:lnTo>
                    <a:pt x="606" y="185"/>
                  </a:lnTo>
                  <a:lnTo>
                    <a:pt x="606" y="183"/>
                  </a:lnTo>
                  <a:lnTo>
                    <a:pt x="603" y="180"/>
                  </a:lnTo>
                  <a:lnTo>
                    <a:pt x="603" y="178"/>
                  </a:lnTo>
                  <a:lnTo>
                    <a:pt x="603" y="175"/>
                  </a:lnTo>
                  <a:lnTo>
                    <a:pt x="603" y="173"/>
                  </a:lnTo>
                  <a:lnTo>
                    <a:pt x="603" y="170"/>
                  </a:lnTo>
                  <a:lnTo>
                    <a:pt x="601" y="168"/>
                  </a:lnTo>
                  <a:lnTo>
                    <a:pt x="601" y="165"/>
                  </a:lnTo>
                  <a:lnTo>
                    <a:pt x="601" y="163"/>
                  </a:lnTo>
                  <a:lnTo>
                    <a:pt x="601" y="160"/>
                  </a:lnTo>
                  <a:lnTo>
                    <a:pt x="601" y="157"/>
                  </a:lnTo>
                  <a:lnTo>
                    <a:pt x="598" y="157"/>
                  </a:lnTo>
                  <a:lnTo>
                    <a:pt x="598" y="155"/>
                  </a:lnTo>
                  <a:lnTo>
                    <a:pt x="598" y="152"/>
                  </a:lnTo>
                  <a:lnTo>
                    <a:pt x="596" y="150"/>
                  </a:lnTo>
                  <a:lnTo>
                    <a:pt x="596" y="147"/>
                  </a:lnTo>
                  <a:lnTo>
                    <a:pt x="593" y="147"/>
                  </a:lnTo>
                  <a:lnTo>
                    <a:pt x="593" y="145"/>
                  </a:lnTo>
                  <a:lnTo>
                    <a:pt x="591" y="145"/>
                  </a:lnTo>
                  <a:lnTo>
                    <a:pt x="591" y="142"/>
                  </a:lnTo>
                  <a:lnTo>
                    <a:pt x="588" y="140"/>
                  </a:lnTo>
                  <a:lnTo>
                    <a:pt x="591" y="137"/>
                  </a:lnTo>
                  <a:lnTo>
                    <a:pt x="588" y="137"/>
                  </a:lnTo>
                  <a:lnTo>
                    <a:pt x="588" y="135"/>
                  </a:lnTo>
                  <a:lnTo>
                    <a:pt x="586" y="132"/>
                  </a:lnTo>
                  <a:lnTo>
                    <a:pt x="586" y="129"/>
                  </a:lnTo>
                  <a:lnTo>
                    <a:pt x="586" y="127"/>
                  </a:lnTo>
                  <a:lnTo>
                    <a:pt x="588" y="124"/>
                  </a:lnTo>
                  <a:lnTo>
                    <a:pt x="591" y="122"/>
                  </a:lnTo>
                  <a:lnTo>
                    <a:pt x="591" y="119"/>
                  </a:lnTo>
                  <a:lnTo>
                    <a:pt x="593" y="114"/>
                  </a:lnTo>
                  <a:lnTo>
                    <a:pt x="596" y="114"/>
                  </a:lnTo>
                  <a:lnTo>
                    <a:pt x="598" y="117"/>
                  </a:lnTo>
                  <a:lnTo>
                    <a:pt x="601" y="117"/>
                  </a:lnTo>
                  <a:lnTo>
                    <a:pt x="603" y="117"/>
                  </a:lnTo>
                  <a:lnTo>
                    <a:pt x="603" y="119"/>
                  </a:lnTo>
                  <a:lnTo>
                    <a:pt x="606" y="117"/>
                  </a:lnTo>
                  <a:lnTo>
                    <a:pt x="609" y="119"/>
                  </a:lnTo>
                  <a:lnTo>
                    <a:pt x="611" y="119"/>
                  </a:lnTo>
                  <a:lnTo>
                    <a:pt x="614" y="117"/>
                  </a:lnTo>
                  <a:lnTo>
                    <a:pt x="616" y="119"/>
                  </a:lnTo>
                  <a:lnTo>
                    <a:pt x="619" y="119"/>
                  </a:lnTo>
                  <a:lnTo>
                    <a:pt x="621" y="122"/>
                  </a:lnTo>
                  <a:lnTo>
                    <a:pt x="624" y="122"/>
                  </a:lnTo>
                  <a:lnTo>
                    <a:pt x="626" y="122"/>
                  </a:lnTo>
                  <a:lnTo>
                    <a:pt x="629" y="122"/>
                  </a:lnTo>
                  <a:lnTo>
                    <a:pt x="631" y="119"/>
                  </a:lnTo>
                  <a:lnTo>
                    <a:pt x="631" y="122"/>
                  </a:lnTo>
                  <a:lnTo>
                    <a:pt x="634" y="122"/>
                  </a:lnTo>
                  <a:lnTo>
                    <a:pt x="637" y="119"/>
                  </a:lnTo>
                  <a:lnTo>
                    <a:pt x="639" y="119"/>
                  </a:lnTo>
                  <a:lnTo>
                    <a:pt x="642" y="119"/>
                  </a:lnTo>
                  <a:lnTo>
                    <a:pt x="647" y="119"/>
                  </a:lnTo>
                  <a:lnTo>
                    <a:pt x="687" y="101"/>
                  </a:lnTo>
                  <a:lnTo>
                    <a:pt x="715" y="101"/>
                  </a:lnTo>
                  <a:lnTo>
                    <a:pt x="726" y="84"/>
                  </a:lnTo>
                  <a:lnTo>
                    <a:pt x="733" y="68"/>
                  </a:lnTo>
                  <a:lnTo>
                    <a:pt x="738" y="66"/>
                  </a:lnTo>
                  <a:lnTo>
                    <a:pt x="756" y="48"/>
                  </a:lnTo>
                  <a:lnTo>
                    <a:pt x="764" y="38"/>
                  </a:lnTo>
                  <a:lnTo>
                    <a:pt x="769" y="30"/>
                  </a:lnTo>
                  <a:lnTo>
                    <a:pt x="774" y="28"/>
                  </a:lnTo>
                  <a:lnTo>
                    <a:pt x="777" y="25"/>
                  </a:lnTo>
                  <a:lnTo>
                    <a:pt x="779" y="23"/>
                  </a:lnTo>
                  <a:lnTo>
                    <a:pt x="784" y="20"/>
                  </a:lnTo>
                  <a:lnTo>
                    <a:pt x="787" y="20"/>
                  </a:lnTo>
                  <a:lnTo>
                    <a:pt x="789" y="20"/>
                  </a:lnTo>
                  <a:lnTo>
                    <a:pt x="792" y="20"/>
                  </a:lnTo>
                  <a:lnTo>
                    <a:pt x="794" y="23"/>
                  </a:lnTo>
                  <a:lnTo>
                    <a:pt x="797" y="23"/>
                  </a:lnTo>
                  <a:lnTo>
                    <a:pt x="799" y="23"/>
                  </a:lnTo>
                  <a:lnTo>
                    <a:pt x="802" y="23"/>
                  </a:lnTo>
                  <a:lnTo>
                    <a:pt x="805" y="23"/>
                  </a:lnTo>
                  <a:lnTo>
                    <a:pt x="817" y="23"/>
                  </a:lnTo>
                  <a:lnTo>
                    <a:pt x="822" y="23"/>
                  </a:lnTo>
                  <a:lnTo>
                    <a:pt x="825" y="20"/>
                  </a:lnTo>
                  <a:lnTo>
                    <a:pt x="827" y="20"/>
                  </a:lnTo>
                  <a:lnTo>
                    <a:pt x="833" y="18"/>
                  </a:lnTo>
                  <a:lnTo>
                    <a:pt x="835" y="18"/>
                  </a:lnTo>
                  <a:lnTo>
                    <a:pt x="838" y="15"/>
                  </a:lnTo>
                  <a:lnTo>
                    <a:pt x="840" y="15"/>
                  </a:lnTo>
                  <a:lnTo>
                    <a:pt x="843" y="12"/>
                  </a:lnTo>
                  <a:lnTo>
                    <a:pt x="850" y="10"/>
                  </a:lnTo>
                  <a:lnTo>
                    <a:pt x="858" y="2"/>
                  </a:lnTo>
                  <a:lnTo>
                    <a:pt x="863" y="2"/>
                  </a:lnTo>
                  <a:lnTo>
                    <a:pt x="863" y="0"/>
                  </a:lnTo>
                  <a:lnTo>
                    <a:pt x="866" y="0"/>
                  </a:lnTo>
                  <a:lnTo>
                    <a:pt x="868" y="2"/>
                  </a:lnTo>
                  <a:lnTo>
                    <a:pt x="871" y="5"/>
                  </a:lnTo>
                  <a:lnTo>
                    <a:pt x="873" y="2"/>
                  </a:lnTo>
                  <a:lnTo>
                    <a:pt x="876" y="2"/>
                  </a:lnTo>
                  <a:lnTo>
                    <a:pt x="878" y="5"/>
                  </a:lnTo>
                  <a:lnTo>
                    <a:pt x="881" y="7"/>
                  </a:lnTo>
                  <a:lnTo>
                    <a:pt x="883" y="7"/>
                  </a:lnTo>
                  <a:lnTo>
                    <a:pt x="883" y="10"/>
                  </a:lnTo>
                  <a:lnTo>
                    <a:pt x="886" y="7"/>
                  </a:lnTo>
                  <a:lnTo>
                    <a:pt x="889" y="7"/>
                  </a:lnTo>
                  <a:lnTo>
                    <a:pt x="891" y="10"/>
                  </a:lnTo>
                  <a:lnTo>
                    <a:pt x="891" y="12"/>
                  </a:lnTo>
                  <a:lnTo>
                    <a:pt x="891" y="15"/>
                  </a:lnTo>
                  <a:lnTo>
                    <a:pt x="891" y="18"/>
                  </a:lnTo>
                  <a:lnTo>
                    <a:pt x="889" y="20"/>
                  </a:lnTo>
                  <a:lnTo>
                    <a:pt x="886" y="18"/>
                  </a:lnTo>
                  <a:lnTo>
                    <a:pt x="881" y="18"/>
                  </a:lnTo>
                  <a:lnTo>
                    <a:pt x="878" y="20"/>
                  </a:lnTo>
                  <a:lnTo>
                    <a:pt x="876" y="20"/>
                  </a:lnTo>
                  <a:lnTo>
                    <a:pt x="876" y="23"/>
                  </a:lnTo>
                  <a:lnTo>
                    <a:pt x="873" y="23"/>
                  </a:lnTo>
                  <a:lnTo>
                    <a:pt x="873" y="25"/>
                  </a:lnTo>
                  <a:lnTo>
                    <a:pt x="871" y="25"/>
                  </a:lnTo>
                  <a:lnTo>
                    <a:pt x="868" y="25"/>
                  </a:lnTo>
                  <a:lnTo>
                    <a:pt x="866" y="28"/>
                  </a:lnTo>
                  <a:lnTo>
                    <a:pt x="866" y="30"/>
                  </a:lnTo>
                  <a:lnTo>
                    <a:pt x="866" y="33"/>
                  </a:lnTo>
                  <a:lnTo>
                    <a:pt x="863" y="33"/>
                  </a:lnTo>
                  <a:lnTo>
                    <a:pt x="863" y="35"/>
                  </a:lnTo>
                  <a:lnTo>
                    <a:pt x="866" y="38"/>
                  </a:lnTo>
                  <a:lnTo>
                    <a:pt x="866" y="40"/>
                  </a:lnTo>
                  <a:lnTo>
                    <a:pt x="866" y="43"/>
                  </a:lnTo>
                  <a:lnTo>
                    <a:pt x="868" y="46"/>
                  </a:lnTo>
                  <a:lnTo>
                    <a:pt x="868" y="48"/>
                  </a:lnTo>
                  <a:lnTo>
                    <a:pt x="871" y="48"/>
                  </a:lnTo>
                  <a:lnTo>
                    <a:pt x="873" y="51"/>
                  </a:lnTo>
                  <a:lnTo>
                    <a:pt x="876" y="48"/>
                  </a:lnTo>
                  <a:lnTo>
                    <a:pt x="878" y="46"/>
                  </a:lnTo>
                  <a:lnTo>
                    <a:pt x="881" y="43"/>
                  </a:lnTo>
                  <a:lnTo>
                    <a:pt x="883" y="40"/>
                  </a:lnTo>
                  <a:lnTo>
                    <a:pt x="886" y="40"/>
                  </a:lnTo>
                  <a:lnTo>
                    <a:pt x="889" y="40"/>
                  </a:lnTo>
                  <a:lnTo>
                    <a:pt x="891" y="40"/>
                  </a:lnTo>
                  <a:lnTo>
                    <a:pt x="894" y="40"/>
                  </a:lnTo>
                  <a:lnTo>
                    <a:pt x="896" y="40"/>
                  </a:lnTo>
                  <a:lnTo>
                    <a:pt x="899" y="40"/>
                  </a:lnTo>
                  <a:lnTo>
                    <a:pt x="901" y="40"/>
                  </a:lnTo>
                  <a:lnTo>
                    <a:pt x="901" y="38"/>
                  </a:lnTo>
                  <a:lnTo>
                    <a:pt x="904" y="38"/>
                  </a:lnTo>
                  <a:lnTo>
                    <a:pt x="906" y="38"/>
                  </a:lnTo>
                  <a:lnTo>
                    <a:pt x="909" y="38"/>
                  </a:lnTo>
                  <a:lnTo>
                    <a:pt x="911" y="38"/>
                  </a:lnTo>
                  <a:lnTo>
                    <a:pt x="914" y="43"/>
                  </a:lnTo>
                  <a:lnTo>
                    <a:pt x="914" y="46"/>
                  </a:lnTo>
                  <a:lnTo>
                    <a:pt x="911" y="48"/>
                  </a:lnTo>
                  <a:lnTo>
                    <a:pt x="911" y="51"/>
                  </a:lnTo>
                  <a:lnTo>
                    <a:pt x="909" y="51"/>
                  </a:lnTo>
                  <a:lnTo>
                    <a:pt x="909" y="53"/>
                  </a:lnTo>
                  <a:lnTo>
                    <a:pt x="906" y="53"/>
                  </a:lnTo>
                  <a:lnTo>
                    <a:pt x="904" y="56"/>
                  </a:lnTo>
                  <a:lnTo>
                    <a:pt x="904" y="58"/>
                  </a:lnTo>
                  <a:lnTo>
                    <a:pt x="901" y="61"/>
                  </a:lnTo>
                  <a:lnTo>
                    <a:pt x="901" y="63"/>
                  </a:lnTo>
                  <a:lnTo>
                    <a:pt x="899" y="63"/>
                  </a:lnTo>
                  <a:lnTo>
                    <a:pt x="896" y="66"/>
                  </a:lnTo>
                  <a:lnTo>
                    <a:pt x="894" y="66"/>
                  </a:lnTo>
                  <a:lnTo>
                    <a:pt x="891" y="66"/>
                  </a:lnTo>
                  <a:lnTo>
                    <a:pt x="891" y="68"/>
                  </a:lnTo>
                  <a:lnTo>
                    <a:pt x="889" y="68"/>
                  </a:lnTo>
                  <a:lnTo>
                    <a:pt x="886" y="68"/>
                  </a:lnTo>
                  <a:lnTo>
                    <a:pt x="883" y="68"/>
                  </a:lnTo>
                  <a:lnTo>
                    <a:pt x="881" y="68"/>
                  </a:lnTo>
                  <a:lnTo>
                    <a:pt x="878" y="68"/>
                  </a:lnTo>
                  <a:lnTo>
                    <a:pt x="876" y="71"/>
                  </a:lnTo>
                  <a:lnTo>
                    <a:pt x="876" y="74"/>
                  </a:lnTo>
                  <a:lnTo>
                    <a:pt x="876" y="76"/>
                  </a:lnTo>
                  <a:lnTo>
                    <a:pt x="878" y="76"/>
                  </a:lnTo>
                  <a:lnTo>
                    <a:pt x="881" y="76"/>
                  </a:lnTo>
                  <a:lnTo>
                    <a:pt x="881" y="79"/>
                  </a:lnTo>
                  <a:lnTo>
                    <a:pt x="883" y="79"/>
                  </a:lnTo>
                  <a:lnTo>
                    <a:pt x="889" y="79"/>
                  </a:lnTo>
                  <a:lnTo>
                    <a:pt x="891" y="79"/>
                  </a:lnTo>
                  <a:lnTo>
                    <a:pt x="894" y="81"/>
                  </a:lnTo>
                  <a:lnTo>
                    <a:pt x="896" y="81"/>
                  </a:lnTo>
                  <a:lnTo>
                    <a:pt x="899" y="81"/>
                  </a:lnTo>
                  <a:lnTo>
                    <a:pt x="904" y="81"/>
                  </a:lnTo>
                  <a:lnTo>
                    <a:pt x="906" y="81"/>
                  </a:lnTo>
                  <a:lnTo>
                    <a:pt x="909" y="81"/>
                  </a:lnTo>
                  <a:lnTo>
                    <a:pt x="911" y="84"/>
                  </a:lnTo>
                  <a:lnTo>
                    <a:pt x="914" y="86"/>
                  </a:lnTo>
                  <a:lnTo>
                    <a:pt x="917" y="86"/>
                  </a:lnTo>
                  <a:lnTo>
                    <a:pt x="919" y="86"/>
                  </a:lnTo>
                  <a:lnTo>
                    <a:pt x="922" y="86"/>
                  </a:lnTo>
                  <a:lnTo>
                    <a:pt x="924" y="86"/>
                  </a:lnTo>
                  <a:lnTo>
                    <a:pt x="927" y="86"/>
                  </a:lnTo>
                  <a:lnTo>
                    <a:pt x="932" y="86"/>
                  </a:lnTo>
                  <a:lnTo>
                    <a:pt x="934" y="86"/>
                  </a:lnTo>
                  <a:lnTo>
                    <a:pt x="934" y="89"/>
                  </a:lnTo>
                  <a:lnTo>
                    <a:pt x="939" y="94"/>
                  </a:lnTo>
                  <a:lnTo>
                    <a:pt x="939" y="96"/>
                  </a:lnTo>
                  <a:lnTo>
                    <a:pt x="942" y="96"/>
                  </a:lnTo>
                  <a:lnTo>
                    <a:pt x="942" y="99"/>
                  </a:lnTo>
                  <a:lnTo>
                    <a:pt x="945" y="99"/>
                  </a:lnTo>
                  <a:lnTo>
                    <a:pt x="945" y="104"/>
                  </a:lnTo>
                  <a:lnTo>
                    <a:pt x="942" y="107"/>
                  </a:lnTo>
                  <a:lnTo>
                    <a:pt x="942" y="109"/>
                  </a:lnTo>
                  <a:lnTo>
                    <a:pt x="939" y="109"/>
                  </a:lnTo>
                  <a:lnTo>
                    <a:pt x="939" y="112"/>
                  </a:lnTo>
                  <a:lnTo>
                    <a:pt x="937" y="112"/>
                  </a:lnTo>
                  <a:lnTo>
                    <a:pt x="937" y="114"/>
                  </a:lnTo>
                  <a:lnTo>
                    <a:pt x="937" y="117"/>
                  </a:lnTo>
                  <a:lnTo>
                    <a:pt x="937" y="119"/>
                  </a:lnTo>
                  <a:lnTo>
                    <a:pt x="937" y="122"/>
                  </a:lnTo>
                  <a:lnTo>
                    <a:pt x="939" y="122"/>
                  </a:lnTo>
                  <a:lnTo>
                    <a:pt x="942" y="122"/>
                  </a:lnTo>
                  <a:lnTo>
                    <a:pt x="942" y="124"/>
                  </a:lnTo>
                  <a:lnTo>
                    <a:pt x="945" y="124"/>
                  </a:lnTo>
                  <a:lnTo>
                    <a:pt x="945" y="127"/>
                  </a:lnTo>
                  <a:lnTo>
                    <a:pt x="947" y="127"/>
                  </a:lnTo>
                  <a:lnTo>
                    <a:pt x="947" y="129"/>
                  </a:lnTo>
                  <a:lnTo>
                    <a:pt x="945" y="129"/>
                  </a:lnTo>
                  <a:lnTo>
                    <a:pt x="945" y="135"/>
                  </a:lnTo>
                  <a:lnTo>
                    <a:pt x="942" y="135"/>
                  </a:lnTo>
                  <a:lnTo>
                    <a:pt x="942" y="137"/>
                  </a:lnTo>
                  <a:lnTo>
                    <a:pt x="942" y="140"/>
                  </a:lnTo>
                  <a:lnTo>
                    <a:pt x="939" y="140"/>
                  </a:lnTo>
                  <a:lnTo>
                    <a:pt x="937" y="142"/>
                  </a:lnTo>
                  <a:lnTo>
                    <a:pt x="937" y="145"/>
                  </a:lnTo>
                  <a:lnTo>
                    <a:pt x="939" y="145"/>
                  </a:lnTo>
                  <a:lnTo>
                    <a:pt x="947" y="145"/>
                  </a:lnTo>
                  <a:lnTo>
                    <a:pt x="950" y="145"/>
                  </a:lnTo>
                  <a:lnTo>
                    <a:pt x="952" y="145"/>
                  </a:lnTo>
                  <a:lnTo>
                    <a:pt x="955" y="145"/>
                  </a:lnTo>
                  <a:lnTo>
                    <a:pt x="957" y="145"/>
                  </a:lnTo>
                  <a:lnTo>
                    <a:pt x="960" y="147"/>
                  </a:lnTo>
                  <a:lnTo>
                    <a:pt x="962" y="147"/>
                  </a:lnTo>
                  <a:lnTo>
                    <a:pt x="962" y="150"/>
                  </a:lnTo>
                  <a:lnTo>
                    <a:pt x="960" y="152"/>
                  </a:lnTo>
                  <a:lnTo>
                    <a:pt x="960" y="155"/>
                  </a:lnTo>
                  <a:lnTo>
                    <a:pt x="960" y="157"/>
                  </a:lnTo>
                  <a:lnTo>
                    <a:pt x="960" y="160"/>
                  </a:lnTo>
                  <a:lnTo>
                    <a:pt x="962" y="160"/>
                  </a:lnTo>
                  <a:lnTo>
                    <a:pt x="965" y="163"/>
                  </a:lnTo>
                  <a:lnTo>
                    <a:pt x="967" y="163"/>
                  </a:lnTo>
                  <a:lnTo>
                    <a:pt x="970" y="160"/>
                  </a:lnTo>
                  <a:lnTo>
                    <a:pt x="973" y="160"/>
                  </a:lnTo>
                  <a:lnTo>
                    <a:pt x="975" y="160"/>
                  </a:lnTo>
                  <a:lnTo>
                    <a:pt x="978" y="160"/>
                  </a:lnTo>
                  <a:lnTo>
                    <a:pt x="980" y="163"/>
                  </a:lnTo>
                  <a:lnTo>
                    <a:pt x="983" y="163"/>
                  </a:lnTo>
                  <a:lnTo>
                    <a:pt x="985" y="163"/>
                  </a:lnTo>
                  <a:lnTo>
                    <a:pt x="988" y="163"/>
                  </a:lnTo>
                  <a:lnTo>
                    <a:pt x="995" y="163"/>
                  </a:lnTo>
                  <a:lnTo>
                    <a:pt x="998" y="163"/>
                  </a:lnTo>
                  <a:lnTo>
                    <a:pt x="998" y="165"/>
                  </a:lnTo>
                  <a:lnTo>
                    <a:pt x="1001" y="165"/>
                  </a:lnTo>
                  <a:lnTo>
                    <a:pt x="1003" y="165"/>
                  </a:lnTo>
                  <a:lnTo>
                    <a:pt x="1006" y="165"/>
                  </a:lnTo>
                  <a:lnTo>
                    <a:pt x="1008" y="165"/>
                  </a:lnTo>
                  <a:lnTo>
                    <a:pt x="1008" y="163"/>
                  </a:lnTo>
                  <a:lnTo>
                    <a:pt x="1011" y="160"/>
                  </a:lnTo>
                  <a:lnTo>
                    <a:pt x="1013" y="163"/>
                  </a:lnTo>
                  <a:lnTo>
                    <a:pt x="1013" y="165"/>
                  </a:lnTo>
                  <a:lnTo>
                    <a:pt x="1013" y="170"/>
                  </a:lnTo>
                  <a:lnTo>
                    <a:pt x="1013" y="173"/>
                  </a:lnTo>
                  <a:lnTo>
                    <a:pt x="1013" y="175"/>
                  </a:lnTo>
                  <a:lnTo>
                    <a:pt x="1013" y="178"/>
                  </a:lnTo>
                  <a:lnTo>
                    <a:pt x="1013" y="180"/>
                  </a:lnTo>
                  <a:lnTo>
                    <a:pt x="1013" y="183"/>
                  </a:lnTo>
                  <a:lnTo>
                    <a:pt x="1011" y="183"/>
                  </a:lnTo>
                  <a:lnTo>
                    <a:pt x="1011" y="185"/>
                  </a:lnTo>
                  <a:lnTo>
                    <a:pt x="1011" y="188"/>
                  </a:lnTo>
                  <a:lnTo>
                    <a:pt x="1011" y="191"/>
                  </a:lnTo>
                  <a:lnTo>
                    <a:pt x="1011" y="193"/>
                  </a:lnTo>
                  <a:lnTo>
                    <a:pt x="1013" y="198"/>
                  </a:lnTo>
                  <a:lnTo>
                    <a:pt x="1013" y="201"/>
                  </a:lnTo>
                  <a:lnTo>
                    <a:pt x="1016" y="201"/>
                  </a:lnTo>
                  <a:lnTo>
                    <a:pt x="1016" y="203"/>
                  </a:lnTo>
                  <a:lnTo>
                    <a:pt x="1023" y="208"/>
                  </a:lnTo>
                  <a:lnTo>
                    <a:pt x="1026" y="208"/>
                  </a:lnTo>
                  <a:lnTo>
                    <a:pt x="1029" y="208"/>
                  </a:lnTo>
                  <a:lnTo>
                    <a:pt x="1031" y="208"/>
                  </a:lnTo>
                  <a:lnTo>
                    <a:pt x="1036" y="211"/>
                  </a:lnTo>
                  <a:lnTo>
                    <a:pt x="1036" y="213"/>
                  </a:lnTo>
                  <a:lnTo>
                    <a:pt x="1039" y="213"/>
                  </a:lnTo>
                  <a:lnTo>
                    <a:pt x="1039" y="216"/>
                  </a:lnTo>
                  <a:lnTo>
                    <a:pt x="1039" y="219"/>
                  </a:lnTo>
                  <a:lnTo>
                    <a:pt x="1039" y="221"/>
                  </a:lnTo>
                  <a:lnTo>
                    <a:pt x="1041" y="224"/>
                  </a:lnTo>
                  <a:lnTo>
                    <a:pt x="1044" y="226"/>
                  </a:lnTo>
                  <a:lnTo>
                    <a:pt x="1044" y="229"/>
                  </a:lnTo>
                  <a:lnTo>
                    <a:pt x="1046" y="231"/>
                  </a:lnTo>
                  <a:lnTo>
                    <a:pt x="1046" y="234"/>
                  </a:lnTo>
                  <a:lnTo>
                    <a:pt x="1049" y="234"/>
                  </a:lnTo>
                  <a:lnTo>
                    <a:pt x="1049" y="236"/>
                  </a:lnTo>
                  <a:lnTo>
                    <a:pt x="1049" y="239"/>
                  </a:lnTo>
                  <a:lnTo>
                    <a:pt x="1051" y="241"/>
                  </a:lnTo>
                  <a:lnTo>
                    <a:pt x="1051" y="244"/>
                  </a:lnTo>
                  <a:lnTo>
                    <a:pt x="1054" y="247"/>
                  </a:lnTo>
                  <a:lnTo>
                    <a:pt x="1057" y="247"/>
                  </a:lnTo>
                  <a:lnTo>
                    <a:pt x="1059" y="247"/>
                  </a:lnTo>
                  <a:lnTo>
                    <a:pt x="1064" y="247"/>
                  </a:lnTo>
                  <a:lnTo>
                    <a:pt x="1064" y="244"/>
                  </a:lnTo>
                  <a:lnTo>
                    <a:pt x="1067" y="244"/>
                  </a:lnTo>
                  <a:lnTo>
                    <a:pt x="1067" y="241"/>
                  </a:lnTo>
                  <a:lnTo>
                    <a:pt x="1069" y="241"/>
                  </a:lnTo>
                  <a:lnTo>
                    <a:pt x="1072" y="239"/>
                  </a:lnTo>
                  <a:lnTo>
                    <a:pt x="1074" y="239"/>
                  </a:lnTo>
                  <a:lnTo>
                    <a:pt x="1077" y="236"/>
                  </a:lnTo>
                  <a:lnTo>
                    <a:pt x="1079" y="236"/>
                  </a:lnTo>
                  <a:lnTo>
                    <a:pt x="1082" y="236"/>
                  </a:lnTo>
                  <a:lnTo>
                    <a:pt x="1082" y="239"/>
                  </a:lnTo>
                  <a:lnTo>
                    <a:pt x="1085" y="239"/>
                  </a:lnTo>
                  <a:lnTo>
                    <a:pt x="1090" y="244"/>
                  </a:lnTo>
                  <a:lnTo>
                    <a:pt x="1092" y="244"/>
                  </a:lnTo>
                  <a:lnTo>
                    <a:pt x="1092" y="247"/>
                  </a:lnTo>
                  <a:lnTo>
                    <a:pt x="1092" y="249"/>
                  </a:lnTo>
                  <a:lnTo>
                    <a:pt x="1092" y="252"/>
                  </a:lnTo>
                  <a:lnTo>
                    <a:pt x="1095" y="254"/>
                  </a:lnTo>
                  <a:lnTo>
                    <a:pt x="1095" y="257"/>
                  </a:lnTo>
                  <a:lnTo>
                    <a:pt x="1095" y="259"/>
                  </a:lnTo>
                  <a:lnTo>
                    <a:pt x="1092" y="262"/>
                  </a:lnTo>
                  <a:lnTo>
                    <a:pt x="1090" y="264"/>
                  </a:lnTo>
                  <a:lnTo>
                    <a:pt x="1087" y="267"/>
                  </a:lnTo>
                  <a:lnTo>
                    <a:pt x="1085" y="267"/>
                  </a:lnTo>
                  <a:lnTo>
                    <a:pt x="1082" y="269"/>
                  </a:lnTo>
                  <a:lnTo>
                    <a:pt x="1079" y="272"/>
                  </a:lnTo>
                  <a:lnTo>
                    <a:pt x="1079" y="275"/>
                  </a:lnTo>
                  <a:lnTo>
                    <a:pt x="1082" y="277"/>
                  </a:lnTo>
                  <a:lnTo>
                    <a:pt x="1085" y="277"/>
                  </a:lnTo>
                  <a:lnTo>
                    <a:pt x="1087" y="280"/>
                  </a:lnTo>
                  <a:lnTo>
                    <a:pt x="1090" y="282"/>
                  </a:lnTo>
                  <a:lnTo>
                    <a:pt x="1095" y="285"/>
                  </a:lnTo>
                  <a:lnTo>
                    <a:pt x="1097" y="287"/>
                  </a:lnTo>
                  <a:lnTo>
                    <a:pt x="1100" y="287"/>
                  </a:lnTo>
                  <a:lnTo>
                    <a:pt x="1102" y="287"/>
                  </a:lnTo>
                  <a:lnTo>
                    <a:pt x="1107" y="290"/>
                  </a:lnTo>
                  <a:lnTo>
                    <a:pt x="1110" y="290"/>
                  </a:lnTo>
                  <a:lnTo>
                    <a:pt x="1113" y="290"/>
                  </a:lnTo>
                  <a:lnTo>
                    <a:pt x="1115" y="292"/>
                  </a:lnTo>
                  <a:lnTo>
                    <a:pt x="1115" y="295"/>
                  </a:lnTo>
                  <a:lnTo>
                    <a:pt x="1118" y="297"/>
                  </a:lnTo>
                  <a:lnTo>
                    <a:pt x="1118" y="303"/>
                  </a:lnTo>
                  <a:lnTo>
                    <a:pt x="1118" y="305"/>
                  </a:lnTo>
                  <a:lnTo>
                    <a:pt x="1120" y="305"/>
                  </a:lnTo>
                  <a:lnTo>
                    <a:pt x="1120" y="308"/>
                  </a:lnTo>
                  <a:lnTo>
                    <a:pt x="1123" y="310"/>
                  </a:lnTo>
                  <a:lnTo>
                    <a:pt x="1125" y="313"/>
                  </a:lnTo>
                  <a:lnTo>
                    <a:pt x="1128" y="313"/>
                  </a:lnTo>
                  <a:lnTo>
                    <a:pt x="1128" y="315"/>
                  </a:lnTo>
                  <a:lnTo>
                    <a:pt x="1130" y="318"/>
                  </a:lnTo>
                  <a:lnTo>
                    <a:pt x="1130" y="320"/>
                  </a:lnTo>
                  <a:lnTo>
                    <a:pt x="1133" y="323"/>
                  </a:lnTo>
                  <a:lnTo>
                    <a:pt x="1133" y="325"/>
                  </a:lnTo>
                  <a:lnTo>
                    <a:pt x="1133" y="328"/>
                  </a:lnTo>
                  <a:lnTo>
                    <a:pt x="1133" y="331"/>
                  </a:lnTo>
                  <a:lnTo>
                    <a:pt x="1133" y="333"/>
                  </a:lnTo>
                  <a:lnTo>
                    <a:pt x="1133" y="336"/>
                  </a:lnTo>
                  <a:lnTo>
                    <a:pt x="1133" y="338"/>
                  </a:lnTo>
                  <a:lnTo>
                    <a:pt x="1130" y="341"/>
                  </a:lnTo>
                  <a:lnTo>
                    <a:pt x="1130" y="343"/>
                  </a:lnTo>
                  <a:lnTo>
                    <a:pt x="1128" y="343"/>
                  </a:lnTo>
                  <a:lnTo>
                    <a:pt x="1125" y="343"/>
                  </a:lnTo>
                  <a:lnTo>
                    <a:pt x="1125" y="348"/>
                  </a:lnTo>
                  <a:lnTo>
                    <a:pt x="1123" y="351"/>
                  </a:lnTo>
                  <a:lnTo>
                    <a:pt x="1123" y="353"/>
                  </a:lnTo>
                  <a:lnTo>
                    <a:pt x="1123" y="356"/>
                  </a:lnTo>
                  <a:lnTo>
                    <a:pt x="1125" y="364"/>
                  </a:lnTo>
                  <a:lnTo>
                    <a:pt x="1123" y="364"/>
                  </a:lnTo>
                  <a:lnTo>
                    <a:pt x="1123" y="366"/>
                  </a:lnTo>
                  <a:lnTo>
                    <a:pt x="1120" y="366"/>
                  </a:lnTo>
                  <a:lnTo>
                    <a:pt x="1118" y="369"/>
                  </a:lnTo>
                  <a:lnTo>
                    <a:pt x="1115" y="369"/>
                  </a:lnTo>
                  <a:lnTo>
                    <a:pt x="1113" y="369"/>
                  </a:lnTo>
                  <a:lnTo>
                    <a:pt x="1113" y="371"/>
                  </a:lnTo>
                  <a:lnTo>
                    <a:pt x="1107" y="374"/>
                  </a:lnTo>
                  <a:lnTo>
                    <a:pt x="1107" y="376"/>
                  </a:lnTo>
                  <a:lnTo>
                    <a:pt x="1105" y="379"/>
                  </a:lnTo>
                  <a:lnTo>
                    <a:pt x="1105" y="381"/>
                  </a:lnTo>
                  <a:lnTo>
                    <a:pt x="1102" y="384"/>
                  </a:lnTo>
                  <a:lnTo>
                    <a:pt x="1102" y="387"/>
                  </a:lnTo>
                  <a:lnTo>
                    <a:pt x="1105" y="389"/>
                  </a:lnTo>
                  <a:lnTo>
                    <a:pt x="1107" y="392"/>
                  </a:lnTo>
                  <a:lnTo>
                    <a:pt x="1110" y="392"/>
                  </a:lnTo>
                  <a:lnTo>
                    <a:pt x="1110" y="394"/>
                  </a:lnTo>
                  <a:lnTo>
                    <a:pt x="1113" y="394"/>
                  </a:lnTo>
                  <a:lnTo>
                    <a:pt x="1115" y="397"/>
                  </a:lnTo>
                  <a:lnTo>
                    <a:pt x="1118" y="397"/>
                  </a:lnTo>
                  <a:lnTo>
                    <a:pt x="1120" y="397"/>
                  </a:lnTo>
                  <a:lnTo>
                    <a:pt x="1118" y="397"/>
                  </a:lnTo>
                  <a:lnTo>
                    <a:pt x="1115" y="399"/>
                  </a:lnTo>
                  <a:lnTo>
                    <a:pt x="1113" y="399"/>
                  </a:lnTo>
                  <a:lnTo>
                    <a:pt x="1113" y="402"/>
                  </a:lnTo>
                  <a:lnTo>
                    <a:pt x="1110" y="402"/>
                  </a:lnTo>
                  <a:lnTo>
                    <a:pt x="1105" y="402"/>
                  </a:lnTo>
                  <a:lnTo>
                    <a:pt x="1102" y="402"/>
                  </a:lnTo>
                  <a:lnTo>
                    <a:pt x="1100" y="399"/>
                  </a:lnTo>
                  <a:lnTo>
                    <a:pt x="1097" y="399"/>
                  </a:lnTo>
                  <a:lnTo>
                    <a:pt x="1095" y="399"/>
                  </a:lnTo>
                  <a:lnTo>
                    <a:pt x="1092" y="399"/>
                  </a:lnTo>
                  <a:lnTo>
                    <a:pt x="1090" y="399"/>
                  </a:lnTo>
                  <a:lnTo>
                    <a:pt x="1087" y="402"/>
                  </a:lnTo>
                  <a:lnTo>
                    <a:pt x="1085" y="402"/>
                  </a:lnTo>
                  <a:lnTo>
                    <a:pt x="1085" y="404"/>
                  </a:lnTo>
                  <a:lnTo>
                    <a:pt x="1085" y="409"/>
                  </a:lnTo>
                  <a:lnTo>
                    <a:pt x="1085" y="412"/>
                  </a:lnTo>
                  <a:lnTo>
                    <a:pt x="1085" y="415"/>
                  </a:lnTo>
                  <a:lnTo>
                    <a:pt x="1090" y="420"/>
                  </a:lnTo>
                  <a:lnTo>
                    <a:pt x="1092" y="422"/>
                  </a:lnTo>
                  <a:lnTo>
                    <a:pt x="1095" y="425"/>
                  </a:lnTo>
                  <a:lnTo>
                    <a:pt x="1095" y="427"/>
                  </a:lnTo>
                  <a:lnTo>
                    <a:pt x="1095" y="430"/>
                  </a:lnTo>
                  <a:lnTo>
                    <a:pt x="1092" y="432"/>
                  </a:lnTo>
                  <a:lnTo>
                    <a:pt x="1092" y="435"/>
                  </a:lnTo>
                  <a:lnTo>
                    <a:pt x="1090" y="437"/>
                  </a:lnTo>
                  <a:lnTo>
                    <a:pt x="1090" y="443"/>
                  </a:lnTo>
                  <a:lnTo>
                    <a:pt x="1090" y="445"/>
                  </a:lnTo>
                  <a:lnTo>
                    <a:pt x="1087" y="445"/>
                  </a:lnTo>
                  <a:lnTo>
                    <a:pt x="1087" y="448"/>
                  </a:lnTo>
                  <a:lnTo>
                    <a:pt x="1085" y="448"/>
                  </a:lnTo>
                  <a:lnTo>
                    <a:pt x="1085" y="450"/>
                  </a:lnTo>
                  <a:lnTo>
                    <a:pt x="1082" y="450"/>
                  </a:lnTo>
                  <a:lnTo>
                    <a:pt x="1079" y="453"/>
                  </a:lnTo>
                  <a:lnTo>
                    <a:pt x="1077" y="450"/>
                  </a:lnTo>
                  <a:lnTo>
                    <a:pt x="1077" y="448"/>
                  </a:lnTo>
                  <a:lnTo>
                    <a:pt x="1074" y="445"/>
                  </a:lnTo>
                  <a:lnTo>
                    <a:pt x="1072" y="445"/>
                  </a:lnTo>
                  <a:lnTo>
                    <a:pt x="1069" y="445"/>
                  </a:lnTo>
                  <a:lnTo>
                    <a:pt x="1069" y="443"/>
                  </a:lnTo>
                  <a:lnTo>
                    <a:pt x="1064" y="443"/>
                  </a:lnTo>
                  <a:lnTo>
                    <a:pt x="1064" y="440"/>
                  </a:lnTo>
                  <a:lnTo>
                    <a:pt x="1059" y="440"/>
                  </a:lnTo>
                  <a:lnTo>
                    <a:pt x="1059" y="443"/>
                  </a:lnTo>
                  <a:lnTo>
                    <a:pt x="1057" y="443"/>
                  </a:lnTo>
                  <a:lnTo>
                    <a:pt x="1057" y="448"/>
                  </a:lnTo>
                  <a:lnTo>
                    <a:pt x="1057" y="450"/>
                  </a:lnTo>
                  <a:lnTo>
                    <a:pt x="1054" y="455"/>
                  </a:lnTo>
                  <a:lnTo>
                    <a:pt x="1057" y="458"/>
                  </a:lnTo>
                  <a:lnTo>
                    <a:pt x="1057" y="460"/>
                  </a:lnTo>
                  <a:lnTo>
                    <a:pt x="1057" y="463"/>
                  </a:lnTo>
                  <a:lnTo>
                    <a:pt x="1057" y="465"/>
                  </a:lnTo>
                  <a:lnTo>
                    <a:pt x="1059" y="468"/>
                  </a:lnTo>
                  <a:lnTo>
                    <a:pt x="1059" y="471"/>
                  </a:lnTo>
                  <a:lnTo>
                    <a:pt x="1059" y="473"/>
                  </a:lnTo>
                  <a:lnTo>
                    <a:pt x="1059" y="478"/>
                  </a:lnTo>
                  <a:lnTo>
                    <a:pt x="1059" y="481"/>
                  </a:lnTo>
                  <a:lnTo>
                    <a:pt x="1062" y="481"/>
                  </a:lnTo>
                  <a:lnTo>
                    <a:pt x="1064" y="483"/>
                  </a:lnTo>
                  <a:lnTo>
                    <a:pt x="1067" y="483"/>
                  </a:lnTo>
                  <a:lnTo>
                    <a:pt x="1069" y="483"/>
                  </a:lnTo>
                  <a:lnTo>
                    <a:pt x="1069" y="486"/>
                  </a:lnTo>
                  <a:lnTo>
                    <a:pt x="1072" y="488"/>
                  </a:lnTo>
                  <a:lnTo>
                    <a:pt x="1077" y="491"/>
                  </a:lnTo>
                  <a:lnTo>
                    <a:pt x="1079" y="493"/>
                  </a:lnTo>
                  <a:lnTo>
                    <a:pt x="1082" y="493"/>
                  </a:lnTo>
                  <a:lnTo>
                    <a:pt x="1085" y="493"/>
                  </a:lnTo>
                  <a:lnTo>
                    <a:pt x="1087" y="493"/>
                  </a:lnTo>
                  <a:lnTo>
                    <a:pt x="1090" y="493"/>
                  </a:lnTo>
                  <a:lnTo>
                    <a:pt x="1092" y="493"/>
                  </a:lnTo>
                  <a:lnTo>
                    <a:pt x="1092" y="491"/>
                  </a:lnTo>
                  <a:lnTo>
                    <a:pt x="1095" y="491"/>
                  </a:lnTo>
                  <a:lnTo>
                    <a:pt x="1097" y="491"/>
                  </a:lnTo>
                  <a:lnTo>
                    <a:pt x="1100" y="491"/>
                  </a:lnTo>
                  <a:lnTo>
                    <a:pt x="1100" y="493"/>
                  </a:lnTo>
                  <a:lnTo>
                    <a:pt x="1097" y="493"/>
                  </a:lnTo>
                  <a:lnTo>
                    <a:pt x="1095" y="496"/>
                  </a:lnTo>
                  <a:lnTo>
                    <a:pt x="1095" y="499"/>
                  </a:lnTo>
                  <a:lnTo>
                    <a:pt x="1092" y="499"/>
                  </a:lnTo>
                  <a:lnTo>
                    <a:pt x="1092" y="501"/>
                  </a:lnTo>
                  <a:lnTo>
                    <a:pt x="1092" y="504"/>
                  </a:lnTo>
                  <a:lnTo>
                    <a:pt x="1090" y="504"/>
                  </a:lnTo>
                  <a:lnTo>
                    <a:pt x="1090" y="506"/>
                  </a:lnTo>
                  <a:lnTo>
                    <a:pt x="1092" y="509"/>
                  </a:lnTo>
                  <a:lnTo>
                    <a:pt x="1092" y="511"/>
                  </a:lnTo>
                  <a:lnTo>
                    <a:pt x="1090" y="514"/>
                  </a:lnTo>
                  <a:lnTo>
                    <a:pt x="1090" y="511"/>
                  </a:lnTo>
                  <a:lnTo>
                    <a:pt x="1087" y="509"/>
                  </a:lnTo>
                  <a:lnTo>
                    <a:pt x="1087" y="506"/>
                  </a:lnTo>
                  <a:lnTo>
                    <a:pt x="1085" y="506"/>
                  </a:lnTo>
                  <a:lnTo>
                    <a:pt x="1082" y="506"/>
                  </a:lnTo>
                  <a:lnTo>
                    <a:pt x="1082" y="504"/>
                  </a:lnTo>
                  <a:lnTo>
                    <a:pt x="1079" y="504"/>
                  </a:lnTo>
                  <a:lnTo>
                    <a:pt x="1077" y="504"/>
                  </a:lnTo>
                  <a:lnTo>
                    <a:pt x="1074" y="504"/>
                  </a:lnTo>
                  <a:lnTo>
                    <a:pt x="1074" y="501"/>
                  </a:lnTo>
                  <a:lnTo>
                    <a:pt x="1072" y="501"/>
                  </a:lnTo>
                  <a:lnTo>
                    <a:pt x="1069" y="499"/>
                  </a:lnTo>
                  <a:lnTo>
                    <a:pt x="1067" y="504"/>
                  </a:lnTo>
                  <a:lnTo>
                    <a:pt x="1067" y="506"/>
                  </a:lnTo>
                  <a:lnTo>
                    <a:pt x="1067" y="509"/>
                  </a:lnTo>
                  <a:lnTo>
                    <a:pt x="1069" y="509"/>
                  </a:lnTo>
                  <a:lnTo>
                    <a:pt x="1069" y="511"/>
                  </a:lnTo>
                  <a:lnTo>
                    <a:pt x="1069" y="514"/>
                  </a:lnTo>
                  <a:lnTo>
                    <a:pt x="1067" y="514"/>
                  </a:lnTo>
                  <a:lnTo>
                    <a:pt x="1067" y="516"/>
                  </a:lnTo>
                  <a:lnTo>
                    <a:pt x="1064" y="519"/>
                  </a:lnTo>
                  <a:lnTo>
                    <a:pt x="1064" y="521"/>
                  </a:lnTo>
                  <a:lnTo>
                    <a:pt x="1062" y="521"/>
                  </a:lnTo>
                  <a:lnTo>
                    <a:pt x="1062" y="524"/>
                  </a:lnTo>
                  <a:lnTo>
                    <a:pt x="1059" y="521"/>
                  </a:lnTo>
                  <a:lnTo>
                    <a:pt x="1057" y="521"/>
                  </a:lnTo>
                  <a:lnTo>
                    <a:pt x="1054" y="521"/>
                  </a:lnTo>
                  <a:lnTo>
                    <a:pt x="1049" y="519"/>
                  </a:lnTo>
                  <a:lnTo>
                    <a:pt x="1046" y="519"/>
                  </a:lnTo>
                  <a:lnTo>
                    <a:pt x="1041" y="521"/>
                  </a:lnTo>
                  <a:lnTo>
                    <a:pt x="1039" y="524"/>
                  </a:lnTo>
                  <a:lnTo>
                    <a:pt x="1036" y="527"/>
                  </a:lnTo>
                  <a:lnTo>
                    <a:pt x="1034" y="529"/>
                  </a:lnTo>
                  <a:lnTo>
                    <a:pt x="1031" y="529"/>
                  </a:lnTo>
                  <a:lnTo>
                    <a:pt x="1029" y="532"/>
                  </a:lnTo>
                  <a:lnTo>
                    <a:pt x="1023" y="534"/>
                  </a:lnTo>
                  <a:lnTo>
                    <a:pt x="1021" y="537"/>
                  </a:lnTo>
                  <a:lnTo>
                    <a:pt x="1021" y="539"/>
                  </a:lnTo>
                  <a:lnTo>
                    <a:pt x="1021" y="544"/>
                  </a:lnTo>
                  <a:lnTo>
                    <a:pt x="1018" y="544"/>
                  </a:lnTo>
                  <a:lnTo>
                    <a:pt x="1016" y="544"/>
                  </a:lnTo>
                  <a:lnTo>
                    <a:pt x="1013" y="542"/>
                  </a:lnTo>
                  <a:lnTo>
                    <a:pt x="1008" y="544"/>
                  </a:lnTo>
                  <a:lnTo>
                    <a:pt x="1006" y="544"/>
                  </a:lnTo>
                  <a:lnTo>
                    <a:pt x="1003" y="544"/>
                  </a:lnTo>
                  <a:lnTo>
                    <a:pt x="1001" y="547"/>
                  </a:lnTo>
                  <a:lnTo>
                    <a:pt x="998" y="547"/>
                  </a:lnTo>
                  <a:lnTo>
                    <a:pt x="998" y="549"/>
                  </a:lnTo>
                  <a:lnTo>
                    <a:pt x="995" y="549"/>
                  </a:lnTo>
                  <a:lnTo>
                    <a:pt x="995" y="552"/>
                  </a:lnTo>
                  <a:lnTo>
                    <a:pt x="993" y="555"/>
                  </a:lnTo>
                  <a:lnTo>
                    <a:pt x="990" y="557"/>
                  </a:lnTo>
                  <a:lnTo>
                    <a:pt x="990" y="560"/>
                  </a:lnTo>
                  <a:lnTo>
                    <a:pt x="988" y="560"/>
                  </a:lnTo>
                  <a:lnTo>
                    <a:pt x="985" y="565"/>
                  </a:lnTo>
                  <a:lnTo>
                    <a:pt x="985" y="572"/>
                  </a:lnTo>
                  <a:lnTo>
                    <a:pt x="985" y="575"/>
                  </a:lnTo>
                  <a:lnTo>
                    <a:pt x="985" y="577"/>
                  </a:lnTo>
                  <a:lnTo>
                    <a:pt x="985" y="580"/>
                  </a:lnTo>
                  <a:lnTo>
                    <a:pt x="988" y="580"/>
                  </a:lnTo>
                  <a:lnTo>
                    <a:pt x="988" y="583"/>
                  </a:lnTo>
                  <a:lnTo>
                    <a:pt x="990" y="583"/>
                  </a:lnTo>
                  <a:lnTo>
                    <a:pt x="993" y="583"/>
                  </a:lnTo>
                  <a:lnTo>
                    <a:pt x="993" y="580"/>
                  </a:lnTo>
                  <a:lnTo>
                    <a:pt x="993" y="577"/>
                  </a:lnTo>
                  <a:lnTo>
                    <a:pt x="995" y="577"/>
                  </a:lnTo>
                  <a:lnTo>
                    <a:pt x="995" y="575"/>
                  </a:lnTo>
                  <a:lnTo>
                    <a:pt x="998" y="572"/>
                  </a:lnTo>
                  <a:lnTo>
                    <a:pt x="998" y="570"/>
                  </a:lnTo>
                  <a:lnTo>
                    <a:pt x="1001" y="570"/>
                  </a:lnTo>
                  <a:lnTo>
                    <a:pt x="1001" y="567"/>
                  </a:lnTo>
                  <a:lnTo>
                    <a:pt x="1003" y="567"/>
                  </a:lnTo>
                  <a:lnTo>
                    <a:pt x="1006" y="567"/>
                  </a:lnTo>
                  <a:lnTo>
                    <a:pt x="1008" y="567"/>
                  </a:lnTo>
                  <a:lnTo>
                    <a:pt x="1008" y="570"/>
                  </a:lnTo>
                  <a:lnTo>
                    <a:pt x="1011" y="570"/>
                  </a:lnTo>
                  <a:lnTo>
                    <a:pt x="1008" y="572"/>
                  </a:lnTo>
                  <a:lnTo>
                    <a:pt x="1008" y="575"/>
                  </a:lnTo>
                  <a:lnTo>
                    <a:pt x="1008" y="577"/>
                  </a:lnTo>
                  <a:lnTo>
                    <a:pt x="1011" y="580"/>
                  </a:lnTo>
                  <a:lnTo>
                    <a:pt x="1011" y="583"/>
                  </a:lnTo>
                  <a:lnTo>
                    <a:pt x="1011" y="585"/>
                  </a:lnTo>
                  <a:lnTo>
                    <a:pt x="1013" y="585"/>
                  </a:lnTo>
                  <a:lnTo>
                    <a:pt x="1013" y="588"/>
                  </a:lnTo>
                  <a:lnTo>
                    <a:pt x="1011" y="590"/>
                  </a:lnTo>
                  <a:lnTo>
                    <a:pt x="1011" y="593"/>
                  </a:lnTo>
                  <a:lnTo>
                    <a:pt x="1011" y="595"/>
                  </a:lnTo>
                  <a:lnTo>
                    <a:pt x="1008" y="595"/>
                  </a:lnTo>
                  <a:lnTo>
                    <a:pt x="1006" y="598"/>
                  </a:lnTo>
                  <a:lnTo>
                    <a:pt x="1006" y="600"/>
                  </a:lnTo>
                  <a:lnTo>
                    <a:pt x="1003" y="600"/>
                  </a:lnTo>
                  <a:lnTo>
                    <a:pt x="1001" y="603"/>
                  </a:lnTo>
                  <a:lnTo>
                    <a:pt x="1001" y="605"/>
                  </a:lnTo>
                  <a:lnTo>
                    <a:pt x="998" y="605"/>
                  </a:lnTo>
                  <a:lnTo>
                    <a:pt x="995" y="608"/>
                  </a:lnTo>
                  <a:lnTo>
                    <a:pt x="993" y="613"/>
                  </a:lnTo>
                  <a:lnTo>
                    <a:pt x="993" y="616"/>
                  </a:lnTo>
                  <a:lnTo>
                    <a:pt x="990" y="616"/>
                  </a:lnTo>
                  <a:lnTo>
                    <a:pt x="990" y="618"/>
                  </a:lnTo>
                  <a:lnTo>
                    <a:pt x="988" y="618"/>
                  </a:lnTo>
                  <a:lnTo>
                    <a:pt x="988" y="621"/>
                  </a:lnTo>
                  <a:lnTo>
                    <a:pt x="988" y="623"/>
                  </a:lnTo>
                  <a:lnTo>
                    <a:pt x="990" y="623"/>
                  </a:lnTo>
                  <a:lnTo>
                    <a:pt x="990" y="626"/>
                  </a:lnTo>
                  <a:lnTo>
                    <a:pt x="995" y="628"/>
                  </a:lnTo>
                  <a:lnTo>
                    <a:pt x="995" y="631"/>
                  </a:lnTo>
                  <a:lnTo>
                    <a:pt x="1001" y="633"/>
                  </a:lnTo>
                  <a:lnTo>
                    <a:pt x="1003" y="636"/>
                  </a:lnTo>
                  <a:lnTo>
                    <a:pt x="1003" y="639"/>
                  </a:lnTo>
                  <a:lnTo>
                    <a:pt x="1006" y="641"/>
                  </a:lnTo>
                  <a:lnTo>
                    <a:pt x="1006" y="644"/>
                  </a:lnTo>
                  <a:lnTo>
                    <a:pt x="1003" y="644"/>
                  </a:lnTo>
                  <a:lnTo>
                    <a:pt x="1003" y="646"/>
                  </a:lnTo>
                  <a:lnTo>
                    <a:pt x="1001" y="646"/>
                  </a:lnTo>
                  <a:lnTo>
                    <a:pt x="998" y="649"/>
                  </a:lnTo>
                  <a:lnTo>
                    <a:pt x="998" y="651"/>
                  </a:lnTo>
                  <a:lnTo>
                    <a:pt x="998" y="654"/>
                  </a:lnTo>
                  <a:lnTo>
                    <a:pt x="998" y="656"/>
                  </a:lnTo>
                  <a:lnTo>
                    <a:pt x="998" y="659"/>
                  </a:lnTo>
                  <a:lnTo>
                    <a:pt x="998" y="661"/>
                  </a:lnTo>
                  <a:lnTo>
                    <a:pt x="998" y="664"/>
                  </a:lnTo>
                  <a:lnTo>
                    <a:pt x="998" y="667"/>
                  </a:lnTo>
                  <a:lnTo>
                    <a:pt x="995" y="667"/>
                  </a:lnTo>
                  <a:lnTo>
                    <a:pt x="993" y="667"/>
                  </a:lnTo>
                  <a:lnTo>
                    <a:pt x="990" y="667"/>
                  </a:lnTo>
                  <a:lnTo>
                    <a:pt x="988" y="667"/>
                  </a:lnTo>
                  <a:lnTo>
                    <a:pt x="985" y="669"/>
                  </a:lnTo>
                  <a:lnTo>
                    <a:pt x="983" y="669"/>
                  </a:lnTo>
                  <a:lnTo>
                    <a:pt x="980" y="669"/>
                  </a:lnTo>
                  <a:lnTo>
                    <a:pt x="978" y="672"/>
                  </a:lnTo>
                  <a:lnTo>
                    <a:pt x="978" y="674"/>
                  </a:lnTo>
                  <a:lnTo>
                    <a:pt x="980" y="674"/>
                  </a:lnTo>
                  <a:lnTo>
                    <a:pt x="980" y="677"/>
                  </a:lnTo>
                  <a:lnTo>
                    <a:pt x="983" y="679"/>
                  </a:lnTo>
                  <a:lnTo>
                    <a:pt x="983" y="682"/>
                  </a:lnTo>
                  <a:lnTo>
                    <a:pt x="983" y="684"/>
                  </a:lnTo>
                  <a:lnTo>
                    <a:pt x="983" y="687"/>
                  </a:lnTo>
                  <a:lnTo>
                    <a:pt x="985" y="687"/>
                  </a:lnTo>
                  <a:lnTo>
                    <a:pt x="988" y="687"/>
                  </a:lnTo>
                  <a:lnTo>
                    <a:pt x="988" y="689"/>
                  </a:lnTo>
                  <a:lnTo>
                    <a:pt x="990" y="689"/>
                  </a:lnTo>
                  <a:lnTo>
                    <a:pt x="990" y="692"/>
                  </a:lnTo>
                  <a:lnTo>
                    <a:pt x="990" y="695"/>
                  </a:lnTo>
                  <a:lnTo>
                    <a:pt x="993" y="697"/>
                  </a:lnTo>
                  <a:lnTo>
                    <a:pt x="995" y="702"/>
                  </a:lnTo>
                  <a:lnTo>
                    <a:pt x="995" y="705"/>
                  </a:lnTo>
                  <a:lnTo>
                    <a:pt x="993" y="705"/>
                  </a:lnTo>
                  <a:lnTo>
                    <a:pt x="990" y="705"/>
                  </a:lnTo>
                  <a:lnTo>
                    <a:pt x="985" y="710"/>
                  </a:lnTo>
                  <a:lnTo>
                    <a:pt x="985" y="712"/>
                  </a:lnTo>
                  <a:lnTo>
                    <a:pt x="983" y="712"/>
                  </a:lnTo>
                  <a:lnTo>
                    <a:pt x="983" y="715"/>
                  </a:lnTo>
                  <a:lnTo>
                    <a:pt x="980" y="715"/>
                  </a:lnTo>
                  <a:lnTo>
                    <a:pt x="978" y="717"/>
                  </a:lnTo>
                  <a:lnTo>
                    <a:pt x="980" y="717"/>
                  </a:lnTo>
                  <a:lnTo>
                    <a:pt x="983" y="720"/>
                  </a:lnTo>
                  <a:lnTo>
                    <a:pt x="988" y="728"/>
                  </a:lnTo>
                  <a:lnTo>
                    <a:pt x="990" y="730"/>
                  </a:lnTo>
                  <a:lnTo>
                    <a:pt x="990" y="733"/>
                  </a:lnTo>
                  <a:lnTo>
                    <a:pt x="990" y="735"/>
                  </a:lnTo>
                  <a:lnTo>
                    <a:pt x="993" y="738"/>
                  </a:lnTo>
                  <a:lnTo>
                    <a:pt x="993" y="740"/>
                  </a:lnTo>
                  <a:lnTo>
                    <a:pt x="993" y="743"/>
                  </a:lnTo>
                  <a:lnTo>
                    <a:pt x="993" y="745"/>
                  </a:lnTo>
                  <a:lnTo>
                    <a:pt x="983" y="761"/>
                  </a:lnTo>
                  <a:lnTo>
                    <a:pt x="980" y="761"/>
                  </a:lnTo>
                  <a:lnTo>
                    <a:pt x="978" y="763"/>
                  </a:lnTo>
                  <a:lnTo>
                    <a:pt x="973" y="763"/>
                  </a:lnTo>
                  <a:lnTo>
                    <a:pt x="970" y="763"/>
                  </a:lnTo>
                  <a:lnTo>
                    <a:pt x="967" y="763"/>
                  </a:lnTo>
                  <a:lnTo>
                    <a:pt x="965" y="766"/>
                  </a:lnTo>
                  <a:lnTo>
                    <a:pt x="962" y="766"/>
                  </a:lnTo>
                  <a:lnTo>
                    <a:pt x="962" y="768"/>
                  </a:lnTo>
                  <a:lnTo>
                    <a:pt x="960" y="768"/>
                  </a:lnTo>
                  <a:lnTo>
                    <a:pt x="957" y="768"/>
                  </a:lnTo>
                  <a:lnTo>
                    <a:pt x="955" y="768"/>
                  </a:lnTo>
                  <a:lnTo>
                    <a:pt x="955" y="771"/>
                  </a:lnTo>
                  <a:lnTo>
                    <a:pt x="952" y="771"/>
                  </a:lnTo>
                  <a:lnTo>
                    <a:pt x="950" y="771"/>
                  </a:lnTo>
                  <a:lnTo>
                    <a:pt x="947" y="771"/>
                  </a:lnTo>
                  <a:lnTo>
                    <a:pt x="947" y="773"/>
                  </a:lnTo>
                  <a:lnTo>
                    <a:pt x="942" y="773"/>
                  </a:lnTo>
                  <a:lnTo>
                    <a:pt x="939" y="776"/>
                  </a:lnTo>
                  <a:lnTo>
                    <a:pt x="929" y="778"/>
                  </a:lnTo>
                  <a:lnTo>
                    <a:pt x="917" y="786"/>
                  </a:lnTo>
                  <a:lnTo>
                    <a:pt x="906" y="786"/>
                  </a:lnTo>
                  <a:lnTo>
                    <a:pt x="896" y="784"/>
                  </a:lnTo>
                  <a:lnTo>
                    <a:pt x="886" y="776"/>
                  </a:lnTo>
                  <a:lnTo>
                    <a:pt x="881" y="776"/>
                  </a:lnTo>
                  <a:lnTo>
                    <a:pt x="866" y="776"/>
                  </a:lnTo>
                  <a:lnTo>
                    <a:pt x="863" y="778"/>
                  </a:lnTo>
                  <a:lnTo>
                    <a:pt x="861" y="778"/>
                  </a:lnTo>
                  <a:lnTo>
                    <a:pt x="858" y="778"/>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 name="Freeform 11">
              <a:extLst>
                <a:ext uri="{FF2B5EF4-FFF2-40B4-BE49-F238E27FC236}">
                  <a16:creationId xmlns:a16="http://schemas.microsoft.com/office/drawing/2014/main" id="{E2CF126C-C55B-F870-8945-39824F5D0565}"/>
                </a:ext>
              </a:extLst>
            </p:cNvPr>
            <p:cNvSpPr>
              <a:spLocks/>
            </p:cNvSpPr>
            <p:nvPr/>
          </p:nvSpPr>
          <p:spPr bwMode="auto">
            <a:xfrm>
              <a:off x="3065" y="2779"/>
              <a:ext cx="1079" cy="812"/>
            </a:xfrm>
            <a:custGeom>
              <a:avLst/>
              <a:gdLst>
                <a:gd name="T0" fmla="*/ 626 w 1079"/>
                <a:gd name="T1" fmla="*/ 748 h 812"/>
                <a:gd name="T2" fmla="*/ 588 w 1079"/>
                <a:gd name="T3" fmla="*/ 753 h 812"/>
                <a:gd name="T4" fmla="*/ 560 w 1079"/>
                <a:gd name="T5" fmla="*/ 753 h 812"/>
                <a:gd name="T6" fmla="*/ 519 w 1079"/>
                <a:gd name="T7" fmla="*/ 759 h 812"/>
                <a:gd name="T8" fmla="*/ 481 w 1079"/>
                <a:gd name="T9" fmla="*/ 764 h 812"/>
                <a:gd name="T10" fmla="*/ 446 w 1079"/>
                <a:gd name="T11" fmla="*/ 766 h 812"/>
                <a:gd name="T12" fmla="*/ 410 w 1079"/>
                <a:gd name="T13" fmla="*/ 774 h 812"/>
                <a:gd name="T14" fmla="*/ 377 w 1079"/>
                <a:gd name="T15" fmla="*/ 779 h 812"/>
                <a:gd name="T16" fmla="*/ 339 w 1079"/>
                <a:gd name="T17" fmla="*/ 784 h 812"/>
                <a:gd name="T18" fmla="*/ 308 w 1079"/>
                <a:gd name="T19" fmla="*/ 787 h 812"/>
                <a:gd name="T20" fmla="*/ 262 w 1079"/>
                <a:gd name="T21" fmla="*/ 789 h 812"/>
                <a:gd name="T22" fmla="*/ 211 w 1079"/>
                <a:gd name="T23" fmla="*/ 792 h 812"/>
                <a:gd name="T24" fmla="*/ 171 w 1079"/>
                <a:gd name="T25" fmla="*/ 794 h 812"/>
                <a:gd name="T26" fmla="*/ 140 w 1079"/>
                <a:gd name="T27" fmla="*/ 797 h 812"/>
                <a:gd name="T28" fmla="*/ 99 w 1079"/>
                <a:gd name="T29" fmla="*/ 799 h 812"/>
                <a:gd name="T30" fmla="*/ 61 w 1079"/>
                <a:gd name="T31" fmla="*/ 804 h 812"/>
                <a:gd name="T32" fmla="*/ 23 w 1079"/>
                <a:gd name="T33" fmla="*/ 809 h 812"/>
                <a:gd name="T34" fmla="*/ 181 w 1079"/>
                <a:gd name="T35" fmla="*/ 771 h 812"/>
                <a:gd name="T36" fmla="*/ 209 w 1079"/>
                <a:gd name="T37" fmla="*/ 667 h 812"/>
                <a:gd name="T38" fmla="*/ 224 w 1079"/>
                <a:gd name="T39" fmla="*/ 624 h 812"/>
                <a:gd name="T40" fmla="*/ 234 w 1079"/>
                <a:gd name="T41" fmla="*/ 583 h 812"/>
                <a:gd name="T42" fmla="*/ 234 w 1079"/>
                <a:gd name="T43" fmla="*/ 308 h 812"/>
                <a:gd name="T44" fmla="*/ 334 w 1079"/>
                <a:gd name="T45" fmla="*/ 216 h 812"/>
                <a:gd name="T46" fmla="*/ 390 w 1079"/>
                <a:gd name="T47" fmla="*/ 201 h 812"/>
                <a:gd name="T48" fmla="*/ 486 w 1079"/>
                <a:gd name="T49" fmla="*/ 209 h 812"/>
                <a:gd name="T50" fmla="*/ 530 w 1079"/>
                <a:gd name="T51" fmla="*/ 211 h 812"/>
                <a:gd name="T52" fmla="*/ 586 w 1079"/>
                <a:gd name="T53" fmla="*/ 234 h 812"/>
                <a:gd name="T54" fmla="*/ 624 w 1079"/>
                <a:gd name="T55" fmla="*/ 239 h 812"/>
                <a:gd name="T56" fmla="*/ 677 w 1079"/>
                <a:gd name="T57" fmla="*/ 234 h 812"/>
                <a:gd name="T58" fmla="*/ 680 w 1079"/>
                <a:gd name="T59" fmla="*/ 196 h 812"/>
                <a:gd name="T60" fmla="*/ 685 w 1079"/>
                <a:gd name="T61" fmla="*/ 117 h 812"/>
                <a:gd name="T62" fmla="*/ 723 w 1079"/>
                <a:gd name="T63" fmla="*/ 59 h 812"/>
                <a:gd name="T64" fmla="*/ 830 w 1079"/>
                <a:gd name="T65" fmla="*/ 43 h 812"/>
                <a:gd name="T66" fmla="*/ 871 w 1079"/>
                <a:gd name="T67" fmla="*/ 31 h 812"/>
                <a:gd name="T68" fmla="*/ 924 w 1079"/>
                <a:gd name="T69" fmla="*/ 26 h 812"/>
                <a:gd name="T70" fmla="*/ 945 w 1079"/>
                <a:gd name="T71" fmla="*/ 99 h 812"/>
                <a:gd name="T72" fmla="*/ 995 w 1079"/>
                <a:gd name="T73" fmla="*/ 140 h 812"/>
                <a:gd name="T74" fmla="*/ 1041 w 1079"/>
                <a:gd name="T75" fmla="*/ 206 h 812"/>
                <a:gd name="T76" fmla="*/ 1044 w 1079"/>
                <a:gd name="T77" fmla="*/ 237 h 812"/>
                <a:gd name="T78" fmla="*/ 1069 w 1079"/>
                <a:gd name="T79" fmla="*/ 275 h 812"/>
                <a:gd name="T80" fmla="*/ 1072 w 1079"/>
                <a:gd name="T81" fmla="*/ 306 h 812"/>
                <a:gd name="T82" fmla="*/ 1054 w 1079"/>
                <a:gd name="T83" fmla="*/ 359 h 812"/>
                <a:gd name="T84" fmla="*/ 1049 w 1079"/>
                <a:gd name="T85" fmla="*/ 418 h 812"/>
                <a:gd name="T86" fmla="*/ 1054 w 1079"/>
                <a:gd name="T87" fmla="*/ 453 h 812"/>
                <a:gd name="T88" fmla="*/ 1029 w 1079"/>
                <a:gd name="T89" fmla="*/ 489 h 812"/>
                <a:gd name="T90" fmla="*/ 993 w 1079"/>
                <a:gd name="T91" fmla="*/ 524 h 812"/>
                <a:gd name="T92" fmla="*/ 970 w 1079"/>
                <a:gd name="T93" fmla="*/ 560 h 812"/>
                <a:gd name="T94" fmla="*/ 945 w 1079"/>
                <a:gd name="T95" fmla="*/ 596 h 812"/>
                <a:gd name="T96" fmla="*/ 939 w 1079"/>
                <a:gd name="T97" fmla="*/ 631 h 812"/>
                <a:gd name="T98" fmla="*/ 950 w 1079"/>
                <a:gd name="T99" fmla="*/ 677 h 812"/>
                <a:gd name="T100" fmla="*/ 960 w 1079"/>
                <a:gd name="T101" fmla="*/ 715 h 812"/>
                <a:gd name="T102" fmla="*/ 934 w 1079"/>
                <a:gd name="T103" fmla="*/ 731 h 812"/>
                <a:gd name="T104" fmla="*/ 909 w 1079"/>
                <a:gd name="T105" fmla="*/ 741 h 812"/>
                <a:gd name="T106" fmla="*/ 894 w 1079"/>
                <a:gd name="T107" fmla="*/ 697 h 812"/>
                <a:gd name="T108" fmla="*/ 855 w 1079"/>
                <a:gd name="T109" fmla="*/ 667 h 812"/>
                <a:gd name="T110" fmla="*/ 855 w 1079"/>
                <a:gd name="T111" fmla="*/ 634 h 812"/>
                <a:gd name="T112" fmla="*/ 845 w 1079"/>
                <a:gd name="T113" fmla="*/ 603 h 812"/>
                <a:gd name="T114" fmla="*/ 817 w 1079"/>
                <a:gd name="T115" fmla="*/ 578 h 812"/>
                <a:gd name="T116" fmla="*/ 794 w 1079"/>
                <a:gd name="T117" fmla="*/ 547 h 812"/>
                <a:gd name="T118" fmla="*/ 718 w 1079"/>
                <a:gd name="T119" fmla="*/ 550 h 812"/>
                <a:gd name="T120" fmla="*/ 601 w 1079"/>
                <a:gd name="T121" fmla="*/ 60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9" h="812">
                  <a:moveTo>
                    <a:pt x="629" y="705"/>
                  </a:moveTo>
                  <a:lnTo>
                    <a:pt x="629" y="708"/>
                  </a:lnTo>
                  <a:lnTo>
                    <a:pt x="629" y="710"/>
                  </a:lnTo>
                  <a:lnTo>
                    <a:pt x="631" y="710"/>
                  </a:lnTo>
                  <a:lnTo>
                    <a:pt x="634" y="713"/>
                  </a:lnTo>
                  <a:lnTo>
                    <a:pt x="637" y="736"/>
                  </a:lnTo>
                  <a:lnTo>
                    <a:pt x="642" y="736"/>
                  </a:lnTo>
                  <a:lnTo>
                    <a:pt x="647" y="746"/>
                  </a:lnTo>
                  <a:lnTo>
                    <a:pt x="644" y="746"/>
                  </a:lnTo>
                  <a:lnTo>
                    <a:pt x="642" y="746"/>
                  </a:lnTo>
                  <a:lnTo>
                    <a:pt x="639" y="746"/>
                  </a:lnTo>
                  <a:lnTo>
                    <a:pt x="637" y="746"/>
                  </a:lnTo>
                  <a:lnTo>
                    <a:pt x="637" y="748"/>
                  </a:lnTo>
                  <a:lnTo>
                    <a:pt x="634" y="748"/>
                  </a:lnTo>
                  <a:lnTo>
                    <a:pt x="631" y="748"/>
                  </a:lnTo>
                  <a:lnTo>
                    <a:pt x="629" y="748"/>
                  </a:lnTo>
                  <a:lnTo>
                    <a:pt x="626" y="748"/>
                  </a:lnTo>
                  <a:lnTo>
                    <a:pt x="624" y="748"/>
                  </a:lnTo>
                  <a:lnTo>
                    <a:pt x="621" y="748"/>
                  </a:lnTo>
                  <a:lnTo>
                    <a:pt x="619" y="748"/>
                  </a:lnTo>
                  <a:lnTo>
                    <a:pt x="616" y="748"/>
                  </a:lnTo>
                  <a:lnTo>
                    <a:pt x="614" y="748"/>
                  </a:lnTo>
                  <a:lnTo>
                    <a:pt x="611" y="748"/>
                  </a:lnTo>
                  <a:lnTo>
                    <a:pt x="611" y="751"/>
                  </a:lnTo>
                  <a:lnTo>
                    <a:pt x="609" y="751"/>
                  </a:lnTo>
                  <a:lnTo>
                    <a:pt x="606" y="751"/>
                  </a:lnTo>
                  <a:lnTo>
                    <a:pt x="603" y="751"/>
                  </a:lnTo>
                  <a:lnTo>
                    <a:pt x="601" y="751"/>
                  </a:lnTo>
                  <a:lnTo>
                    <a:pt x="598" y="751"/>
                  </a:lnTo>
                  <a:lnTo>
                    <a:pt x="596" y="751"/>
                  </a:lnTo>
                  <a:lnTo>
                    <a:pt x="593" y="751"/>
                  </a:lnTo>
                  <a:lnTo>
                    <a:pt x="591" y="751"/>
                  </a:lnTo>
                  <a:lnTo>
                    <a:pt x="588" y="751"/>
                  </a:lnTo>
                  <a:lnTo>
                    <a:pt x="588" y="753"/>
                  </a:lnTo>
                  <a:lnTo>
                    <a:pt x="588" y="751"/>
                  </a:lnTo>
                  <a:lnTo>
                    <a:pt x="588" y="753"/>
                  </a:lnTo>
                  <a:lnTo>
                    <a:pt x="588" y="751"/>
                  </a:lnTo>
                  <a:lnTo>
                    <a:pt x="586" y="751"/>
                  </a:lnTo>
                  <a:lnTo>
                    <a:pt x="586" y="753"/>
                  </a:lnTo>
                  <a:lnTo>
                    <a:pt x="583" y="753"/>
                  </a:lnTo>
                  <a:lnTo>
                    <a:pt x="581" y="753"/>
                  </a:lnTo>
                  <a:lnTo>
                    <a:pt x="578" y="753"/>
                  </a:lnTo>
                  <a:lnTo>
                    <a:pt x="575" y="753"/>
                  </a:lnTo>
                  <a:lnTo>
                    <a:pt x="573" y="753"/>
                  </a:lnTo>
                  <a:lnTo>
                    <a:pt x="570" y="753"/>
                  </a:lnTo>
                  <a:lnTo>
                    <a:pt x="568" y="753"/>
                  </a:lnTo>
                  <a:lnTo>
                    <a:pt x="565" y="753"/>
                  </a:lnTo>
                  <a:lnTo>
                    <a:pt x="563" y="753"/>
                  </a:lnTo>
                  <a:lnTo>
                    <a:pt x="563" y="756"/>
                  </a:lnTo>
                  <a:lnTo>
                    <a:pt x="560" y="756"/>
                  </a:lnTo>
                  <a:lnTo>
                    <a:pt x="560" y="753"/>
                  </a:lnTo>
                  <a:lnTo>
                    <a:pt x="560" y="756"/>
                  </a:lnTo>
                  <a:lnTo>
                    <a:pt x="558" y="756"/>
                  </a:lnTo>
                  <a:lnTo>
                    <a:pt x="555" y="756"/>
                  </a:lnTo>
                  <a:lnTo>
                    <a:pt x="553" y="756"/>
                  </a:lnTo>
                  <a:lnTo>
                    <a:pt x="550" y="756"/>
                  </a:lnTo>
                  <a:lnTo>
                    <a:pt x="547" y="756"/>
                  </a:lnTo>
                  <a:lnTo>
                    <a:pt x="545" y="756"/>
                  </a:lnTo>
                  <a:lnTo>
                    <a:pt x="542" y="756"/>
                  </a:lnTo>
                  <a:lnTo>
                    <a:pt x="540" y="756"/>
                  </a:lnTo>
                  <a:lnTo>
                    <a:pt x="537" y="756"/>
                  </a:lnTo>
                  <a:lnTo>
                    <a:pt x="535" y="756"/>
                  </a:lnTo>
                  <a:lnTo>
                    <a:pt x="535" y="759"/>
                  </a:lnTo>
                  <a:lnTo>
                    <a:pt x="532" y="759"/>
                  </a:lnTo>
                  <a:lnTo>
                    <a:pt x="530" y="759"/>
                  </a:lnTo>
                  <a:lnTo>
                    <a:pt x="527" y="759"/>
                  </a:lnTo>
                  <a:lnTo>
                    <a:pt x="525" y="759"/>
                  </a:lnTo>
                  <a:lnTo>
                    <a:pt x="519" y="759"/>
                  </a:lnTo>
                  <a:lnTo>
                    <a:pt x="517" y="759"/>
                  </a:lnTo>
                  <a:lnTo>
                    <a:pt x="514" y="759"/>
                  </a:lnTo>
                  <a:lnTo>
                    <a:pt x="512" y="759"/>
                  </a:lnTo>
                  <a:lnTo>
                    <a:pt x="509" y="759"/>
                  </a:lnTo>
                  <a:lnTo>
                    <a:pt x="509" y="761"/>
                  </a:lnTo>
                  <a:lnTo>
                    <a:pt x="507" y="761"/>
                  </a:lnTo>
                  <a:lnTo>
                    <a:pt x="504" y="761"/>
                  </a:lnTo>
                  <a:lnTo>
                    <a:pt x="502" y="761"/>
                  </a:lnTo>
                  <a:lnTo>
                    <a:pt x="499" y="761"/>
                  </a:lnTo>
                  <a:lnTo>
                    <a:pt x="497" y="761"/>
                  </a:lnTo>
                  <a:lnTo>
                    <a:pt x="494" y="761"/>
                  </a:lnTo>
                  <a:lnTo>
                    <a:pt x="491" y="761"/>
                  </a:lnTo>
                  <a:lnTo>
                    <a:pt x="489" y="761"/>
                  </a:lnTo>
                  <a:lnTo>
                    <a:pt x="486" y="761"/>
                  </a:lnTo>
                  <a:lnTo>
                    <a:pt x="486" y="764"/>
                  </a:lnTo>
                  <a:lnTo>
                    <a:pt x="484" y="764"/>
                  </a:lnTo>
                  <a:lnTo>
                    <a:pt x="481" y="764"/>
                  </a:lnTo>
                  <a:lnTo>
                    <a:pt x="479" y="764"/>
                  </a:lnTo>
                  <a:lnTo>
                    <a:pt x="476" y="764"/>
                  </a:lnTo>
                  <a:lnTo>
                    <a:pt x="474" y="764"/>
                  </a:lnTo>
                  <a:lnTo>
                    <a:pt x="471" y="764"/>
                  </a:lnTo>
                  <a:lnTo>
                    <a:pt x="469" y="764"/>
                  </a:lnTo>
                  <a:lnTo>
                    <a:pt x="466" y="764"/>
                  </a:lnTo>
                  <a:lnTo>
                    <a:pt x="463" y="764"/>
                  </a:lnTo>
                  <a:lnTo>
                    <a:pt x="463" y="766"/>
                  </a:lnTo>
                  <a:lnTo>
                    <a:pt x="463" y="764"/>
                  </a:lnTo>
                  <a:lnTo>
                    <a:pt x="463" y="766"/>
                  </a:lnTo>
                  <a:lnTo>
                    <a:pt x="461" y="766"/>
                  </a:lnTo>
                  <a:lnTo>
                    <a:pt x="458" y="766"/>
                  </a:lnTo>
                  <a:lnTo>
                    <a:pt x="456" y="766"/>
                  </a:lnTo>
                  <a:lnTo>
                    <a:pt x="453" y="766"/>
                  </a:lnTo>
                  <a:lnTo>
                    <a:pt x="451" y="766"/>
                  </a:lnTo>
                  <a:lnTo>
                    <a:pt x="448" y="766"/>
                  </a:lnTo>
                  <a:lnTo>
                    <a:pt x="446" y="766"/>
                  </a:lnTo>
                  <a:lnTo>
                    <a:pt x="443" y="766"/>
                  </a:lnTo>
                  <a:lnTo>
                    <a:pt x="443" y="769"/>
                  </a:lnTo>
                  <a:lnTo>
                    <a:pt x="441" y="769"/>
                  </a:lnTo>
                  <a:lnTo>
                    <a:pt x="438" y="769"/>
                  </a:lnTo>
                  <a:lnTo>
                    <a:pt x="435" y="769"/>
                  </a:lnTo>
                  <a:lnTo>
                    <a:pt x="433" y="769"/>
                  </a:lnTo>
                  <a:lnTo>
                    <a:pt x="430" y="769"/>
                  </a:lnTo>
                  <a:lnTo>
                    <a:pt x="428" y="769"/>
                  </a:lnTo>
                  <a:lnTo>
                    <a:pt x="425" y="769"/>
                  </a:lnTo>
                  <a:lnTo>
                    <a:pt x="425" y="771"/>
                  </a:lnTo>
                  <a:lnTo>
                    <a:pt x="423" y="771"/>
                  </a:lnTo>
                  <a:lnTo>
                    <a:pt x="420" y="771"/>
                  </a:lnTo>
                  <a:lnTo>
                    <a:pt x="418" y="771"/>
                  </a:lnTo>
                  <a:lnTo>
                    <a:pt x="415" y="771"/>
                  </a:lnTo>
                  <a:lnTo>
                    <a:pt x="412" y="771"/>
                  </a:lnTo>
                  <a:lnTo>
                    <a:pt x="410" y="771"/>
                  </a:lnTo>
                  <a:lnTo>
                    <a:pt x="410" y="774"/>
                  </a:lnTo>
                  <a:lnTo>
                    <a:pt x="407" y="774"/>
                  </a:lnTo>
                  <a:lnTo>
                    <a:pt x="405" y="774"/>
                  </a:lnTo>
                  <a:lnTo>
                    <a:pt x="402" y="774"/>
                  </a:lnTo>
                  <a:lnTo>
                    <a:pt x="400" y="774"/>
                  </a:lnTo>
                  <a:lnTo>
                    <a:pt x="397" y="774"/>
                  </a:lnTo>
                  <a:lnTo>
                    <a:pt x="397" y="776"/>
                  </a:lnTo>
                  <a:lnTo>
                    <a:pt x="395" y="776"/>
                  </a:lnTo>
                  <a:lnTo>
                    <a:pt x="392" y="776"/>
                  </a:lnTo>
                  <a:lnTo>
                    <a:pt x="390" y="776"/>
                  </a:lnTo>
                  <a:lnTo>
                    <a:pt x="387" y="776"/>
                  </a:lnTo>
                  <a:lnTo>
                    <a:pt x="384" y="776"/>
                  </a:lnTo>
                  <a:lnTo>
                    <a:pt x="382" y="776"/>
                  </a:lnTo>
                  <a:lnTo>
                    <a:pt x="382" y="779"/>
                  </a:lnTo>
                  <a:lnTo>
                    <a:pt x="382" y="776"/>
                  </a:lnTo>
                  <a:lnTo>
                    <a:pt x="382" y="779"/>
                  </a:lnTo>
                  <a:lnTo>
                    <a:pt x="379" y="779"/>
                  </a:lnTo>
                  <a:lnTo>
                    <a:pt x="377" y="779"/>
                  </a:lnTo>
                  <a:lnTo>
                    <a:pt x="374" y="779"/>
                  </a:lnTo>
                  <a:lnTo>
                    <a:pt x="372" y="779"/>
                  </a:lnTo>
                  <a:lnTo>
                    <a:pt x="369" y="779"/>
                  </a:lnTo>
                  <a:lnTo>
                    <a:pt x="369" y="781"/>
                  </a:lnTo>
                  <a:lnTo>
                    <a:pt x="367" y="781"/>
                  </a:lnTo>
                  <a:lnTo>
                    <a:pt x="364" y="781"/>
                  </a:lnTo>
                  <a:lnTo>
                    <a:pt x="362" y="781"/>
                  </a:lnTo>
                  <a:lnTo>
                    <a:pt x="359" y="781"/>
                  </a:lnTo>
                  <a:lnTo>
                    <a:pt x="356" y="781"/>
                  </a:lnTo>
                  <a:lnTo>
                    <a:pt x="354" y="781"/>
                  </a:lnTo>
                  <a:lnTo>
                    <a:pt x="351" y="781"/>
                  </a:lnTo>
                  <a:lnTo>
                    <a:pt x="349" y="781"/>
                  </a:lnTo>
                  <a:lnTo>
                    <a:pt x="346" y="781"/>
                  </a:lnTo>
                  <a:lnTo>
                    <a:pt x="344" y="781"/>
                  </a:lnTo>
                  <a:lnTo>
                    <a:pt x="341" y="781"/>
                  </a:lnTo>
                  <a:lnTo>
                    <a:pt x="341" y="784"/>
                  </a:lnTo>
                  <a:lnTo>
                    <a:pt x="339" y="784"/>
                  </a:lnTo>
                  <a:lnTo>
                    <a:pt x="336" y="784"/>
                  </a:lnTo>
                  <a:lnTo>
                    <a:pt x="334" y="784"/>
                  </a:lnTo>
                  <a:lnTo>
                    <a:pt x="331" y="784"/>
                  </a:lnTo>
                  <a:lnTo>
                    <a:pt x="328" y="784"/>
                  </a:lnTo>
                  <a:lnTo>
                    <a:pt x="326" y="784"/>
                  </a:lnTo>
                  <a:lnTo>
                    <a:pt x="323" y="784"/>
                  </a:lnTo>
                  <a:lnTo>
                    <a:pt x="321" y="784"/>
                  </a:lnTo>
                  <a:lnTo>
                    <a:pt x="318" y="784"/>
                  </a:lnTo>
                  <a:lnTo>
                    <a:pt x="316" y="784"/>
                  </a:lnTo>
                  <a:lnTo>
                    <a:pt x="313" y="784"/>
                  </a:lnTo>
                  <a:lnTo>
                    <a:pt x="311" y="784"/>
                  </a:lnTo>
                  <a:lnTo>
                    <a:pt x="311" y="787"/>
                  </a:lnTo>
                  <a:lnTo>
                    <a:pt x="311" y="784"/>
                  </a:lnTo>
                  <a:lnTo>
                    <a:pt x="308" y="784"/>
                  </a:lnTo>
                  <a:lnTo>
                    <a:pt x="308" y="787"/>
                  </a:lnTo>
                  <a:lnTo>
                    <a:pt x="308" y="784"/>
                  </a:lnTo>
                  <a:lnTo>
                    <a:pt x="308" y="787"/>
                  </a:lnTo>
                  <a:lnTo>
                    <a:pt x="306" y="787"/>
                  </a:lnTo>
                  <a:lnTo>
                    <a:pt x="303" y="787"/>
                  </a:lnTo>
                  <a:lnTo>
                    <a:pt x="300" y="787"/>
                  </a:lnTo>
                  <a:lnTo>
                    <a:pt x="298" y="787"/>
                  </a:lnTo>
                  <a:lnTo>
                    <a:pt x="295" y="787"/>
                  </a:lnTo>
                  <a:lnTo>
                    <a:pt x="293" y="787"/>
                  </a:lnTo>
                  <a:lnTo>
                    <a:pt x="290" y="787"/>
                  </a:lnTo>
                  <a:lnTo>
                    <a:pt x="285" y="787"/>
                  </a:lnTo>
                  <a:lnTo>
                    <a:pt x="283" y="787"/>
                  </a:lnTo>
                  <a:lnTo>
                    <a:pt x="280" y="787"/>
                  </a:lnTo>
                  <a:lnTo>
                    <a:pt x="278" y="787"/>
                  </a:lnTo>
                  <a:lnTo>
                    <a:pt x="275" y="787"/>
                  </a:lnTo>
                  <a:lnTo>
                    <a:pt x="272" y="787"/>
                  </a:lnTo>
                  <a:lnTo>
                    <a:pt x="270" y="787"/>
                  </a:lnTo>
                  <a:lnTo>
                    <a:pt x="270" y="789"/>
                  </a:lnTo>
                  <a:lnTo>
                    <a:pt x="265" y="789"/>
                  </a:lnTo>
                  <a:lnTo>
                    <a:pt x="262" y="789"/>
                  </a:lnTo>
                  <a:lnTo>
                    <a:pt x="260" y="789"/>
                  </a:lnTo>
                  <a:lnTo>
                    <a:pt x="255" y="789"/>
                  </a:lnTo>
                  <a:lnTo>
                    <a:pt x="252" y="789"/>
                  </a:lnTo>
                  <a:lnTo>
                    <a:pt x="250" y="789"/>
                  </a:lnTo>
                  <a:lnTo>
                    <a:pt x="244" y="789"/>
                  </a:lnTo>
                  <a:lnTo>
                    <a:pt x="242" y="789"/>
                  </a:lnTo>
                  <a:lnTo>
                    <a:pt x="239" y="789"/>
                  </a:lnTo>
                  <a:lnTo>
                    <a:pt x="237" y="789"/>
                  </a:lnTo>
                  <a:lnTo>
                    <a:pt x="237" y="792"/>
                  </a:lnTo>
                  <a:lnTo>
                    <a:pt x="232" y="792"/>
                  </a:lnTo>
                  <a:lnTo>
                    <a:pt x="229" y="792"/>
                  </a:lnTo>
                  <a:lnTo>
                    <a:pt x="227" y="792"/>
                  </a:lnTo>
                  <a:lnTo>
                    <a:pt x="224" y="792"/>
                  </a:lnTo>
                  <a:lnTo>
                    <a:pt x="219" y="792"/>
                  </a:lnTo>
                  <a:lnTo>
                    <a:pt x="216" y="792"/>
                  </a:lnTo>
                  <a:lnTo>
                    <a:pt x="214" y="792"/>
                  </a:lnTo>
                  <a:lnTo>
                    <a:pt x="211" y="792"/>
                  </a:lnTo>
                  <a:lnTo>
                    <a:pt x="209" y="792"/>
                  </a:lnTo>
                  <a:lnTo>
                    <a:pt x="206" y="792"/>
                  </a:lnTo>
                  <a:lnTo>
                    <a:pt x="204" y="792"/>
                  </a:lnTo>
                  <a:lnTo>
                    <a:pt x="201" y="792"/>
                  </a:lnTo>
                  <a:lnTo>
                    <a:pt x="199" y="792"/>
                  </a:lnTo>
                  <a:lnTo>
                    <a:pt x="196" y="792"/>
                  </a:lnTo>
                  <a:lnTo>
                    <a:pt x="194" y="792"/>
                  </a:lnTo>
                  <a:lnTo>
                    <a:pt x="191" y="792"/>
                  </a:lnTo>
                  <a:lnTo>
                    <a:pt x="191" y="794"/>
                  </a:lnTo>
                  <a:lnTo>
                    <a:pt x="188" y="794"/>
                  </a:lnTo>
                  <a:lnTo>
                    <a:pt x="186" y="794"/>
                  </a:lnTo>
                  <a:lnTo>
                    <a:pt x="183" y="794"/>
                  </a:lnTo>
                  <a:lnTo>
                    <a:pt x="181" y="794"/>
                  </a:lnTo>
                  <a:lnTo>
                    <a:pt x="178" y="794"/>
                  </a:lnTo>
                  <a:lnTo>
                    <a:pt x="176" y="794"/>
                  </a:lnTo>
                  <a:lnTo>
                    <a:pt x="173" y="794"/>
                  </a:lnTo>
                  <a:lnTo>
                    <a:pt x="171" y="794"/>
                  </a:lnTo>
                  <a:lnTo>
                    <a:pt x="168" y="794"/>
                  </a:lnTo>
                  <a:lnTo>
                    <a:pt x="166" y="794"/>
                  </a:lnTo>
                  <a:lnTo>
                    <a:pt x="163" y="794"/>
                  </a:lnTo>
                  <a:lnTo>
                    <a:pt x="160" y="794"/>
                  </a:lnTo>
                  <a:lnTo>
                    <a:pt x="158" y="794"/>
                  </a:lnTo>
                  <a:lnTo>
                    <a:pt x="155" y="794"/>
                  </a:lnTo>
                  <a:lnTo>
                    <a:pt x="155" y="797"/>
                  </a:lnTo>
                  <a:lnTo>
                    <a:pt x="153" y="797"/>
                  </a:lnTo>
                  <a:lnTo>
                    <a:pt x="153" y="794"/>
                  </a:lnTo>
                  <a:lnTo>
                    <a:pt x="153" y="797"/>
                  </a:lnTo>
                  <a:lnTo>
                    <a:pt x="150" y="797"/>
                  </a:lnTo>
                  <a:lnTo>
                    <a:pt x="150" y="794"/>
                  </a:lnTo>
                  <a:lnTo>
                    <a:pt x="150" y="797"/>
                  </a:lnTo>
                  <a:lnTo>
                    <a:pt x="148" y="797"/>
                  </a:lnTo>
                  <a:lnTo>
                    <a:pt x="145" y="797"/>
                  </a:lnTo>
                  <a:lnTo>
                    <a:pt x="143" y="797"/>
                  </a:lnTo>
                  <a:lnTo>
                    <a:pt x="140" y="797"/>
                  </a:lnTo>
                  <a:lnTo>
                    <a:pt x="138" y="797"/>
                  </a:lnTo>
                  <a:lnTo>
                    <a:pt x="135" y="797"/>
                  </a:lnTo>
                  <a:lnTo>
                    <a:pt x="132" y="797"/>
                  </a:lnTo>
                  <a:lnTo>
                    <a:pt x="130" y="797"/>
                  </a:lnTo>
                  <a:lnTo>
                    <a:pt x="127" y="797"/>
                  </a:lnTo>
                  <a:lnTo>
                    <a:pt x="125" y="797"/>
                  </a:lnTo>
                  <a:lnTo>
                    <a:pt x="122" y="797"/>
                  </a:lnTo>
                  <a:lnTo>
                    <a:pt x="122" y="799"/>
                  </a:lnTo>
                  <a:lnTo>
                    <a:pt x="120" y="799"/>
                  </a:lnTo>
                  <a:lnTo>
                    <a:pt x="117" y="799"/>
                  </a:lnTo>
                  <a:lnTo>
                    <a:pt x="115" y="799"/>
                  </a:lnTo>
                  <a:lnTo>
                    <a:pt x="112" y="799"/>
                  </a:lnTo>
                  <a:lnTo>
                    <a:pt x="110" y="799"/>
                  </a:lnTo>
                  <a:lnTo>
                    <a:pt x="107" y="799"/>
                  </a:lnTo>
                  <a:lnTo>
                    <a:pt x="104" y="799"/>
                  </a:lnTo>
                  <a:lnTo>
                    <a:pt x="102" y="799"/>
                  </a:lnTo>
                  <a:lnTo>
                    <a:pt x="99" y="799"/>
                  </a:lnTo>
                  <a:lnTo>
                    <a:pt x="97" y="799"/>
                  </a:lnTo>
                  <a:lnTo>
                    <a:pt x="97" y="802"/>
                  </a:lnTo>
                  <a:lnTo>
                    <a:pt x="94" y="802"/>
                  </a:lnTo>
                  <a:lnTo>
                    <a:pt x="92" y="802"/>
                  </a:lnTo>
                  <a:lnTo>
                    <a:pt x="89" y="802"/>
                  </a:lnTo>
                  <a:lnTo>
                    <a:pt x="87" y="802"/>
                  </a:lnTo>
                  <a:lnTo>
                    <a:pt x="84" y="802"/>
                  </a:lnTo>
                  <a:lnTo>
                    <a:pt x="82" y="802"/>
                  </a:lnTo>
                  <a:lnTo>
                    <a:pt x="79" y="802"/>
                  </a:lnTo>
                  <a:lnTo>
                    <a:pt x="76" y="802"/>
                  </a:lnTo>
                  <a:lnTo>
                    <a:pt x="74" y="802"/>
                  </a:lnTo>
                  <a:lnTo>
                    <a:pt x="74" y="804"/>
                  </a:lnTo>
                  <a:lnTo>
                    <a:pt x="71" y="804"/>
                  </a:lnTo>
                  <a:lnTo>
                    <a:pt x="69" y="804"/>
                  </a:lnTo>
                  <a:lnTo>
                    <a:pt x="66" y="804"/>
                  </a:lnTo>
                  <a:lnTo>
                    <a:pt x="64" y="804"/>
                  </a:lnTo>
                  <a:lnTo>
                    <a:pt x="61" y="804"/>
                  </a:lnTo>
                  <a:lnTo>
                    <a:pt x="59" y="804"/>
                  </a:lnTo>
                  <a:lnTo>
                    <a:pt x="56" y="804"/>
                  </a:lnTo>
                  <a:lnTo>
                    <a:pt x="54" y="804"/>
                  </a:lnTo>
                  <a:lnTo>
                    <a:pt x="51" y="804"/>
                  </a:lnTo>
                  <a:lnTo>
                    <a:pt x="51" y="807"/>
                  </a:lnTo>
                  <a:lnTo>
                    <a:pt x="48" y="807"/>
                  </a:lnTo>
                  <a:lnTo>
                    <a:pt x="46" y="807"/>
                  </a:lnTo>
                  <a:lnTo>
                    <a:pt x="43" y="807"/>
                  </a:lnTo>
                  <a:lnTo>
                    <a:pt x="41" y="807"/>
                  </a:lnTo>
                  <a:lnTo>
                    <a:pt x="38" y="807"/>
                  </a:lnTo>
                  <a:lnTo>
                    <a:pt x="36" y="807"/>
                  </a:lnTo>
                  <a:lnTo>
                    <a:pt x="33" y="807"/>
                  </a:lnTo>
                  <a:lnTo>
                    <a:pt x="31" y="807"/>
                  </a:lnTo>
                  <a:lnTo>
                    <a:pt x="28" y="807"/>
                  </a:lnTo>
                  <a:lnTo>
                    <a:pt x="28" y="809"/>
                  </a:lnTo>
                  <a:lnTo>
                    <a:pt x="26" y="809"/>
                  </a:lnTo>
                  <a:lnTo>
                    <a:pt x="23" y="809"/>
                  </a:lnTo>
                  <a:lnTo>
                    <a:pt x="20" y="809"/>
                  </a:lnTo>
                  <a:lnTo>
                    <a:pt x="18" y="809"/>
                  </a:lnTo>
                  <a:lnTo>
                    <a:pt x="15" y="809"/>
                  </a:lnTo>
                  <a:lnTo>
                    <a:pt x="13" y="809"/>
                  </a:lnTo>
                  <a:lnTo>
                    <a:pt x="10" y="809"/>
                  </a:lnTo>
                  <a:lnTo>
                    <a:pt x="8" y="809"/>
                  </a:lnTo>
                  <a:lnTo>
                    <a:pt x="5" y="809"/>
                  </a:lnTo>
                  <a:lnTo>
                    <a:pt x="5" y="812"/>
                  </a:lnTo>
                  <a:lnTo>
                    <a:pt x="3" y="812"/>
                  </a:lnTo>
                  <a:lnTo>
                    <a:pt x="0" y="771"/>
                  </a:lnTo>
                  <a:lnTo>
                    <a:pt x="0" y="748"/>
                  </a:lnTo>
                  <a:lnTo>
                    <a:pt x="64" y="784"/>
                  </a:lnTo>
                  <a:lnTo>
                    <a:pt x="110" y="753"/>
                  </a:lnTo>
                  <a:lnTo>
                    <a:pt x="112" y="751"/>
                  </a:lnTo>
                  <a:lnTo>
                    <a:pt x="125" y="753"/>
                  </a:lnTo>
                  <a:lnTo>
                    <a:pt x="127" y="753"/>
                  </a:lnTo>
                  <a:lnTo>
                    <a:pt x="181" y="771"/>
                  </a:lnTo>
                  <a:lnTo>
                    <a:pt x="201" y="759"/>
                  </a:lnTo>
                  <a:lnTo>
                    <a:pt x="204" y="710"/>
                  </a:lnTo>
                  <a:lnTo>
                    <a:pt x="204" y="695"/>
                  </a:lnTo>
                  <a:lnTo>
                    <a:pt x="204" y="692"/>
                  </a:lnTo>
                  <a:lnTo>
                    <a:pt x="206" y="692"/>
                  </a:lnTo>
                  <a:lnTo>
                    <a:pt x="206" y="690"/>
                  </a:lnTo>
                  <a:lnTo>
                    <a:pt x="209" y="690"/>
                  </a:lnTo>
                  <a:lnTo>
                    <a:pt x="209" y="687"/>
                  </a:lnTo>
                  <a:lnTo>
                    <a:pt x="209" y="685"/>
                  </a:lnTo>
                  <a:lnTo>
                    <a:pt x="206" y="685"/>
                  </a:lnTo>
                  <a:lnTo>
                    <a:pt x="209" y="682"/>
                  </a:lnTo>
                  <a:lnTo>
                    <a:pt x="206" y="680"/>
                  </a:lnTo>
                  <a:lnTo>
                    <a:pt x="206" y="675"/>
                  </a:lnTo>
                  <a:lnTo>
                    <a:pt x="206" y="672"/>
                  </a:lnTo>
                  <a:lnTo>
                    <a:pt x="209" y="672"/>
                  </a:lnTo>
                  <a:lnTo>
                    <a:pt x="209" y="669"/>
                  </a:lnTo>
                  <a:lnTo>
                    <a:pt x="209" y="667"/>
                  </a:lnTo>
                  <a:lnTo>
                    <a:pt x="209" y="664"/>
                  </a:lnTo>
                  <a:lnTo>
                    <a:pt x="211" y="662"/>
                  </a:lnTo>
                  <a:lnTo>
                    <a:pt x="209" y="659"/>
                  </a:lnTo>
                  <a:lnTo>
                    <a:pt x="211" y="657"/>
                  </a:lnTo>
                  <a:lnTo>
                    <a:pt x="214" y="654"/>
                  </a:lnTo>
                  <a:lnTo>
                    <a:pt x="214" y="652"/>
                  </a:lnTo>
                  <a:lnTo>
                    <a:pt x="214" y="649"/>
                  </a:lnTo>
                  <a:lnTo>
                    <a:pt x="216" y="647"/>
                  </a:lnTo>
                  <a:lnTo>
                    <a:pt x="216" y="644"/>
                  </a:lnTo>
                  <a:lnTo>
                    <a:pt x="216" y="641"/>
                  </a:lnTo>
                  <a:lnTo>
                    <a:pt x="219" y="639"/>
                  </a:lnTo>
                  <a:lnTo>
                    <a:pt x="219" y="636"/>
                  </a:lnTo>
                  <a:lnTo>
                    <a:pt x="222" y="634"/>
                  </a:lnTo>
                  <a:lnTo>
                    <a:pt x="222" y="631"/>
                  </a:lnTo>
                  <a:lnTo>
                    <a:pt x="224" y="629"/>
                  </a:lnTo>
                  <a:lnTo>
                    <a:pt x="224" y="626"/>
                  </a:lnTo>
                  <a:lnTo>
                    <a:pt x="224" y="624"/>
                  </a:lnTo>
                  <a:lnTo>
                    <a:pt x="227" y="624"/>
                  </a:lnTo>
                  <a:lnTo>
                    <a:pt x="227" y="621"/>
                  </a:lnTo>
                  <a:lnTo>
                    <a:pt x="227" y="619"/>
                  </a:lnTo>
                  <a:lnTo>
                    <a:pt x="227" y="616"/>
                  </a:lnTo>
                  <a:lnTo>
                    <a:pt x="227" y="613"/>
                  </a:lnTo>
                  <a:lnTo>
                    <a:pt x="227" y="611"/>
                  </a:lnTo>
                  <a:lnTo>
                    <a:pt x="229" y="608"/>
                  </a:lnTo>
                  <a:lnTo>
                    <a:pt x="232" y="606"/>
                  </a:lnTo>
                  <a:lnTo>
                    <a:pt x="232" y="603"/>
                  </a:lnTo>
                  <a:lnTo>
                    <a:pt x="234" y="603"/>
                  </a:lnTo>
                  <a:lnTo>
                    <a:pt x="234" y="601"/>
                  </a:lnTo>
                  <a:lnTo>
                    <a:pt x="234" y="598"/>
                  </a:lnTo>
                  <a:lnTo>
                    <a:pt x="234" y="596"/>
                  </a:lnTo>
                  <a:lnTo>
                    <a:pt x="234" y="593"/>
                  </a:lnTo>
                  <a:lnTo>
                    <a:pt x="234" y="586"/>
                  </a:lnTo>
                  <a:lnTo>
                    <a:pt x="232" y="586"/>
                  </a:lnTo>
                  <a:lnTo>
                    <a:pt x="234" y="583"/>
                  </a:lnTo>
                  <a:lnTo>
                    <a:pt x="234" y="580"/>
                  </a:lnTo>
                  <a:lnTo>
                    <a:pt x="234" y="578"/>
                  </a:lnTo>
                  <a:lnTo>
                    <a:pt x="232" y="578"/>
                  </a:lnTo>
                  <a:lnTo>
                    <a:pt x="229" y="570"/>
                  </a:lnTo>
                  <a:lnTo>
                    <a:pt x="229" y="568"/>
                  </a:lnTo>
                  <a:lnTo>
                    <a:pt x="227" y="568"/>
                  </a:lnTo>
                  <a:lnTo>
                    <a:pt x="237" y="540"/>
                  </a:lnTo>
                  <a:lnTo>
                    <a:pt x="239" y="537"/>
                  </a:lnTo>
                  <a:lnTo>
                    <a:pt x="239" y="509"/>
                  </a:lnTo>
                  <a:lnTo>
                    <a:pt x="272" y="438"/>
                  </a:lnTo>
                  <a:lnTo>
                    <a:pt x="234" y="387"/>
                  </a:lnTo>
                  <a:lnTo>
                    <a:pt x="234" y="369"/>
                  </a:lnTo>
                  <a:lnTo>
                    <a:pt x="232" y="359"/>
                  </a:lnTo>
                  <a:lnTo>
                    <a:pt x="232" y="356"/>
                  </a:lnTo>
                  <a:lnTo>
                    <a:pt x="232" y="349"/>
                  </a:lnTo>
                  <a:lnTo>
                    <a:pt x="222" y="321"/>
                  </a:lnTo>
                  <a:lnTo>
                    <a:pt x="234" y="308"/>
                  </a:lnTo>
                  <a:lnTo>
                    <a:pt x="247" y="293"/>
                  </a:lnTo>
                  <a:lnTo>
                    <a:pt x="237" y="272"/>
                  </a:lnTo>
                  <a:lnTo>
                    <a:pt x="201" y="265"/>
                  </a:lnTo>
                  <a:lnTo>
                    <a:pt x="138" y="252"/>
                  </a:lnTo>
                  <a:lnTo>
                    <a:pt x="112" y="227"/>
                  </a:lnTo>
                  <a:lnTo>
                    <a:pt x="127" y="143"/>
                  </a:lnTo>
                  <a:lnTo>
                    <a:pt x="130" y="140"/>
                  </a:lnTo>
                  <a:lnTo>
                    <a:pt x="135" y="140"/>
                  </a:lnTo>
                  <a:lnTo>
                    <a:pt x="140" y="143"/>
                  </a:lnTo>
                  <a:lnTo>
                    <a:pt x="160" y="163"/>
                  </a:lnTo>
                  <a:lnTo>
                    <a:pt x="188" y="188"/>
                  </a:lnTo>
                  <a:lnTo>
                    <a:pt x="211" y="181"/>
                  </a:lnTo>
                  <a:lnTo>
                    <a:pt x="275" y="181"/>
                  </a:lnTo>
                  <a:lnTo>
                    <a:pt x="278" y="204"/>
                  </a:lnTo>
                  <a:lnTo>
                    <a:pt x="328" y="216"/>
                  </a:lnTo>
                  <a:lnTo>
                    <a:pt x="331" y="216"/>
                  </a:lnTo>
                  <a:lnTo>
                    <a:pt x="334" y="216"/>
                  </a:lnTo>
                  <a:lnTo>
                    <a:pt x="336" y="214"/>
                  </a:lnTo>
                  <a:lnTo>
                    <a:pt x="334" y="211"/>
                  </a:lnTo>
                  <a:lnTo>
                    <a:pt x="334" y="209"/>
                  </a:lnTo>
                  <a:lnTo>
                    <a:pt x="336" y="209"/>
                  </a:lnTo>
                  <a:lnTo>
                    <a:pt x="339" y="214"/>
                  </a:lnTo>
                  <a:lnTo>
                    <a:pt x="341" y="214"/>
                  </a:lnTo>
                  <a:lnTo>
                    <a:pt x="346" y="214"/>
                  </a:lnTo>
                  <a:lnTo>
                    <a:pt x="351" y="214"/>
                  </a:lnTo>
                  <a:lnTo>
                    <a:pt x="356" y="214"/>
                  </a:lnTo>
                  <a:lnTo>
                    <a:pt x="367" y="211"/>
                  </a:lnTo>
                  <a:lnTo>
                    <a:pt x="372" y="211"/>
                  </a:lnTo>
                  <a:lnTo>
                    <a:pt x="374" y="209"/>
                  </a:lnTo>
                  <a:lnTo>
                    <a:pt x="379" y="209"/>
                  </a:lnTo>
                  <a:lnTo>
                    <a:pt x="382" y="206"/>
                  </a:lnTo>
                  <a:lnTo>
                    <a:pt x="384" y="204"/>
                  </a:lnTo>
                  <a:lnTo>
                    <a:pt x="387" y="204"/>
                  </a:lnTo>
                  <a:lnTo>
                    <a:pt x="390" y="201"/>
                  </a:lnTo>
                  <a:lnTo>
                    <a:pt x="392" y="199"/>
                  </a:lnTo>
                  <a:lnTo>
                    <a:pt x="395" y="196"/>
                  </a:lnTo>
                  <a:lnTo>
                    <a:pt x="395" y="191"/>
                  </a:lnTo>
                  <a:lnTo>
                    <a:pt x="400" y="191"/>
                  </a:lnTo>
                  <a:lnTo>
                    <a:pt x="405" y="191"/>
                  </a:lnTo>
                  <a:lnTo>
                    <a:pt x="458" y="204"/>
                  </a:lnTo>
                  <a:lnTo>
                    <a:pt x="461" y="204"/>
                  </a:lnTo>
                  <a:lnTo>
                    <a:pt x="463" y="204"/>
                  </a:lnTo>
                  <a:lnTo>
                    <a:pt x="463" y="201"/>
                  </a:lnTo>
                  <a:lnTo>
                    <a:pt x="466" y="201"/>
                  </a:lnTo>
                  <a:lnTo>
                    <a:pt x="471" y="204"/>
                  </a:lnTo>
                  <a:lnTo>
                    <a:pt x="474" y="204"/>
                  </a:lnTo>
                  <a:lnTo>
                    <a:pt x="476" y="204"/>
                  </a:lnTo>
                  <a:lnTo>
                    <a:pt x="479" y="206"/>
                  </a:lnTo>
                  <a:lnTo>
                    <a:pt x="481" y="206"/>
                  </a:lnTo>
                  <a:lnTo>
                    <a:pt x="484" y="209"/>
                  </a:lnTo>
                  <a:lnTo>
                    <a:pt x="486" y="209"/>
                  </a:lnTo>
                  <a:lnTo>
                    <a:pt x="489" y="209"/>
                  </a:lnTo>
                  <a:lnTo>
                    <a:pt x="491" y="209"/>
                  </a:lnTo>
                  <a:lnTo>
                    <a:pt x="491" y="211"/>
                  </a:lnTo>
                  <a:lnTo>
                    <a:pt x="494" y="211"/>
                  </a:lnTo>
                  <a:lnTo>
                    <a:pt x="497" y="211"/>
                  </a:lnTo>
                  <a:lnTo>
                    <a:pt x="499" y="211"/>
                  </a:lnTo>
                  <a:lnTo>
                    <a:pt x="502" y="214"/>
                  </a:lnTo>
                  <a:lnTo>
                    <a:pt x="504" y="214"/>
                  </a:lnTo>
                  <a:lnTo>
                    <a:pt x="507" y="211"/>
                  </a:lnTo>
                  <a:lnTo>
                    <a:pt x="509" y="211"/>
                  </a:lnTo>
                  <a:lnTo>
                    <a:pt x="509" y="209"/>
                  </a:lnTo>
                  <a:lnTo>
                    <a:pt x="512" y="209"/>
                  </a:lnTo>
                  <a:lnTo>
                    <a:pt x="519" y="211"/>
                  </a:lnTo>
                  <a:lnTo>
                    <a:pt x="522" y="211"/>
                  </a:lnTo>
                  <a:lnTo>
                    <a:pt x="525" y="211"/>
                  </a:lnTo>
                  <a:lnTo>
                    <a:pt x="527" y="211"/>
                  </a:lnTo>
                  <a:lnTo>
                    <a:pt x="530" y="211"/>
                  </a:lnTo>
                  <a:lnTo>
                    <a:pt x="532" y="211"/>
                  </a:lnTo>
                  <a:lnTo>
                    <a:pt x="535" y="211"/>
                  </a:lnTo>
                  <a:lnTo>
                    <a:pt x="540" y="199"/>
                  </a:lnTo>
                  <a:lnTo>
                    <a:pt x="553" y="209"/>
                  </a:lnTo>
                  <a:lnTo>
                    <a:pt x="555" y="211"/>
                  </a:lnTo>
                  <a:lnTo>
                    <a:pt x="555" y="214"/>
                  </a:lnTo>
                  <a:lnTo>
                    <a:pt x="558" y="216"/>
                  </a:lnTo>
                  <a:lnTo>
                    <a:pt x="560" y="219"/>
                  </a:lnTo>
                  <a:lnTo>
                    <a:pt x="563" y="222"/>
                  </a:lnTo>
                  <a:lnTo>
                    <a:pt x="565" y="222"/>
                  </a:lnTo>
                  <a:lnTo>
                    <a:pt x="568" y="222"/>
                  </a:lnTo>
                  <a:lnTo>
                    <a:pt x="570" y="224"/>
                  </a:lnTo>
                  <a:lnTo>
                    <a:pt x="573" y="224"/>
                  </a:lnTo>
                  <a:lnTo>
                    <a:pt x="575" y="224"/>
                  </a:lnTo>
                  <a:lnTo>
                    <a:pt x="581" y="232"/>
                  </a:lnTo>
                  <a:lnTo>
                    <a:pt x="583" y="234"/>
                  </a:lnTo>
                  <a:lnTo>
                    <a:pt x="586" y="234"/>
                  </a:lnTo>
                  <a:lnTo>
                    <a:pt x="588" y="234"/>
                  </a:lnTo>
                  <a:lnTo>
                    <a:pt x="591" y="234"/>
                  </a:lnTo>
                  <a:lnTo>
                    <a:pt x="593" y="234"/>
                  </a:lnTo>
                  <a:lnTo>
                    <a:pt x="596" y="234"/>
                  </a:lnTo>
                  <a:lnTo>
                    <a:pt x="596" y="237"/>
                  </a:lnTo>
                  <a:lnTo>
                    <a:pt x="598" y="237"/>
                  </a:lnTo>
                  <a:lnTo>
                    <a:pt x="601" y="237"/>
                  </a:lnTo>
                  <a:lnTo>
                    <a:pt x="603" y="237"/>
                  </a:lnTo>
                  <a:lnTo>
                    <a:pt x="606" y="237"/>
                  </a:lnTo>
                  <a:lnTo>
                    <a:pt x="606" y="239"/>
                  </a:lnTo>
                  <a:lnTo>
                    <a:pt x="609" y="237"/>
                  </a:lnTo>
                  <a:lnTo>
                    <a:pt x="611" y="237"/>
                  </a:lnTo>
                  <a:lnTo>
                    <a:pt x="614" y="234"/>
                  </a:lnTo>
                  <a:lnTo>
                    <a:pt x="616" y="237"/>
                  </a:lnTo>
                  <a:lnTo>
                    <a:pt x="619" y="237"/>
                  </a:lnTo>
                  <a:lnTo>
                    <a:pt x="621" y="237"/>
                  </a:lnTo>
                  <a:lnTo>
                    <a:pt x="624" y="239"/>
                  </a:lnTo>
                  <a:lnTo>
                    <a:pt x="626" y="239"/>
                  </a:lnTo>
                  <a:lnTo>
                    <a:pt x="629" y="239"/>
                  </a:lnTo>
                  <a:lnTo>
                    <a:pt x="631" y="242"/>
                  </a:lnTo>
                  <a:lnTo>
                    <a:pt x="634" y="244"/>
                  </a:lnTo>
                  <a:lnTo>
                    <a:pt x="637" y="244"/>
                  </a:lnTo>
                  <a:lnTo>
                    <a:pt x="639" y="242"/>
                  </a:lnTo>
                  <a:lnTo>
                    <a:pt x="639" y="239"/>
                  </a:lnTo>
                  <a:lnTo>
                    <a:pt x="647" y="234"/>
                  </a:lnTo>
                  <a:lnTo>
                    <a:pt x="654" y="237"/>
                  </a:lnTo>
                  <a:lnTo>
                    <a:pt x="657" y="237"/>
                  </a:lnTo>
                  <a:lnTo>
                    <a:pt x="659" y="237"/>
                  </a:lnTo>
                  <a:lnTo>
                    <a:pt x="665" y="237"/>
                  </a:lnTo>
                  <a:lnTo>
                    <a:pt x="667" y="237"/>
                  </a:lnTo>
                  <a:lnTo>
                    <a:pt x="670" y="237"/>
                  </a:lnTo>
                  <a:lnTo>
                    <a:pt x="672" y="239"/>
                  </a:lnTo>
                  <a:lnTo>
                    <a:pt x="677" y="237"/>
                  </a:lnTo>
                  <a:lnTo>
                    <a:pt x="677" y="234"/>
                  </a:lnTo>
                  <a:lnTo>
                    <a:pt x="680" y="232"/>
                  </a:lnTo>
                  <a:lnTo>
                    <a:pt x="680" y="229"/>
                  </a:lnTo>
                  <a:lnTo>
                    <a:pt x="680" y="224"/>
                  </a:lnTo>
                  <a:lnTo>
                    <a:pt x="682" y="222"/>
                  </a:lnTo>
                  <a:lnTo>
                    <a:pt x="685" y="219"/>
                  </a:lnTo>
                  <a:lnTo>
                    <a:pt x="687" y="219"/>
                  </a:lnTo>
                  <a:lnTo>
                    <a:pt x="682" y="214"/>
                  </a:lnTo>
                  <a:lnTo>
                    <a:pt x="682" y="211"/>
                  </a:lnTo>
                  <a:lnTo>
                    <a:pt x="682" y="209"/>
                  </a:lnTo>
                  <a:lnTo>
                    <a:pt x="685" y="209"/>
                  </a:lnTo>
                  <a:lnTo>
                    <a:pt x="685" y="206"/>
                  </a:lnTo>
                  <a:lnTo>
                    <a:pt x="687" y="206"/>
                  </a:lnTo>
                  <a:lnTo>
                    <a:pt x="685" y="206"/>
                  </a:lnTo>
                  <a:lnTo>
                    <a:pt x="682" y="204"/>
                  </a:lnTo>
                  <a:lnTo>
                    <a:pt x="685" y="201"/>
                  </a:lnTo>
                  <a:lnTo>
                    <a:pt x="685" y="199"/>
                  </a:lnTo>
                  <a:lnTo>
                    <a:pt x="680" y="196"/>
                  </a:lnTo>
                  <a:lnTo>
                    <a:pt x="680" y="194"/>
                  </a:lnTo>
                  <a:lnTo>
                    <a:pt x="680" y="191"/>
                  </a:lnTo>
                  <a:lnTo>
                    <a:pt x="680" y="188"/>
                  </a:lnTo>
                  <a:lnTo>
                    <a:pt x="677" y="186"/>
                  </a:lnTo>
                  <a:lnTo>
                    <a:pt x="680" y="176"/>
                  </a:lnTo>
                  <a:lnTo>
                    <a:pt x="680" y="166"/>
                  </a:lnTo>
                  <a:lnTo>
                    <a:pt x="680" y="160"/>
                  </a:lnTo>
                  <a:lnTo>
                    <a:pt x="680" y="155"/>
                  </a:lnTo>
                  <a:lnTo>
                    <a:pt x="677" y="153"/>
                  </a:lnTo>
                  <a:lnTo>
                    <a:pt x="677" y="150"/>
                  </a:lnTo>
                  <a:lnTo>
                    <a:pt x="675" y="148"/>
                  </a:lnTo>
                  <a:lnTo>
                    <a:pt x="677" y="145"/>
                  </a:lnTo>
                  <a:lnTo>
                    <a:pt x="675" y="138"/>
                  </a:lnTo>
                  <a:lnTo>
                    <a:pt x="677" y="132"/>
                  </a:lnTo>
                  <a:lnTo>
                    <a:pt x="680" y="130"/>
                  </a:lnTo>
                  <a:lnTo>
                    <a:pt x="680" y="127"/>
                  </a:lnTo>
                  <a:lnTo>
                    <a:pt x="685" y="117"/>
                  </a:lnTo>
                  <a:lnTo>
                    <a:pt x="687" y="115"/>
                  </a:lnTo>
                  <a:lnTo>
                    <a:pt x="687" y="112"/>
                  </a:lnTo>
                  <a:lnTo>
                    <a:pt x="690" y="112"/>
                  </a:lnTo>
                  <a:lnTo>
                    <a:pt x="700" y="104"/>
                  </a:lnTo>
                  <a:lnTo>
                    <a:pt x="703" y="102"/>
                  </a:lnTo>
                  <a:lnTo>
                    <a:pt x="703" y="99"/>
                  </a:lnTo>
                  <a:lnTo>
                    <a:pt x="703" y="97"/>
                  </a:lnTo>
                  <a:lnTo>
                    <a:pt x="705" y="97"/>
                  </a:lnTo>
                  <a:lnTo>
                    <a:pt x="705" y="89"/>
                  </a:lnTo>
                  <a:lnTo>
                    <a:pt x="705" y="87"/>
                  </a:lnTo>
                  <a:lnTo>
                    <a:pt x="705" y="82"/>
                  </a:lnTo>
                  <a:lnTo>
                    <a:pt x="705" y="76"/>
                  </a:lnTo>
                  <a:lnTo>
                    <a:pt x="713" y="71"/>
                  </a:lnTo>
                  <a:lnTo>
                    <a:pt x="715" y="69"/>
                  </a:lnTo>
                  <a:lnTo>
                    <a:pt x="718" y="66"/>
                  </a:lnTo>
                  <a:lnTo>
                    <a:pt x="721" y="66"/>
                  </a:lnTo>
                  <a:lnTo>
                    <a:pt x="723" y="59"/>
                  </a:lnTo>
                  <a:lnTo>
                    <a:pt x="726" y="59"/>
                  </a:lnTo>
                  <a:lnTo>
                    <a:pt x="731" y="51"/>
                  </a:lnTo>
                  <a:lnTo>
                    <a:pt x="731" y="48"/>
                  </a:lnTo>
                  <a:lnTo>
                    <a:pt x="733" y="48"/>
                  </a:lnTo>
                  <a:lnTo>
                    <a:pt x="738" y="46"/>
                  </a:lnTo>
                  <a:lnTo>
                    <a:pt x="746" y="48"/>
                  </a:lnTo>
                  <a:lnTo>
                    <a:pt x="749" y="48"/>
                  </a:lnTo>
                  <a:lnTo>
                    <a:pt x="751" y="48"/>
                  </a:lnTo>
                  <a:lnTo>
                    <a:pt x="754" y="46"/>
                  </a:lnTo>
                  <a:lnTo>
                    <a:pt x="769" y="46"/>
                  </a:lnTo>
                  <a:lnTo>
                    <a:pt x="774" y="46"/>
                  </a:lnTo>
                  <a:lnTo>
                    <a:pt x="784" y="54"/>
                  </a:lnTo>
                  <a:lnTo>
                    <a:pt x="794" y="56"/>
                  </a:lnTo>
                  <a:lnTo>
                    <a:pt x="805" y="56"/>
                  </a:lnTo>
                  <a:lnTo>
                    <a:pt x="817" y="48"/>
                  </a:lnTo>
                  <a:lnTo>
                    <a:pt x="827" y="46"/>
                  </a:lnTo>
                  <a:lnTo>
                    <a:pt x="830" y="43"/>
                  </a:lnTo>
                  <a:lnTo>
                    <a:pt x="835" y="43"/>
                  </a:lnTo>
                  <a:lnTo>
                    <a:pt x="835" y="41"/>
                  </a:lnTo>
                  <a:lnTo>
                    <a:pt x="838" y="41"/>
                  </a:lnTo>
                  <a:lnTo>
                    <a:pt x="840" y="41"/>
                  </a:lnTo>
                  <a:lnTo>
                    <a:pt x="843" y="41"/>
                  </a:lnTo>
                  <a:lnTo>
                    <a:pt x="843" y="38"/>
                  </a:lnTo>
                  <a:lnTo>
                    <a:pt x="845" y="38"/>
                  </a:lnTo>
                  <a:lnTo>
                    <a:pt x="848" y="38"/>
                  </a:lnTo>
                  <a:lnTo>
                    <a:pt x="850" y="38"/>
                  </a:lnTo>
                  <a:lnTo>
                    <a:pt x="850" y="36"/>
                  </a:lnTo>
                  <a:lnTo>
                    <a:pt x="853" y="36"/>
                  </a:lnTo>
                  <a:lnTo>
                    <a:pt x="855" y="33"/>
                  </a:lnTo>
                  <a:lnTo>
                    <a:pt x="858" y="33"/>
                  </a:lnTo>
                  <a:lnTo>
                    <a:pt x="861" y="33"/>
                  </a:lnTo>
                  <a:lnTo>
                    <a:pt x="866" y="33"/>
                  </a:lnTo>
                  <a:lnTo>
                    <a:pt x="868" y="31"/>
                  </a:lnTo>
                  <a:lnTo>
                    <a:pt x="871" y="31"/>
                  </a:lnTo>
                  <a:lnTo>
                    <a:pt x="881" y="15"/>
                  </a:lnTo>
                  <a:lnTo>
                    <a:pt x="883" y="13"/>
                  </a:lnTo>
                  <a:lnTo>
                    <a:pt x="886" y="8"/>
                  </a:lnTo>
                  <a:lnTo>
                    <a:pt x="886" y="5"/>
                  </a:lnTo>
                  <a:lnTo>
                    <a:pt x="894" y="5"/>
                  </a:lnTo>
                  <a:lnTo>
                    <a:pt x="896" y="8"/>
                  </a:lnTo>
                  <a:lnTo>
                    <a:pt x="899" y="8"/>
                  </a:lnTo>
                  <a:lnTo>
                    <a:pt x="901" y="10"/>
                  </a:lnTo>
                  <a:lnTo>
                    <a:pt x="906" y="10"/>
                  </a:lnTo>
                  <a:lnTo>
                    <a:pt x="911" y="3"/>
                  </a:lnTo>
                  <a:lnTo>
                    <a:pt x="917" y="0"/>
                  </a:lnTo>
                  <a:lnTo>
                    <a:pt x="927" y="3"/>
                  </a:lnTo>
                  <a:lnTo>
                    <a:pt x="929" y="8"/>
                  </a:lnTo>
                  <a:lnTo>
                    <a:pt x="929" y="15"/>
                  </a:lnTo>
                  <a:lnTo>
                    <a:pt x="924" y="18"/>
                  </a:lnTo>
                  <a:lnTo>
                    <a:pt x="924" y="20"/>
                  </a:lnTo>
                  <a:lnTo>
                    <a:pt x="924" y="26"/>
                  </a:lnTo>
                  <a:lnTo>
                    <a:pt x="924" y="28"/>
                  </a:lnTo>
                  <a:lnTo>
                    <a:pt x="927" y="31"/>
                  </a:lnTo>
                  <a:lnTo>
                    <a:pt x="932" y="33"/>
                  </a:lnTo>
                  <a:lnTo>
                    <a:pt x="937" y="36"/>
                  </a:lnTo>
                  <a:lnTo>
                    <a:pt x="937" y="38"/>
                  </a:lnTo>
                  <a:lnTo>
                    <a:pt x="939" y="43"/>
                  </a:lnTo>
                  <a:lnTo>
                    <a:pt x="937" y="48"/>
                  </a:lnTo>
                  <a:lnTo>
                    <a:pt x="939" y="51"/>
                  </a:lnTo>
                  <a:lnTo>
                    <a:pt x="942" y="56"/>
                  </a:lnTo>
                  <a:lnTo>
                    <a:pt x="945" y="59"/>
                  </a:lnTo>
                  <a:lnTo>
                    <a:pt x="945" y="64"/>
                  </a:lnTo>
                  <a:lnTo>
                    <a:pt x="945" y="66"/>
                  </a:lnTo>
                  <a:lnTo>
                    <a:pt x="947" y="71"/>
                  </a:lnTo>
                  <a:lnTo>
                    <a:pt x="950" y="74"/>
                  </a:lnTo>
                  <a:lnTo>
                    <a:pt x="952" y="84"/>
                  </a:lnTo>
                  <a:lnTo>
                    <a:pt x="945" y="97"/>
                  </a:lnTo>
                  <a:lnTo>
                    <a:pt x="945" y="99"/>
                  </a:lnTo>
                  <a:lnTo>
                    <a:pt x="947" y="104"/>
                  </a:lnTo>
                  <a:lnTo>
                    <a:pt x="947" y="110"/>
                  </a:lnTo>
                  <a:lnTo>
                    <a:pt x="950" y="107"/>
                  </a:lnTo>
                  <a:lnTo>
                    <a:pt x="960" y="115"/>
                  </a:lnTo>
                  <a:lnTo>
                    <a:pt x="962" y="117"/>
                  </a:lnTo>
                  <a:lnTo>
                    <a:pt x="962" y="130"/>
                  </a:lnTo>
                  <a:lnTo>
                    <a:pt x="965" y="130"/>
                  </a:lnTo>
                  <a:lnTo>
                    <a:pt x="965" y="132"/>
                  </a:lnTo>
                  <a:lnTo>
                    <a:pt x="970" y="138"/>
                  </a:lnTo>
                  <a:lnTo>
                    <a:pt x="975" y="143"/>
                  </a:lnTo>
                  <a:lnTo>
                    <a:pt x="978" y="138"/>
                  </a:lnTo>
                  <a:lnTo>
                    <a:pt x="980" y="138"/>
                  </a:lnTo>
                  <a:lnTo>
                    <a:pt x="983" y="138"/>
                  </a:lnTo>
                  <a:lnTo>
                    <a:pt x="995" y="148"/>
                  </a:lnTo>
                  <a:lnTo>
                    <a:pt x="998" y="145"/>
                  </a:lnTo>
                  <a:lnTo>
                    <a:pt x="998" y="140"/>
                  </a:lnTo>
                  <a:lnTo>
                    <a:pt x="995" y="140"/>
                  </a:lnTo>
                  <a:lnTo>
                    <a:pt x="1003" y="138"/>
                  </a:lnTo>
                  <a:lnTo>
                    <a:pt x="1006" y="138"/>
                  </a:lnTo>
                  <a:lnTo>
                    <a:pt x="1016" y="148"/>
                  </a:lnTo>
                  <a:lnTo>
                    <a:pt x="1016" y="150"/>
                  </a:lnTo>
                  <a:lnTo>
                    <a:pt x="1016" y="158"/>
                  </a:lnTo>
                  <a:lnTo>
                    <a:pt x="1021" y="158"/>
                  </a:lnTo>
                  <a:lnTo>
                    <a:pt x="1023" y="158"/>
                  </a:lnTo>
                  <a:lnTo>
                    <a:pt x="1021" y="163"/>
                  </a:lnTo>
                  <a:lnTo>
                    <a:pt x="1021" y="168"/>
                  </a:lnTo>
                  <a:lnTo>
                    <a:pt x="1021" y="171"/>
                  </a:lnTo>
                  <a:lnTo>
                    <a:pt x="1026" y="173"/>
                  </a:lnTo>
                  <a:lnTo>
                    <a:pt x="1026" y="176"/>
                  </a:lnTo>
                  <a:lnTo>
                    <a:pt x="1034" y="183"/>
                  </a:lnTo>
                  <a:lnTo>
                    <a:pt x="1036" y="186"/>
                  </a:lnTo>
                  <a:lnTo>
                    <a:pt x="1036" y="188"/>
                  </a:lnTo>
                  <a:lnTo>
                    <a:pt x="1039" y="199"/>
                  </a:lnTo>
                  <a:lnTo>
                    <a:pt x="1041" y="206"/>
                  </a:lnTo>
                  <a:lnTo>
                    <a:pt x="1044" y="209"/>
                  </a:lnTo>
                  <a:lnTo>
                    <a:pt x="1046" y="209"/>
                  </a:lnTo>
                  <a:lnTo>
                    <a:pt x="1051" y="211"/>
                  </a:lnTo>
                  <a:lnTo>
                    <a:pt x="1051" y="214"/>
                  </a:lnTo>
                  <a:lnTo>
                    <a:pt x="1051" y="216"/>
                  </a:lnTo>
                  <a:lnTo>
                    <a:pt x="1051" y="219"/>
                  </a:lnTo>
                  <a:lnTo>
                    <a:pt x="1049" y="219"/>
                  </a:lnTo>
                  <a:lnTo>
                    <a:pt x="1036" y="214"/>
                  </a:lnTo>
                  <a:lnTo>
                    <a:pt x="1034" y="216"/>
                  </a:lnTo>
                  <a:lnTo>
                    <a:pt x="1031" y="219"/>
                  </a:lnTo>
                  <a:lnTo>
                    <a:pt x="1031" y="224"/>
                  </a:lnTo>
                  <a:lnTo>
                    <a:pt x="1031" y="227"/>
                  </a:lnTo>
                  <a:lnTo>
                    <a:pt x="1034" y="229"/>
                  </a:lnTo>
                  <a:lnTo>
                    <a:pt x="1036" y="229"/>
                  </a:lnTo>
                  <a:lnTo>
                    <a:pt x="1041" y="232"/>
                  </a:lnTo>
                  <a:lnTo>
                    <a:pt x="1041" y="234"/>
                  </a:lnTo>
                  <a:lnTo>
                    <a:pt x="1044" y="237"/>
                  </a:lnTo>
                  <a:lnTo>
                    <a:pt x="1044" y="242"/>
                  </a:lnTo>
                  <a:lnTo>
                    <a:pt x="1044" y="247"/>
                  </a:lnTo>
                  <a:lnTo>
                    <a:pt x="1051" y="250"/>
                  </a:lnTo>
                  <a:lnTo>
                    <a:pt x="1046" y="244"/>
                  </a:lnTo>
                  <a:lnTo>
                    <a:pt x="1046" y="239"/>
                  </a:lnTo>
                  <a:lnTo>
                    <a:pt x="1046" y="237"/>
                  </a:lnTo>
                  <a:lnTo>
                    <a:pt x="1059" y="237"/>
                  </a:lnTo>
                  <a:lnTo>
                    <a:pt x="1062" y="237"/>
                  </a:lnTo>
                  <a:lnTo>
                    <a:pt x="1064" y="244"/>
                  </a:lnTo>
                  <a:lnTo>
                    <a:pt x="1069" y="255"/>
                  </a:lnTo>
                  <a:lnTo>
                    <a:pt x="1069" y="257"/>
                  </a:lnTo>
                  <a:lnTo>
                    <a:pt x="1077" y="262"/>
                  </a:lnTo>
                  <a:lnTo>
                    <a:pt x="1077" y="265"/>
                  </a:lnTo>
                  <a:lnTo>
                    <a:pt x="1077" y="272"/>
                  </a:lnTo>
                  <a:lnTo>
                    <a:pt x="1074" y="272"/>
                  </a:lnTo>
                  <a:lnTo>
                    <a:pt x="1069" y="272"/>
                  </a:lnTo>
                  <a:lnTo>
                    <a:pt x="1069" y="275"/>
                  </a:lnTo>
                  <a:lnTo>
                    <a:pt x="1069" y="280"/>
                  </a:lnTo>
                  <a:lnTo>
                    <a:pt x="1072" y="283"/>
                  </a:lnTo>
                  <a:lnTo>
                    <a:pt x="1077" y="288"/>
                  </a:lnTo>
                  <a:lnTo>
                    <a:pt x="1077" y="290"/>
                  </a:lnTo>
                  <a:lnTo>
                    <a:pt x="1077" y="293"/>
                  </a:lnTo>
                  <a:lnTo>
                    <a:pt x="1074" y="295"/>
                  </a:lnTo>
                  <a:lnTo>
                    <a:pt x="1072" y="293"/>
                  </a:lnTo>
                  <a:lnTo>
                    <a:pt x="1069" y="293"/>
                  </a:lnTo>
                  <a:lnTo>
                    <a:pt x="1067" y="295"/>
                  </a:lnTo>
                  <a:lnTo>
                    <a:pt x="1064" y="295"/>
                  </a:lnTo>
                  <a:lnTo>
                    <a:pt x="1062" y="298"/>
                  </a:lnTo>
                  <a:lnTo>
                    <a:pt x="1062" y="303"/>
                  </a:lnTo>
                  <a:lnTo>
                    <a:pt x="1062" y="306"/>
                  </a:lnTo>
                  <a:lnTo>
                    <a:pt x="1064" y="303"/>
                  </a:lnTo>
                  <a:lnTo>
                    <a:pt x="1067" y="303"/>
                  </a:lnTo>
                  <a:lnTo>
                    <a:pt x="1069" y="303"/>
                  </a:lnTo>
                  <a:lnTo>
                    <a:pt x="1072" y="306"/>
                  </a:lnTo>
                  <a:lnTo>
                    <a:pt x="1072" y="308"/>
                  </a:lnTo>
                  <a:lnTo>
                    <a:pt x="1067" y="313"/>
                  </a:lnTo>
                  <a:lnTo>
                    <a:pt x="1072" y="316"/>
                  </a:lnTo>
                  <a:lnTo>
                    <a:pt x="1074" y="321"/>
                  </a:lnTo>
                  <a:lnTo>
                    <a:pt x="1077" y="326"/>
                  </a:lnTo>
                  <a:lnTo>
                    <a:pt x="1079" y="331"/>
                  </a:lnTo>
                  <a:lnTo>
                    <a:pt x="1079" y="334"/>
                  </a:lnTo>
                  <a:lnTo>
                    <a:pt x="1074" y="336"/>
                  </a:lnTo>
                  <a:lnTo>
                    <a:pt x="1074" y="339"/>
                  </a:lnTo>
                  <a:lnTo>
                    <a:pt x="1074" y="341"/>
                  </a:lnTo>
                  <a:lnTo>
                    <a:pt x="1072" y="349"/>
                  </a:lnTo>
                  <a:lnTo>
                    <a:pt x="1069" y="354"/>
                  </a:lnTo>
                  <a:lnTo>
                    <a:pt x="1064" y="354"/>
                  </a:lnTo>
                  <a:lnTo>
                    <a:pt x="1059" y="354"/>
                  </a:lnTo>
                  <a:lnTo>
                    <a:pt x="1057" y="354"/>
                  </a:lnTo>
                  <a:lnTo>
                    <a:pt x="1057" y="356"/>
                  </a:lnTo>
                  <a:lnTo>
                    <a:pt x="1054" y="359"/>
                  </a:lnTo>
                  <a:lnTo>
                    <a:pt x="1057" y="359"/>
                  </a:lnTo>
                  <a:lnTo>
                    <a:pt x="1057" y="362"/>
                  </a:lnTo>
                  <a:lnTo>
                    <a:pt x="1059" y="364"/>
                  </a:lnTo>
                  <a:lnTo>
                    <a:pt x="1059" y="367"/>
                  </a:lnTo>
                  <a:lnTo>
                    <a:pt x="1057" y="372"/>
                  </a:lnTo>
                  <a:lnTo>
                    <a:pt x="1054" y="374"/>
                  </a:lnTo>
                  <a:lnTo>
                    <a:pt x="1054" y="377"/>
                  </a:lnTo>
                  <a:lnTo>
                    <a:pt x="1051" y="382"/>
                  </a:lnTo>
                  <a:lnTo>
                    <a:pt x="1046" y="390"/>
                  </a:lnTo>
                  <a:lnTo>
                    <a:pt x="1046" y="392"/>
                  </a:lnTo>
                  <a:lnTo>
                    <a:pt x="1044" y="400"/>
                  </a:lnTo>
                  <a:lnTo>
                    <a:pt x="1046" y="410"/>
                  </a:lnTo>
                  <a:lnTo>
                    <a:pt x="1049" y="410"/>
                  </a:lnTo>
                  <a:lnTo>
                    <a:pt x="1049" y="412"/>
                  </a:lnTo>
                  <a:lnTo>
                    <a:pt x="1051" y="415"/>
                  </a:lnTo>
                  <a:lnTo>
                    <a:pt x="1054" y="420"/>
                  </a:lnTo>
                  <a:lnTo>
                    <a:pt x="1049" y="418"/>
                  </a:lnTo>
                  <a:lnTo>
                    <a:pt x="1049" y="423"/>
                  </a:lnTo>
                  <a:lnTo>
                    <a:pt x="1046" y="423"/>
                  </a:lnTo>
                  <a:lnTo>
                    <a:pt x="1049" y="428"/>
                  </a:lnTo>
                  <a:lnTo>
                    <a:pt x="1046" y="430"/>
                  </a:lnTo>
                  <a:lnTo>
                    <a:pt x="1046" y="433"/>
                  </a:lnTo>
                  <a:lnTo>
                    <a:pt x="1046" y="438"/>
                  </a:lnTo>
                  <a:lnTo>
                    <a:pt x="1044" y="438"/>
                  </a:lnTo>
                  <a:lnTo>
                    <a:pt x="1044" y="440"/>
                  </a:lnTo>
                  <a:lnTo>
                    <a:pt x="1044" y="443"/>
                  </a:lnTo>
                  <a:lnTo>
                    <a:pt x="1044" y="446"/>
                  </a:lnTo>
                  <a:lnTo>
                    <a:pt x="1044" y="448"/>
                  </a:lnTo>
                  <a:lnTo>
                    <a:pt x="1044" y="451"/>
                  </a:lnTo>
                  <a:lnTo>
                    <a:pt x="1044" y="453"/>
                  </a:lnTo>
                  <a:lnTo>
                    <a:pt x="1046" y="453"/>
                  </a:lnTo>
                  <a:lnTo>
                    <a:pt x="1049" y="453"/>
                  </a:lnTo>
                  <a:lnTo>
                    <a:pt x="1051" y="453"/>
                  </a:lnTo>
                  <a:lnTo>
                    <a:pt x="1054" y="453"/>
                  </a:lnTo>
                  <a:lnTo>
                    <a:pt x="1057" y="456"/>
                  </a:lnTo>
                  <a:lnTo>
                    <a:pt x="1059" y="456"/>
                  </a:lnTo>
                  <a:lnTo>
                    <a:pt x="1059" y="458"/>
                  </a:lnTo>
                  <a:lnTo>
                    <a:pt x="1059" y="461"/>
                  </a:lnTo>
                  <a:lnTo>
                    <a:pt x="1057" y="461"/>
                  </a:lnTo>
                  <a:lnTo>
                    <a:pt x="1054" y="461"/>
                  </a:lnTo>
                  <a:lnTo>
                    <a:pt x="1051" y="463"/>
                  </a:lnTo>
                  <a:lnTo>
                    <a:pt x="1046" y="466"/>
                  </a:lnTo>
                  <a:lnTo>
                    <a:pt x="1044" y="468"/>
                  </a:lnTo>
                  <a:lnTo>
                    <a:pt x="1041" y="471"/>
                  </a:lnTo>
                  <a:lnTo>
                    <a:pt x="1039" y="474"/>
                  </a:lnTo>
                  <a:lnTo>
                    <a:pt x="1034" y="476"/>
                  </a:lnTo>
                  <a:lnTo>
                    <a:pt x="1034" y="479"/>
                  </a:lnTo>
                  <a:lnTo>
                    <a:pt x="1031" y="479"/>
                  </a:lnTo>
                  <a:lnTo>
                    <a:pt x="1029" y="481"/>
                  </a:lnTo>
                  <a:lnTo>
                    <a:pt x="1029" y="486"/>
                  </a:lnTo>
                  <a:lnTo>
                    <a:pt x="1029" y="489"/>
                  </a:lnTo>
                  <a:lnTo>
                    <a:pt x="1023" y="496"/>
                  </a:lnTo>
                  <a:lnTo>
                    <a:pt x="1021" y="496"/>
                  </a:lnTo>
                  <a:lnTo>
                    <a:pt x="1018" y="499"/>
                  </a:lnTo>
                  <a:lnTo>
                    <a:pt x="1018" y="502"/>
                  </a:lnTo>
                  <a:lnTo>
                    <a:pt x="1016" y="504"/>
                  </a:lnTo>
                  <a:lnTo>
                    <a:pt x="1013" y="504"/>
                  </a:lnTo>
                  <a:lnTo>
                    <a:pt x="1011" y="504"/>
                  </a:lnTo>
                  <a:lnTo>
                    <a:pt x="1008" y="504"/>
                  </a:lnTo>
                  <a:lnTo>
                    <a:pt x="1003" y="509"/>
                  </a:lnTo>
                  <a:lnTo>
                    <a:pt x="1003" y="512"/>
                  </a:lnTo>
                  <a:lnTo>
                    <a:pt x="1001" y="514"/>
                  </a:lnTo>
                  <a:lnTo>
                    <a:pt x="998" y="517"/>
                  </a:lnTo>
                  <a:lnTo>
                    <a:pt x="995" y="517"/>
                  </a:lnTo>
                  <a:lnTo>
                    <a:pt x="995" y="519"/>
                  </a:lnTo>
                  <a:lnTo>
                    <a:pt x="995" y="522"/>
                  </a:lnTo>
                  <a:lnTo>
                    <a:pt x="993" y="522"/>
                  </a:lnTo>
                  <a:lnTo>
                    <a:pt x="993" y="524"/>
                  </a:lnTo>
                  <a:lnTo>
                    <a:pt x="990" y="524"/>
                  </a:lnTo>
                  <a:lnTo>
                    <a:pt x="990" y="527"/>
                  </a:lnTo>
                  <a:lnTo>
                    <a:pt x="988" y="527"/>
                  </a:lnTo>
                  <a:lnTo>
                    <a:pt x="985" y="527"/>
                  </a:lnTo>
                  <a:lnTo>
                    <a:pt x="980" y="532"/>
                  </a:lnTo>
                  <a:lnTo>
                    <a:pt x="978" y="532"/>
                  </a:lnTo>
                  <a:lnTo>
                    <a:pt x="978" y="535"/>
                  </a:lnTo>
                  <a:lnTo>
                    <a:pt x="978" y="537"/>
                  </a:lnTo>
                  <a:lnTo>
                    <a:pt x="980" y="547"/>
                  </a:lnTo>
                  <a:lnTo>
                    <a:pt x="980" y="550"/>
                  </a:lnTo>
                  <a:lnTo>
                    <a:pt x="980" y="552"/>
                  </a:lnTo>
                  <a:lnTo>
                    <a:pt x="978" y="552"/>
                  </a:lnTo>
                  <a:lnTo>
                    <a:pt x="978" y="555"/>
                  </a:lnTo>
                  <a:lnTo>
                    <a:pt x="975" y="555"/>
                  </a:lnTo>
                  <a:lnTo>
                    <a:pt x="973" y="558"/>
                  </a:lnTo>
                  <a:lnTo>
                    <a:pt x="973" y="560"/>
                  </a:lnTo>
                  <a:lnTo>
                    <a:pt x="970" y="560"/>
                  </a:lnTo>
                  <a:lnTo>
                    <a:pt x="967" y="563"/>
                  </a:lnTo>
                  <a:lnTo>
                    <a:pt x="965" y="563"/>
                  </a:lnTo>
                  <a:lnTo>
                    <a:pt x="965" y="565"/>
                  </a:lnTo>
                  <a:lnTo>
                    <a:pt x="965" y="568"/>
                  </a:lnTo>
                  <a:lnTo>
                    <a:pt x="965" y="570"/>
                  </a:lnTo>
                  <a:lnTo>
                    <a:pt x="962" y="570"/>
                  </a:lnTo>
                  <a:lnTo>
                    <a:pt x="962" y="573"/>
                  </a:lnTo>
                  <a:lnTo>
                    <a:pt x="962" y="575"/>
                  </a:lnTo>
                  <a:lnTo>
                    <a:pt x="960" y="575"/>
                  </a:lnTo>
                  <a:lnTo>
                    <a:pt x="960" y="578"/>
                  </a:lnTo>
                  <a:lnTo>
                    <a:pt x="960" y="580"/>
                  </a:lnTo>
                  <a:lnTo>
                    <a:pt x="957" y="580"/>
                  </a:lnTo>
                  <a:lnTo>
                    <a:pt x="955" y="583"/>
                  </a:lnTo>
                  <a:lnTo>
                    <a:pt x="955" y="586"/>
                  </a:lnTo>
                  <a:lnTo>
                    <a:pt x="952" y="586"/>
                  </a:lnTo>
                  <a:lnTo>
                    <a:pt x="947" y="593"/>
                  </a:lnTo>
                  <a:lnTo>
                    <a:pt x="945" y="596"/>
                  </a:lnTo>
                  <a:lnTo>
                    <a:pt x="942" y="596"/>
                  </a:lnTo>
                  <a:lnTo>
                    <a:pt x="939" y="598"/>
                  </a:lnTo>
                  <a:lnTo>
                    <a:pt x="942" y="598"/>
                  </a:lnTo>
                  <a:lnTo>
                    <a:pt x="942" y="601"/>
                  </a:lnTo>
                  <a:lnTo>
                    <a:pt x="942" y="603"/>
                  </a:lnTo>
                  <a:lnTo>
                    <a:pt x="942" y="606"/>
                  </a:lnTo>
                  <a:lnTo>
                    <a:pt x="939" y="606"/>
                  </a:lnTo>
                  <a:lnTo>
                    <a:pt x="939" y="608"/>
                  </a:lnTo>
                  <a:lnTo>
                    <a:pt x="939" y="611"/>
                  </a:lnTo>
                  <a:lnTo>
                    <a:pt x="942" y="613"/>
                  </a:lnTo>
                  <a:lnTo>
                    <a:pt x="942" y="616"/>
                  </a:lnTo>
                  <a:lnTo>
                    <a:pt x="942" y="619"/>
                  </a:lnTo>
                  <a:lnTo>
                    <a:pt x="942" y="621"/>
                  </a:lnTo>
                  <a:lnTo>
                    <a:pt x="942" y="624"/>
                  </a:lnTo>
                  <a:lnTo>
                    <a:pt x="939" y="626"/>
                  </a:lnTo>
                  <a:lnTo>
                    <a:pt x="939" y="629"/>
                  </a:lnTo>
                  <a:lnTo>
                    <a:pt x="939" y="631"/>
                  </a:lnTo>
                  <a:lnTo>
                    <a:pt x="939" y="634"/>
                  </a:lnTo>
                  <a:lnTo>
                    <a:pt x="937" y="636"/>
                  </a:lnTo>
                  <a:lnTo>
                    <a:pt x="937" y="639"/>
                  </a:lnTo>
                  <a:lnTo>
                    <a:pt x="937" y="641"/>
                  </a:lnTo>
                  <a:lnTo>
                    <a:pt x="939" y="644"/>
                  </a:lnTo>
                  <a:lnTo>
                    <a:pt x="942" y="647"/>
                  </a:lnTo>
                  <a:lnTo>
                    <a:pt x="945" y="649"/>
                  </a:lnTo>
                  <a:lnTo>
                    <a:pt x="945" y="652"/>
                  </a:lnTo>
                  <a:lnTo>
                    <a:pt x="947" y="652"/>
                  </a:lnTo>
                  <a:lnTo>
                    <a:pt x="947" y="654"/>
                  </a:lnTo>
                  <a:lnTo>
                    <a:pt x="947" y="662"/>
                  </a:lnTo>
                  <a:lnTo>
                    <a:pt x="947" y="664"/>
                  </a:lnTo>
                  <a:lnTo>
                    <a:pt x="947" y="667"/>
                  </a:lnTo>
                  <a:lnTo>
                    <a:pt x="947" y="672"/>
                  </a:lnTo>
                  <a:lnTo>
                    <a:pt x="950" y="672"/>
                  </a:lnTo>
                  <a:lnTo>
                    <a:pt x="950" y="675"/>
                  </a:lnTo>
                  <a:lnTo>
                    <a:pt x="950" y="677"/>
                  </a:lnTo>
                  <a:lnTo>
                    <a:pt x="947" y="680"/>
                  </a:lnTo>
                  <a:lnTo>
                    <a:pt x="947" y="682"/>
                  </a:lnTo>
                  <a:lnTo>
                    <a:pt x="950" y="685"/>
                  </a:lnTo>
                  <a:lnTo>
                    <a:pt x="950" y="687"/>
                  </a:lnTo>
                  <a:lnTo>
                    <a:pt x="952" y="690"/>
                  </a:lnTo>
                  <a:lnTo>
                    <a:pt x="952" y="692"/>
                  </a:lnTo>
                  <a:lnTo>
                    <a:pt x="952" y="695"/>
                  </a:lnTo>
                  <a:lnTo>
                    <a:pt x="952" y="697"/>
                  </a:lnTo>
                  <a:lnTo>
                    <a:pt x="955" y="697"/>
                  </a:lnTo>
                  <a:lnTo>
                    <a:pt x="957" y="697"/>
                  </a:lnTo>
                  <a:lnTo>
                    <a:pt x="960" y="700"/>
                  </a:lnTo>
                  <a:lnTo>
                    <a:pt x="960" y="703"/>
                  </a:lnTo>
                  <a:lnTo>
                    <a:pt x="960" y="705"/>
                  </a:lnTo>
                  <a:lnTo>
                    <a:pt x="957" y="705"/>
                  </a:lnTo>
                  <a:lnTo>
                    <a:pt x="957" y="710"/>
                  </a:lnTo>
                  <a:lnTo>
                    <a:pt x="957" y="713"/>
                  </a:lnTo>
                  <a:lnTo>
                    <a:pt x="960" y="715"/>
                  </a:lnTo>
                  <a:lnTo>
                    <a:pt x="962" y="718"/>
                  </a:lnTo>
                  <a:lnTo>
                    <a:pt x="962" y="720"/>
                  </a:lnTo>
                  <a:lnTo>
                    <a:pt x="962" y="723"/>
                  </a:lnTo>
                  <a:lnTo>
                    <a:pt x="960" y="723"/>
                  </a:lnTo>
                  <a:lnTo>
                    <a:pt x="960" y="725"/>
                  </a:lnTo>
                  <a:lnTo>
                    <a:pt x="957" y="728"/>
                  </a:lnTo>
                  <a:lnTo>
                    <a:pt x="955" y="728"/>
                  </a:lnTo>
                  <a:lnTo>
                    <a:pt x="952" y="728"/>
                  </a:lnTo>
                  <a:lnTo>
                    <a:pt x="950" y="728"/>
                  </a:lnTo>
                  <a:lnTo>
                    <a:pt x="950" y="725"/>
                  </a:lnTo>
                  <a:lnTo>
                    <a:pt x="947" y="725"/>
                  </a:lnTo>
                  <a:lnTo>
                    <a:pt x="945" y="723"/>
                  </a:lnTo>
                  <a:lnTo>
                    <a:pt x="942" y="723"/>
                  </a:lnTo>
                  <a:lnTo>
                    <a:pt x="939" y="725"/>
                  </a:lnTo>
                  <a:lnTo>
                    <a:pt x="937" y="725"/>
                  </a:lnTo>
                  <a:lnTo>
                    <a:pt x="937" y="728"/>
                  </a:lnTo>
                  <a:lnTo>
                    <a:pt x="934" y="731"/>
                  </a:lnTo>
                  <a:lnTo>
                    <a:pt x="934" y="733"/>
                  </a:lnTo>
                  <a:lnTo>
                    <a:pt x="934" y="736"/>
                  </a:lnTo>
                  <a:lnTo>
                    <a:pt x="932" y="738"/>
                  </a:lnTo>
                  <a:lnTo>
                    <a:pt x="932" y="741"/>
                  </a:lnTo>
                  <a:lnTo>
                    <a:pt x="929" y="741"/>
                  </a:lnTo>
                  <a:lnTo>
                    <a:pt x="927" y="741"/>
                  </a:lnTo>
                  <a:lnTo>
                    <a:pt x="924" y="741"/>
                  </a:lnTo>
                  <a:lnTo>
                    <a:pt x="922" y="741"/>
                  </a:lnTo>
                  <a:lnTo>
                    <a:pt x="919" y="738"/>
                  </a:lnTo>
                  <a:lnTo>
                    <a:pt x="917" y="738"/>
                  </a:lnTo>
                  <a:lnTo>
                    <a:pt x="914" y="741"/>
                  </a:lnTo>
                  <a:lnTo>
                    <a:pt x="911" y="741"/>
                  </a:lnTo>
                  <a:lnTo>
                    <a:pt x="911" y="743"/>
                  </a:lnTo>
                  <a:lnTo>
                    <a:pt x="909" y="746"/>
                  </a:lnTo>
                  <a:lnTo>
                    <a:pt x="906" y="746"/>
                  </a:lnTo>
                  <a:lnTo>
                    <a:pt x="906" y="743"/>
                  </a:lnTo>
                  <a:lnTo>
                    <a:pt x="909" y="741"/>
                  </a:lnTo>
                  <a:lnTo>
                    <a:pt x="906" y="738"/>
                  </a:lnTo>
                  <a:lnTo>
                    <a:pt x="906" y="736"/>
                  </a:lnTo>
                  <a:lnTo>
                    <a:pt x="906" y="733"/>
                  </a:lnTo>
                  <a:lnTo>
                    <a:pt x="901" y="731"/>
                  </a:lnTo>
                  <a:lnTo>
                    <a:pt x="901" y="725"/>
                  </a:lnTo>
                  <a:lnTo>
                    <a:pt x="901" y="720"/>
                  </a:lnTo>
                  <a:lnTo>
                    <a:pt x="901" y="718"/>
                  </a:lnTo>
                  <a:lnTo>
                    <a:pt x="904" y="713"/>
                  </a:lnTo>
                  <a:lnTo>
                    <a:pt x="906" y="710"/>
                  </a:lnTo>
                  <a:lnTo>
                    <a:pt x="906" y="708"/>
                  </a:lnTo>
                  <a:lnTo>
                    <a:pt x="906" y="705"/>
                  </a:lnTo>
                  <a:lnTo>
                    <a:pt x="904" y="703"/>
                  </a:lnTo>
                  <a:lnTo>
                    <a:pt x="901" y="703"/>
                  </a:lnTo>
                  <a:lnTo>
                    <a:pt x="899" y="703"/>
                  </a:lnTo>
                  <a:lnTo>
                    <a:pt x="896" y="700"/>
                  </a:lnTo>
                  <a:lnTo>
                    <a:pt x="894" y="700"/>
                  </a:lnTo>
                  <a:lnTo>
                    <a:pt x="894" y="697"/>
                  </a:lnTo>
                  <a:lnTo>
                    <a:pt x="891" y="697"/>
                  </a:lnTo>
                  <a:lnTo>
                    <a:pt x="891" y="695"/>
                  </a:lnTo>
                  <a:lnTo>
                    <a:pt x="891" y="690"/>
                  </a:lnTo>
                  <a:lnTo>
                    <a:pt x="891" y="687"/>
                  </a:lnTo>
                  <a:lnTo>
                    <a:pt x="889" y="687"/>
                  </a:lnTo>
                  <a:lnTo>
                    <a:pt x="886" y="685"/>
                  </a:lnTo>
                  <a:lnTo>
                    <a:pt x="883" y="685"/>
                  </a:lnTo>
                  <a:lnTo>
                    <a:pt x="881" y="682"/>
                  </a:lnTo>
                  <a:lnTo>
                    <a:pt x="878" y="680"/>
                  </a:lnTo>
                  <a:lnTo>
                    <a:pt x="876" y="677"/>
                  </a:lnTo>
                  <a:lnTo>
                    <a:pt x="873" y="675"/>
                  </a:lnTo>
                  <a:lnTo>
                    <a:pt x="871" y="675"/>
                  </a:lnTo>
                  <a:lnTo>
                    <a:pt x="866" y="672"/>
                  </a:lnTo>
                  <a:lnTo>
                    <a:pt x="863" y="669"/>
                  </a:lnTo>
                  <a:lnTo>
                    <a:pt x="861" y="669"/>
                  </a:lnTo>
                  <a:lnTo>
                    <a:pt x="858" y="669"/>
                  </a:lnTo>
                  <a:lnTo>
                    <a:pt x="855" y="667"/>
                  </a:lnTo>
                  <a:lnTo>
                    <a:pt x="853" y="667"/>
                  </a:lnTo>
                  <a:lnTo>
                    <a:pt x="853" y="664"/>
                  </a:lnTo>
                  <a:lnTo>
                    <a:pt x="853" y="662"/>
                  </a:lnTo>
                  <a:lnTo>
                    <a:pt x="853" y="659"/>
                  </a:lnTo>
                  <a:lnTo>
                    <a:pt x="850" y="659"/>
                  </a:lnTo>
                  <a:lnTo>
                    <a:pt x="850" y="657"/>
                  </a:lnTo>
                  <a:lnTo>
                    <a:pt x="853" y="654"/>
                  </a:lnTo>
                  <a:lnTo>
                    <a:pt x="853" y="652"/>
                  </a:lnTo>
                  <a:lnTo>
                    <a:pt x="855" y="649"/>
                  </a:lnTo>
                  <a:lnTo>
                    <a:pt x="855" y="647"/>
                  </a:lnTo>
                  <a:lnTo>
                    <a:pt x="855" y="644"/>
                  </a:lnTo>
                  <a:lnTo>
                    <a:pt x="858" y="644"/>
                  </a:lnTo>
                  <a:lnTo>
                    <a:pt x="858" y="641"/>
                  </a:lnTo>
                  <a:lnTo>
                    <a:pt x="858" y="639"/>
                  </a:lnTo>
                  <a:lnTo>
                    <a:pt x="861" y="639"/>
                  </a:lnTo>
                  <a:lnTo>
                    <a:pt x="858" y="636"/>
                  </a:lnTo>
                  <a:lnTo>
                    <a:pt x="855" y="634"/>
                  </a:lnTo>
                  <a:lnTo>
                    <a:pt x="853" y="634"/>
                  </a:lnTo>
                  <a:lnTo>
                    <a:pt x="853" y="631"/>
                  </a:lnTo>
                  <a:lnTo>
                    <a:pt x="850" y="631"/>
                  </a:lnTo>
                  <a:lnTo>
                    <a:pt x="850" y="629"/>
                  </a:lnTo>
                  <a:lnTo>
                    <a:pt x="850" y="626"/>
                  </a:lnTo>
                  <a:lnTo>
                    <a:pt x="850" y="624"/>
                  </a:lnTo>
                  <a:lnTo>
                    <a:pt x="848" y="624"/>
                  </a:lnTo>
                  <a:lnTo>
                    <a:pt x="850" y="624"/>
                  </a:lnTo>
                  <a:lnTo>
                    <a:pt x="850" y="621"/>
                  </a:lnTo>
                  <a:lnTo>
                    <a:pt x="853" y="621"/>
                  </a:lnTo>
                  <a:lnTo>
                    <a:pt x="853" y="619"/>
                  </a:lnTo>
                  <a:lnTo>
                    <a:pt x="850" y="616"/>
                  </a:lnTo>
                  <a:lnTo>
                    <a:pt x="850" y="613"/>
                  </a:lnTo>
                  <a:lnTo>
                    <a:pt x="850" y="608"/>
                  </a:lnTo>
                  <a:lnTo>
                    <a:pt x="848" y="606"/>
                  </a:lnTo>
                  <a:lnTo>
                    <a:pt x="845" y="606"/>
                  </a:lnTo>
                  <a:lnTo>
                    <a:pt x="845" y="603"/>
                  </a:lnTo>
                  <a:lnTo>
                    <a:pt x="845" y="601"/>
                  </a:lnTo>
                  <a:lnTo>
                    <a:pt x="843" y="601"/>
                  </a:lnTo>
                  <a:lnTo>
                    <a:pt x="843" y="598"/>
                  </a:lnTo>
                  <a:lnTo>
                    <a:pt x="843" y="596"/>
                  </a:lnTo>
                  <a:lnTo>
                    <a:pt x="840" y="596"/>
                  </a:lnTo>
                  <a:lnTo>
                    <a:pt x="838" y="596"/>
                  </a:lnTo>
                  <a:lnTo>
                    <a:pt x="835" y="596"/>
                  </a:lnTo>
                  <a:lnTo>
                    <a:pt x="833" y="596"/>
                  </a:lnTo>
                  <a:lnTo>
                    <a:pt x="830" y="596"/>
                  </a:lnTo>
                  <a:lnTo>
                    <a:pt x="830" y="598"/>
                  </a:lnTo>
                  <a:lnTo>
                    <a:pt x="827" y="596"/>
                  </a:lnTo>
                  <a:lnTo>
                    <a:pt x="827" y="593"/>
                  </a:lnTo>
                  <a:lnTo>
                    <a:pt x="827" y="591"/>
                  </a:lnTo>
                  <a:lnTo>
                    <a:pt x="827" y="588"/>
                  </a:lnTo>
                  <a:lnTo>
                    <a:pt x="825" y="588"/>
                  </a:lnTo>
                  <a:lnTo>
                    <a:pt x="822" y="586"/>
                  </a:lnTo>
                  <a:lnTo>
                    <a:pt x="817" y="578"/>
                  </a:lnTo>
                  <a:lnTo>
                    <a:pt x="817" y="575"/>
                  </a:lnTo>
                  <a:lnTo>
                    <a:pt x="815" y="575"/>
                  </a:lnTo>
                  <a:lnTo>
                    <a:pt x="815" y="573"/>
                  </a:lnTo>
                  <a:lnTo>
                    <a:pt x="815" y="570"/>
                  </a:lnTo>
                  <a:lnTo>
                    <a:pt x="812" y="570"/>
                  </a:lnTo>
                  <a:lnTo>
                    <a:pt x="810" y="568"/>
                  </a:lnTo>
                  <a:lnTo>
                    <a:pt x="807" y="568"/>
                  </a:lnTo>
                  <a:lnTo>
                    <a:pt x="805" y="568"/>
                  </a:lnTo>
                  <a:lnTo>
                    <a:pt x="802" y="565"/>
                  </a:lnTo>
                  <a:lnTo>
                    <a:pt x="802" y="563"/>
                  </a:lnTo>
                  <a:lnTo>
                    <a:pt x="802" y="560"/>
                  </a:lnTo>
                  <a:lnTo>
                    <a:pt x="799" y="558"/>
                  </a:lnTo>
                  <a:lnTo>
                    <a:pt x="799" y="555"/>
                  </a:lnTo>
                  <a:lnTo>
                    <a:pt x="797" y="555"/>
                  </a:lnTo>
                  <a:lnTo>
                    <a:pt x="797" y="552"/>
                  </a:lnTo>
                  <a:lnTo>
                    <a:pt x="794" y="550"/>
                  </a:lnTo>
                  <a:lnTo>
                    <a:pt x="794" y="547"/>
                  </a:lnTo>
                  <a:lnTo>
                    <a:pt x="794" y="545"/>
                  </a:lnTo>
                  <a:lnTo>
                    <a:pt x="797" y="540"/>
                  </a:lnTo>
                  <a:lnTo>
                    <a:pt x="794" y="537"/>
                  </a:lnTo>
                  <a:lnTo>
                    <a:pt x="794" y="535"/>
                  </a:lnTo>
                  <a:lnTo>
                    <a:pt x="794" y="532"/>
                  </a:lnTo>
                  <a:lnTo>
                    <a:pt x="794" y="530"/>
                  </a:lnTo>
                  <a:lnTo>
                    <a:pt x="792" y="535"/>
                  </a:lnTo>
                  <a:lnTo>
                    <a:pt x="789" y="535"/>
                  </a:lnTo>
                  <a:lnTo>
                    <a:pt x="787" y="535"/>
                  </a:lnTo>
                  <a:lnTo>
                    <a:pt x="784" y="535"/>
                  </a:lnTo>
                  <a:lnTo>
                    <a:pt x="782" y="537"/>
                  </a:lnTo>
                  <a:lnTo>
                    <a:pt x="779" y="537"/>
                  </a:lnTo>
                  <a:lnTo>
                    <a:pt x="777" y="537"/>
                  </a:lnTo>
                  <a:lnTo>
                    <a:pt x="774" y="540"/>
                  </a:lnTo>
                  <a:lnTo>
                    <a:pt x="771" y="542"/>
                  </a:lnTo>
                  <a:lnTo>
                    <a:pt x="769" y="545"/>
                  </a:lnTo>
                  <a:lnTo>
                    <a:pt x="718" y="550"/>
                  </a:lnTo>
                  <a:lnTo>
                    <a:pt x="647" y="545"/>
                  </a:lnTo>
                  <a:lnTo>
                    <a:pt x="644" y="545"/>
                  </a:lnTo>
                  <a:lnTo>
                    <a:pt x="644" y="547"/>
                  </a:lnTo>
                  <a:lnTo>
                    <a:pt x="637" y="545"/>
                  </a:lnTo>
                  <a:lnTo>
                    <a:pt x="634" y="545"/>
                  </a:lnTo>
                  <a:lnTo>
                    <a:pt x="631" y="545"/>
                  </a:lnTo>
                  <a:lnTo>
                    <a:pt x="629" y="545"/>
                  </a:lnTo>
                  <a:lnTo>
                    <a:pt x="626" y="545"/>
                  </a:lnTo>
                  <a:lnTo>
                    <a:pt x="626" y="547"/>
                  </a:lnTo>
                  <a:lnTo>
                    <a:pt x="624" y="547"/>
                  </a:lnTo>
                  <a:lnTo>
                    <a:pt x="575" y="555"/>
                  </a:lnTo>
                  <a:lnTo>
                    <a:pt x="568" y="552"/>
                  </a:lnTo>
                  <a:lnTo>
                    <a:pt x="540" y="588"/>
                  </a:lnTo>
                  <a:lnTo>
                    <a:pt x="542" y="588"/>
                  </a:lnTo>
                  <a:lnTo>
                    <a:pt x="547" y="591"/>
                  </a:lnTo>
                  <a:lnTo>
                    <a:pt x="581" y="593"/>
                  </a:lnTo>
                  <a:lnTo>
                    <a:pt x="601" y="601"/>
                  </a:lnTo>
                  <a:lnTo>
                    <a:pt x="619" y="608"/>
                  </a:lnTo>
                  <a:lnTo>
                    <a:pt x="624" y="624"/>
                  </a:lnTo>
                  <a:lnTo>
                    <a:pt x="621" y="624"/>
                  </a:lnTo>
                  <a:lnTo>
                    <a:pt x="621" y="626"/>
                  </a:lnTo>
                  <a:lnTo>
                    <a:pt x="621" y="629"/>
                  </a:lnTo>
                  <a:lnTo>
                    <a:pt x="621" y="631"/>
                  </a:lnTo>
                  <a:lnTo>
                    <a:pt x="621" y="634"/>
                  </a:lnTo>
                  <a:lnTo>
                    <a:pt x="621" y="636"/>
                  </a:lnTo>
                  <a:lnTo>
                    <a:pt x="619" y="636"/>
                  </a:lnTo>
                  <a:lnTo>
                    <a:pt x="619" y="639"/>
                  </a:lnTo>
                  <a:lnTo>
                    <a:pt x="606" y="700"/>
                  </a:lnTo>
                  <a:lnTo>
                    <a:pt x="624" y="705"/>
                  </a:lnTo>
                  <a:lnTo>
                    <a:pt x="626" y="705"/>
                  </a:lnTo>
                  <a:lnTo>
                    <a:pt x="629" y="705"/>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12">
              <a:extLst>
                <a:ext uri="{FF2B5EF4-FFF2-40B4-BE49-F238E27FC236}">
                  <a16:creationId xmlns:a16="http://schemas.microsoft.com/office/drawing/2014/main" id="{D2D6FAB0-3FA8-A514-B6D3-22C5367D5212}"/>
                </a:ext>
              </a:extLst>
            </p:cNvPr>
            <p:cNvSpPr>
              <a:spLocks/>
            </p:cNvSpPr>
            <p:nvPr/>
          </p:nvSpPr>
          <p:spPr bwMode="auto">
            <a:xfrm>
              <a:off x="1426" y="1993"/>
              <a:ext cx="847" cy="1313"/>
            </a:xfrm>
            <a:custGeom>
              <a:avLst/>
              <a:gdLst>
                <a:gd name="T0" fmla="*/ 606 w 847"/>
                <a:gd name="T1" fmla="*/ 1260 h 1313"/>
                <a:gd name="T2" fmla="*/ 603 w 847"/>
                <a:gd name="T3" fmla="*/ 1201 h 1313"/>
                <a:gd name="T4" fmla="*/ 572 w 847"/>
                <a:gd name="T5" fmla="*/ 1214 h 1313"/>
                <a:gd name="T6" fmla="*/ 544 w 847"/>
                <a:gd name="T7" fmla="*/ 1204 h 1313"/>
                <a:gd name="T8" fmla="*/ 516 w 847"/>
                <a:gd name="T9" fmla="*/ 1178 h 1313"/>
                <a:gd name="T10" fmla="*/ 483 w 847"/>
                <a:gd name="T11" fmla="*/ 1153 h 1313"/>
                <a:gd name="T12" fmla="*/ 438 w 847"/>
                <a:gd name="T13" fmla="*/ 1148 h 1313"/>
                <a:gd name="T14" fmla="*/ 427 w 847"/>
                <a:gd name="T15" fmla="*/ 1102 h 1313"/>
                <a:gd name="T16" fmla="*/ 394 w 847"/>
                <a:gd name="T17" fmla="*/ 1086 h 1313"/>
                <a:gd name="T18" fmla="*/ 397 w 847"/>
                <a:gd name="T19" fmla="*/ 1028 h 1313"/>
                <a:gd name="T20" fmla="*/ 356 w 847"/>
                <a:gd name="T21" fmla="*/ 985 h 1313"/>
                <a:gd name="T22" fmla="*/ 320 w 847"/>
                <a:gd name="T23" fmla="*/ 972 h 1313"/>
                <a:gd name="T24" fmla="*/ 259 w 847"/>
                <a:gd name="T25" fmla="*/ 974 h 1313"/>
                <a:gd name="T26" fmla="*/ 208 w 847"/>
                <a:gd name="T27" fmla="*/ 967 h 1313"/>
                <a:gd name="T28" fmla="*/ 170 w 847"/>
                <a:gd name="T29" fmla="*/ 949 h 1313"/>
                <a:gd name="T30" fmla="*/ 122 w 847"/>
                <a:gd name="T31" fmla="*/ 939 h 1313"/>
                <a:gd name="T32" fmla="*/ 112 w 847"/>
                <a:gd name="T33" fmla="*/ 929 h 1313"/>
                <a:gd name="T34" fmla="*/ 84 w 847"/>
                <a:gd name="T35" fmla="*/ 875 h 1313"/>
                <a:gd name="T36" fmla="*/ 15 w 847"/>
                <a:gd name="T37" fmla="*/ 868 h 1313"/>
                <a:gd name="T38" fmla="*/ 23 w 847"/>
                <a:gd name="T39" fmla="*/ 840 h 1313"/>
                <a:gd name="T40" fmla="*/ 46 w 847"/>
                <a:gd name="T41" fmla="*/ 817 h 1313"/>
                <a:gd name="T42" fmla="*/ 68 w 847"/>
                <a:gd name="T43" fmla="*/ 799 h 1313"/>
                <a:gd name="T44" fmla="*/ 99 w 847"/>
                <a:gd name="T45" fmla="*/ 766 h 1313"/>
                <a:gd name="T46" fmla="*/ 124 w 847"/>
                <a:gd name="T47" fmla="*/ 735 h 1313"/>
                <a:gd name="T48" fmla="*/ 145 w 847"/>
                <a:gd name="T49" fmla="*/ 700 h 1313"/>
                <a:gd name="T50" fmla="*/ 150 w 847"/>
                <a:gd name="T51" fmla="*/ 654 h 1313"/>
                <a:gd name="T52" fmla="*/ 163 w 847"/>
                <a:gd name="T53" fmla="*/ 611 h 1313"/>
                <a:gd name="T54" fmla="*/ 160 w 847"/>
                <a:gd name="T55" fmla="*/ 542 h 1313"/>
                <a:gd name="T56" fmla="*/ 152 w 847"/>
                <a:gd name="T57" fmla="*/ 501 h 1313"/>
                <a:gd name="T58" fmla="*/ 127 w 847"/>
                <a:gd name="T59" fmla="*/ 460 h 1313"/>
                <a:gd name="T60" fmla="*/ 99 w 847"/>
                <a:gd name="T61" fmla="*/ 371 h 1313"/>
                <a:gd name="T62" fmla="*/ 109 w 847"/>
                <a:gd name="T63" fmla="*/ 285 h 1313"/>
                <a:gd name="T64" fmla="*/ 188 w 847"/>
                <a:gd name="T65" fmla="*/ 315 h 1313"/>
                <a:gd name="T66" fmla="*/ 262 w 847"/>
                <a:gd name="T67" fmla="*/ 219 h 1313"/>
                <a:gd name="T68" fmla="*/ 282 w 847"/>
                <a:gd name="T69" fmla="*/ 81 h 1313"/>
                <a:gd name="T70" fmla="*/ 336 w 847"/>
                <a:gd name="T71" fmla="*/ 79 h 1313"/>
                <a:gd name="T72" fmla="*/ 371 w 847"/>
                <a:gd name="T73" fmla="*/ 74 h 1313"/>
                <a:gd name="T74" fmla="*/ 392 w 847"/>
                <a:gd name="T75" fmla="*/ 91 h 1313"/>
                <a:gd name="T76" fmla="*/ 415 w 847"/>
                <a:gd name="T77" fmla="*/ 124 h 1313"/>
                <a:gd name="T78" fmla="*/ 450 w 847"/>
                <a:gd name="T79" fmla="*/ 142 h 1313"/>
                <a:gd name="T80" fmla="*/ 483 w 847"/>
                <a:gd name="T81" fmla="*/ 163 h 1313"/>
                <a:gd name="T82" fmla="*/ 527 w 847"/>
                <a:gd name="T83" fmla="*/ 155 h 1313"/>
                <a:gd name="T84" fmla="*/ 567 w 847"/>
                <a:gd name="T85" fmla="*/ 130 h 1313"/>
                <a:gd name="T86" fmla="*/ 565 w 847"/>
                <a:gd name="T87" fmla="*/ 91 h 1313"/>
                <a:gd name="T88" fmla="*/ 585 w 847"/>
                <a:gd name="T89" fmla="*/ 10 h 1313"/>
                <a:gd name="T90" fmla="*/ 631 w 847"/>
                <a:gd name="T91" fmla="*/ 23 h 1313"/>
                <a:gd name="T92" fmla="*/ 682 w 847"/>
                <a:gd name="T93" fmla="*/ 48 h 1313"/>
                <a:gd name="T94" fmla="*/ 710 w 847"/>
                <a:gd name="T95" fmla="*/ 91 h 1313"/>
                <a:gd name="T96" fmla="*/ 728 w 847"/>
                <a:gd name="T97" fmla="*/ 137 h 1313"/>
                <a:gd name="T98" fmla="*/ 756 w 847"/>
                <a:gd name="T99" fmla="*/ 147 h 1313"/>
                <a:gd name="T100" fmla="*/ 794 w 847"/>
                <a:gd name="T101" fmla="*/ 173 h 1313"/>
                <a:gd name="T102" fmla="*/ 794 w 847"/>
                <a:gd name="T103" fmla="*/ 252 h 1313"/>
                <a:gd name="T104" fmla="*/ 837 w 847"/>
                <a:gd name="T105" fmla="*/ 297 h 1313"/>
                <a:gd name="T106" fmla="*/ 822 w 847"/>
                <a:gd name="T107" fmla="*/ 356 h 1313"/>
                <a:gd name="T108" fmla="*/ 791 w 847"/>
                <a:gd name="T109" fmla="*/ 404 h 1313"/>
                <a:gd name="T110" fmla="*/ 796 w 847"/>
                <a:gd name="T111" fmla="*/ 473 h 1313"/>
                <a:gd name="T112" fmla="*/ 799 w 847"/>
                <a:gd name="T113" fmla="*/ 539 h 1313"/>
                <a:gd name="T114" fmla="*/ 799 w 847"/>
                <a:gd name="T115" fmla="*/ 623 h 1313"/>
                <a:gd name="T116" fmla="*/ 812 w 847"/>
                <a:gd name="T117" fmla="*/ 687 h 1313"/>
                <a:gd name="T118" fmla="*/ 847 w 847"/>
                <a:gd name="T119" fmla="*/ 753 h 1313"/>
                <a:gd name="T120" fmla="*/ 837 w 847"/>
                <a:gd name="T121" fmla="*/ 834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7" h="1313">
                  <a:moveTo>
                    <a:pt x="789" y="1140"/>
                  </a:moveTo>
                  <a:lnTo>
                    <a:pt x="789" y="1219"/>
                  </a:lnTo>
                  <a:lnTo>
                    <a:pt x="789" y="1280"/>
                  </a:lnTo>
                  <a:lnTo>
                    <a:pt x="789" y="1282"/>
                  </a:lnTo>
                  <a:lnTo>
                    <a:pt x="789" y="1300"/>
                  </a:lnTo>
                  <a:lnTo>
                    <a:pt x="626" y="1313"/>
                  </a:lnTo>
                  <a:lnTo>
                    <a:pt x="623" y="1310"/>
                  </a:lnTo>
                  <a:lnTo>
                    <a:pt x="623" y="1308"/>
                  </a:lnTo>
                  <a:lnTo>
                    <a:pt x="621" y="1303"/>
                  </a:lnTo>
                  <a:lnTo>
                    <a:pt x="618" y="1298"/>
                  </a:lnTo>
                  <a:lnTo>
                    <a:pt x="616" y="1295"/>
                  </a:lnTo>
                  <a:lnTo>
                    <a:pt x="616" y="1288"/>
                  </a:lnTo>
                  <a:lnTo>
                    <a:pt x="611" y="1285"/>
                  </a:lnTo>
                  <a:lnTo>
                    <a:pt x="611" y="1282"/>
                  </a:lnTo>
                  <a:lnTo>
                    <a:pt x="611" y="1275"/>
                  </a:lnTo>
                  <a:lnTo>
                    <a:pt x="611" y="1272"/>
                  </a:lnTo>
                  <a:lnTo>
                    <a:pt x="608" y="1267"/>
                  </a:lnTo>
                  <a:lnTo>
                    <a:pt x="606" y="1260"/>
                  </a:lnTo>
                  <a:lnTo>
                    <a:pt x="603" y="1254"/>
                  </a:lnTo>
                  <a:lnTo>
                    <a:pt x="606" y="1252"/>
                  </a:lnTo>
                  <a:lnTo>
                    <a:pt x="608" y="1247"/>
                  </a:lnTo>
                  <a:lnTo>
                    <a:pt x="611" y="1242"/>
                  </a:lnTo>
                  <a:lnTo>
                    <a:pt x="611" y="1239"/>
                  </a:lnTo>
                  <a:lnTo>
                    <a:pt x="606" y="1234"/>
                  </a:lnTo>
                  <a:lnTo>
                    <a:pt x="603" y="1232"/>
                  </a:lnTo>
                  <a:lnTo>
                    <a:pt x="603" y="1229"/>
                  </a:lnTo>
                  <a:lnTo>
                    <a:pt x="608" y="1221"/>
                  </a:lnTo>
                  <a:lnTo>
                    <a:pt x="608" y="1214"/>
                  </a:lnTo>
                  <a:lnTo>
                    <a:pt x="611" y="1211"/>
                  </a:lnTo>
                  <a:lnTo>
                    <a:pt x="613" y="1211"/>
                  </a:lnTo>
                  <a:lnTo>
                    <a:pt x="613" y="1209"/>
                  </a:lnTo>
                  <a:lnTo>
                    <a:pt x="613" y="1206"/>
                  </a:lnTo>
                  <a:lnTo>
                    <a:pt x="611" y="1206"/>
                  </a:lnTo>
                  <a:lnTo>
                    <a:pt x="608" y="1206"/>
                  </a:lnTo>
                  <a:lnTo>
                    <a:pt x="606" y="1206"/>
                  </a:lnTo>
                  <a:lnTo>
                    <a:pt x="603" y="1201"/>
                  </a:lnTo>
                  <a:lnTo>
                    <a:pt x="600" y="1198"/>
                  </a:lnTo>
                  <a:lnTo>
                    <a:pt x="598" y="1198"/>
                  </a:lnTo>
                  <a:lnTo>
                    <a:pt x="598" y="1201"/>
                  </a:lnTo>
                  <a:lnTo>
                    <a:pt x="595" y="1198"/>
                  </a:lnTo>
                  <a:lnTo>
                    <a:pt x="593" y="1198"/>
                  </a:lnTo>
                  <a:lnTo>
                    <a:pt x="590" y="1198"/>
                  </a:lnTo>
                  <a:lnTo>
                    <a:pt x="588" y="1201"/>
                  </a:lnTo>
                  <a:lnTo>
                    <a:pt x="588" y="1206"/>
                  </a:lnTo>
                  <a:lnTo>
                    <a:pt x="588" y="1209"/>
                  </a:lnTo>
                  <a:lnTo>
                    <a:pt x="588" y="1214"/>
                  </a:lnTo>
                  <a:lnTo>
                    <a:pt x="585" y="1219"/>
                  </a:lnTo>
                  <a:lnTo>
                    <a:pt x="585" y="1224"/>
                  </a:lnTo>
                  <a:lnTo>
                    <a:pt x="583" y="1224"/>
                  </a:lnTo>
                  <a:lnTo>
                    <a:pt x="580" y="1224"/>
                  </a:lnTo>
                  <a:lnTo>
                    <a:pt x="578" y="1221"/>
                  </a:lnTo>
                  <a:lnTo>
                    <a:pt x="578" y="1219"/>
                  </a:lnTo>
                  <a:lnTo>
                    <a:pt x="575" y="1216"/>
                  </a:lnTo>
                  <a:lnTo>
                    <a:pt x="572" y="1214"/>
                  </a:lnTo>
                  <a:lnTo>
                    <a:pt x="570" y="1211"/>
                  </a:lnTo>
                  <a:lnTo>
                    <a:pt x="570" y="1209"/>
                  </a:lnTo>
                  <a:lnTo>
                    <a:pt x="567" y="1209"/>
                  </a:lnTo>
                  <a:lnTo>
                    <a:pt x="562" y="1209"/>
                  </a:lnTo>
                  <a:lnTo>
                    <a:pt x="565" y="1206"/>
                  </a:lnTo>
                  <a:lnTo>
                    <a:pt x="567" y="1204"/>
                  </a:lnTo>
                  <a:lnTo>
                    <a:pt x="565" y="1201"/>
                  </a:lnTo>
                  <a:lnTo>
                    <a:pt x="562" y="1198"/>
                  </a:lnTo>
                  <a:lnTo>
                    <a:pt x="560" y="1201"/>
                  </a:lnTo>
                  <a:lnTo>
                    <a:pt x="557" y="1204"/>
                  </a:lnTo>
                  <a:lnTo>
                    <a:pt x="552" y="1204"/>
                  </a:lnTo>
                  <a:lnTo>
                    <a:pt x="552" y="1206"/>
                  </a:lnTo>
                  <a:lnTo>
                    <a:pt x="552" y="1209"/>
                  </a:lnTo>
                  <a:lnTo>
                    <a:pt x="552" y="1211"/>
                  </a:lnTo>
                  <a:lnTo>
                    <a:pt x="550" y="1211"/>
                  </a:lnTo>
                  <a:lnTo>
                    <a:pt x="547" y="1206"/>
                  </a:lnTo>
                  <a:lnTo>
                    <a:pt x="544" y="1206"/>
                  </a:lnTo>
                  <a:lnTo>
                    <a:pt x="544" y="1204"/>
                  </a:lnTo>
                  <a:lnTo>
                    <a:pt x="542" y="1201"/>
                  </a:lnTo>
                  <a:lnTo>
                    <a:pt x="542" y="1198"/>
                  </a:lnTo>
                  <a:lnTo>
                    <a:pt x="539" y="1196"/>
                  </a:lnTo>
                  <a:lnTo>
                    <a:pt x="537" y="1196"/>
                  </a:lnTo>
                  <a:lnTo>
                    <a:pt x="534" y="1193"/>
                  </a:lnTo>
                  <a:lnTo>
                    <a:pt x="537" y="1191"/>
                  </a:lnTo>
                  <a:lnTo>
                    <a:pt x="544" y="1193"/>
                  </a:lnTo>
                  <a:lnTo>
                    <a:pt x="544" y="1191"/>
                  </a:lnTo>
                  <a:lnTo>
                    <a:pt x="542" y="1188"/>
                  </a:lnTo>
                  <a:lnTo>
                    <a:pt x="537" y="1183"/>
                  </a:lnTo>
                  <a:lnTo>
                    <a:pt x="534" y="1178"/>
                  </a:lnTo>
                  <a:lnTo>
                    <a:pt x="529" y="1178"/>
                  </a:lnTo>
                  <a:lnTo>
                    <a:pt x="524" y="1178"/>
                  </a:lnTo>
                  <a:lnTo>
                    <a:pt x="522" y="1183"/>
                  </a:lnTo>
                  <a:lnTo>
                    <a:pt x="519" y="1183"/>
                  </a:lnTo>
                  <a:lnTo>
                    <a:pt x="519" y="1181"/>
                  </a:lnTo>
                  <a:lnTo>
                    <a:pt x="519" y="1178"/>
                  </a:lnTo>
                  <a:lnTo>
                    <a:pt x="516" y="1178"/>
                  </a:lnTo>
                  <a:lnTo>
                    <a:pt x="514" y="1178"/>
                  </a:lnTo>
                  <a:lnTo>
                    <a:pt x="514" y="1176"/>
                  </a:lnTo>
                  <a:lnTo>
                    <a:pt x="514" y="1173"/>
                  </a:lnTo>
                  <a:lnTo>
                    <a:pt x="509" y="1173"/>
                  </a:lnTo>
                  <a:lnTo>
                    <a:pt x="504" y="1173"/>
                  </a:lnTo>
                  <a:lnTo>
                    <a:pt x="501" y="1173"/>
                  </a:lnTo>
                  <a:lnTo>
                    <a:pt x="496" y="1170"/>
                  </a:lnTo>
                  <a:lnTo>
                    <a:pt x="496" y="1168"/>
                  </a:lnTo>
                  <a:lnTo>
                    <a:pt x="494" y="1168"/>
                  </a:lnTo>
                  <a:lnTo>
                    <a:pt x="491" y="1170"/>
                  </a:lnTo>
                  <a:lnTo>
                    <a:pt x="488" y="1170"/>
                  </a:lnTo>
                  <a:lnTo>
                    <a:pt x="488" y="1168"/>
                  </a:lnTo>
                  <a:lnTo>
                    <a:pt x="491" y="1160"/>
                  </a:lnTo>
                  <a:lnTo>
                    <a:pt x="491" y="1158"/>
                  </a:lnTo>
                  <a:lnTo>
                    <a:pt x="488" y="1153"/>
                  </a:lnTo>
                  <a:lnTo>
                    <a:pt x="488" y="1150"/>
                  </a:lnTo>
                  <a:lnTo>
                    <a:pt x="486" y="1150"/>
                  </a:lnTo>
                  <a:lnTo>
                    <a:pt x="483" y="1153"/>
                  </a:lnTo>
                  <a:lnTo>
                    <a:pt x="481" y="1160"/>
                  </a:lnTo>
                  <a:lnTo>
                    <a:pt x="478" y="1163"/>
                  </a:lnTo>
                  <a:lnTo>
                    <a:pt x="478" y="1165"/>
                  </a:lnTo>
                  <a:lnTo>
                    <a:pt x="481" y="1173"/>
                  </a:lnTo>
                  <a:lnTo>
                    <a:pt x="481" y="1176"/>
                  </a:lnTo>
                  <a:lnTo>
                    <a:pt x="478" y="1178"/>
                  </a:lnTo>
                  <a:lnTo>
                    <a:pt x="476" y="1178"/>
                  </a:lnTo>
                  <a:lnTo>
                    <a:pt x="471" y="1176"/>
                  </a:lnTo>
                  <a:lnTo>
                    <a:pt x="471" y="1173"/>
                  </a:lnTo>
                  <a:lnTo>
                    <a:pt x="463" y="1170"/>
                  </a:lnTo>
                  <a:lnTo>
                    <a:pt x="460" y="1168"/>
                  </a:lnTo>
                  <a:lnTo>
                    <a:pt x="458" y="1163"/>
                  </a:lnTo>
                  <a:lnTo>
                    <a:pt x="455" y="1160"/>
                  </a:lnTo>
                  <a:lnTo>
                    <a:pt x="448" y="1158"/>
                  </a:lnTo>
                  <a:lnTo>
                    <a:pt x="445" y="1158"/>
                  </a:lnTo>
                  <a:lnTo>
                    <a:pt x="440" y="1150"/>
                  </a:lnTo>
                  <a:lnTo>
                    <a:pt x="438" y="1150"/>
                  </a:lnTo>
                  <a:lnTo>
                    <a:pt x="438" y="1148"/>
                  </a:lnTo>
                  <a:lnTo>
                    <a:pt x="435" y="1148"/>
                  </a:lnTo>
                  <a:lnTo>
                    <a:pt x="435" y="1140"/>
                  </a:lnTo>
                  <a:lnTo>
                    <a:pt x="432" y="1137"/>
                  </a:lnTo>
                  <a:lnTo>
                    <a:pt x="430" y="1137"/>
                  </a:lnTo>
                  <a:lnTo>
                    <a:pt x="425" y="1135"/>
                  </a:lnTo>
                  <a:lnTo>
                    <a:pt x="422" y="1135"/>
                  </a:lnTo>
                  <a:lnTo>
                    <a:pt x="422" y="1132"/>
                  </a:lnTo>
                  <a:lnTo>
                    <a:pt x="420" y="1130"/>
                  </a:lnTo>
                  <a:lnTo>
                    <a:pt x="422" y="1127"/>
                  </a:lnTo>
                  <a:lnTo>
                    <a:pt x="425" y="1125"/>
                  </a:lnTo>
                  <a:lnTo>
                    <a:pt x="427" y="1122"/>
                  </a:lnTo>
                  <a:lnTo>
                    <a:pt x="425" y="1120"/>
                  </a:lnTo>
                  <a:lnTo>
                    <a:pt x="425" y="1117"/>
                  </a:lnTo>
                  <a:lnTo>
                    <a:pt x="425" y="1114"/>
                  </a:lnTo>
                  <a:lnTo>
                    <a:pt x="430" y="1112"/>
                  </a:lnTo>
                  <a:lnTo>
                    <a:pt x="432" y="1109"/>
                  </a:lnTo>
                  <a:lnTo>
                    <a:pt x="430" y="1104"/>
                  </a:lnTo>
                  <a:lnTo>
                    <a:pt x="427" y="1102"/>
                  </a:lnTo>
                  <a:lnTo>
                    <a:pt x="420" y="1099"/>
                  </a:lnTo>
                  <a:lnTo>
                    <a:pt x="420" y="1097"/>
                  </a:lnTo>
                  <a:lnTo>
                    <a:pt x="420" y="1094"/>
                  </a:lnTo>
                  <a:lnTo>
                    <a:pt x="422" y="1089"/>
                  </a:lnTo>
                  <a:lnTo>
                    <a:pt x="422" y="1086"/>
                  </a:lnTo>
                  <a:lnTo>
                    <a:pt x="422" y="1084"/>
                  </a:lnTo>
                  <a:lnTo>
                    <a:pt x="420" y="1081"/>
                  </a:lnTo>
                  <a:lnTo>
                    <a:pt x="417" y="1079"/>
                  </a:lnTo>
                  <a:lnTo>
                    <a:pt x="415" y="1076"/>
                  </a:lnTo>
                  <a:lnTo>
                    <a:pt x="412" y="1076"/>
                  </a:lnTo>
                  <a:lnTo>
                    <a:pt x="412" y="1081"/>
                  </a:lnTo>
                  <a:lnTo>
                    <a:pt x="410" y="1081"/>
                  </a:lnTo>
                  <a:lnTo>
                    <a:pt x="407" y="1079"/>
                  </a:lnTo>
                  <a:lnTo>
                    <a:pt x="404" y="1076"/>
                  </a:lnTo>
                  <a:lnTo>
                    <a:pt x="402" y="1076"/>
                  </a:lnTo>
                  <a:lnTo>
                    <a:pt x="399" y="1079"/>
                  </a:lnTo>
                  <a:lnTo>
                    <a:pt x="397" y="1086"/>
                  </a:lnTo>
                  <a:lnTo>
                    <a:pt x="394" y="1086"/>
                  </a:lnTo>
                  <a:lnTo>
                    <a:pt x="392" y="1086"/>
                  </a:lnTo>
                  <a:lnTo>
                    <a:pt x="392" y="1084"/>
                  </a:lnTo>
                  <a:lnTo>
                    <a:pt x="394" y="1081"/>
                  </a:lnTo>
                  <a:lnTo>
                    <a:pt x="394" y="1079"/>
                  </a:lnTo>
                  <a:lnTo>
                    <a:pt x="392" y="1079"/>
                  </a:lnTo>
                  <a:lnTo>
                    <a:pt x="392" y="1076"/>
                  </a:lnTo>
                  <a:lnTo>
                    <a:pt x="392" y="1069"/>
                  </a:lnTo>
                  <a:lnTo>
                    <a:pt x="392" y="1064"/>
                  </a:lnTo>
                  <a:lnTo>
                    <a:pt x="392" y="1058"/>
                  </a:lnTo>
                  <a:lnTo>
                    <a:pt x="392" y="1053"/>
                  </a:lnTo>
                  <a:lnTo>
                    <a:pt x="392" y="1051"/>
                  </a:lnTo>
                  <a:lnTo>
                    <a:pt x="392" y="1048"/>
                  </a:lnTo>
                  <a:lnTo>
                    <a:pt x="399" y="1043"/>
                  </a:lnTo>
                  <a:lnTo>
                    <a:pt x="399" y="1041"/>
                  </a:lnTo>
                  <a:lnTo>
                    <a:pt x="397" y="1038"/>
                  </a:lnTo>
                  <a:lnTo>
                    <a:pt x="397" y="1033"/>
                  </a:lnTo>
                  <a:lnTo>
                    <a:pt x="394" y="1028"/>
                  </a:lnTo>
                  <a:lnTo>
                    <a:pt x="397" y="1028"/>
                  </a:lnTo>
                  <a:lnTo>
                    <a:pt x="399" y="1028"/>
                  </a:lnTo>
                  <a:lnTo>
                    <a:pt x="404" y="1028"/>
                  </a:lnTo>
                  <a:lnTo>
                    <a:pt x="407" y="1025"/>
                  </a:lnTo>
                  <a:lnTo>
                    <a:pt x="404" y="1025"/>
                  </a:lnTo>
                  <a:lnTo>
                    <a:pt x="399" y="1018"/>
                  </a:lnTo>
                  <a:lnTo>
                    <a:pt x="394" y="1013"/>
                  </a:lnTo>
                  <a:lnTo>
                    <a:pt x="387" y="1005"/>
                  </a:lnTo>
                  <a:lnTo>
                    <a:pt x="384" y="1005"/>
                  </a:lnTo>
                  <a:lnTo>
                    <a:pt x="376" y="1000"/>
                  </a:lnTo>
                  <a:lnTo>
                    <a:pt x="374" y="995"/>
                  </a:lnTo>
                  <a:lnTo>
                    <a:pt x="369" y="992"/>
                  </a:lnTo>
                  <a:lnTo>
                    <a:pt x="366" y="990"/>
                  </a:lnTo>
                  <a:lnTo>
                    <a:pt x="366" y="985"/>
                  </a:lnTo>
                  <a:lnTo>
                    <a:pt x="364" y="980"/>
                  </a:lnTo>
                  <a:lnTo>
                    <a:pt x="361" y="980"/>
                  </a:lnTo>
                  <a:lnTo>
                    <a:pt x="359" y="982"/>
                  </a:lnTo>
                  <a:lnTo>
                    <a:pt x="359" y="985"/>
                  </a:lnTo>
                  <a:lnTo>
                    <a:pt x="356" y="985"/>
                  </a:lnTo>
                  <a:lnTo>
                    <a:pt x="356" y="980"/>
                  </a:lnTo>
                  <a:lnTo>
                    <a:pt x="356" y="977"/>
                  </a:lnTo>
                  <a:lnTo>
                    <a:pt x="354" y="974"/>
                  </a:lnTo>
                  <a:lnTo>
                    <a:pt x="351" y="980"/>
                  </a:lnTo>
                  <a:lnTo>
                    <a:pt x="348" y="982"/>
                  </a:lnTo>
                  <a:lnTo>
                    <a:pt x="346" y="980"/>
                  </a:lnTo>
                  <a:lnTo>
                    <a:pt x="343" y="974"/>
                  </a:lnTo>
                  <a:lnTo>
                    <a:pt x="341" y="972"/>
                  </a:lnTo>
                  <a:lnTo>
                    <a:pt x="338" y="972"/>
                  </a:lnTo>
                  <a:lnTo>
                    <a:pt x="338" y="974"/>
                  </a:lnTo>
                  <a:lnTo>
                    <a:pt x="336" y="977"/>
                  </a:lnTo>
                  <a:lnTo>
                    <a:pt x="333" y="980"/>
                  </a:lnTo>
                  <a:lnTo>
                    <a:pt x="331" y="980"/>
                  </a:lnTo>
                  <a:lnTo>
                    <a:pt x="328" y="972"/>
                  </a:lnTo>
                  <a:lnTo>
                    <a:pt x="326" y="972"/>
                  </a:lnTo>
                  <a:lnTo>
                    <a:pt x="326" y="974"/>
                  </a:lnTo>
                  <a:lnTo>
                    <a:pt x="323" y="972"/>
                  </a:lnTo>
                  <a:lnTo>
                    <a:pt x="320" y="972"/>
                  </a:lnTo>
                  <a:lnTo>
                    <a:pt x="318" y="974"/>
                  </a:lnTo>
                  <a:lnTo>
                    <a:pt x="315" y="972"/>
                  </a:lnTo>
                  <a:lnTo>
                    <a:pt x="315" y="969"/>
                  </a:lnTo>
                  <a:lnTo>
                    <a:pt x="310" y="962"/>
                  </a:lnTo>
                  <a:lnTo>
                    <a:pt x="308" y="962"/>
                  </a:lnTo>
                  <a:lnTo>
                    <a:pt x="295" y="964"/>
                  </a:lnTo>
                  <a:lnTo>
                    <a:pt x="290" y="964"/>
                  </a:lnTo>
                  <a:lnTo>
                    <a:pt x="287" y="967"/>
                  </a:lnTo>
                  <a:lnTo>
                    <a:pt x="285" y="967"/>
                  </a:lnTo>
                  <a:lnTo>
                    <a:pt x="282" y="967"/>
                  </a:lnTo>
                  <a:lnTo>
                    <a:pt x="277" y="969"/>
                  </a:lnTo>
                  <a:lnTo>
                    <a:pt x="272" y="972"/>
                  </a:lnTo>
                  <a:lnTo>
                    <a:pt x="270" y="969"/>
                  </a:lnTo>
                  <a:lnTo>
                    <a:pt x="264" y="969"/>
                  </a:lnTo>
                  <a:lnTo>
                    <a:pt x="264" y="967"/>
                  </a:lnTo>
                  <a:lnTo>
                    <a:pt x="262" y="972"/>
                  </a:lnTo>
                  <a:lnTo>
                    <a:pt x="262" y="974"/>
                  </a:lnTo>
                  <a:lnTo>
                    <a:pt x="259" y="974"/>
                  </a:lnTo>
                  <a:lnTo>
                    <a:pt x="257" y="974"/>
                  </a:lnTo>
                  <a:lnTo>
                    <a:pt x="254" y="974"/>
                  </a:lnTo>
                  <a:lnTo>
                    <a:pt x="252" y="977"/>
                  </a:lnTo>
                  <a:lnTo>
                    <a:pt x="249" y="980"/>
                  </a:lnTo>
                  <a:lnTo>
                    <a:pt x="247" y="980"/>
                  </a:lnTo>
                  <a:lnTo>
                    <a:pt x="244" y="980"/>
                  </a:lnTo>
                  <a:lnTo>
                    <a:pt x="242" y="980"/>
                  </a:lnTo>
                  <a:lnTo>
                    <a:pt x="236" y="980"/>
                  </a:lnTo>
                  <a:lnTo>
                    <a:pt x="229" y="980"/>
                  </a:lnTo>
                  <a:lnTo>
                    <a:pt x="224" y="982"/>
                  </a:lnTo>
                  <a:lnTo>
                    <a:pt x="221" y="982"/>
                  </a:lnTo>
                  <a:lnTo>
                    <a:pt x="221" y="977"/>
                  </a:lnTo>
                  <a:lnTo>
                    <a:pt x="219" y="974"/>
                  </a:lnTo>
                  <a:lnTo>
                    <a:pt x="216" y="972"/>
                  </a:lnTo>
                  <a:lnTo>
                    <a:pt x="214" y="972"/>
                  </a:lnTo>
                  <a:lnTo>
                    <a:pt x="214" y="969"/>
                  </a:lnTo>
                  <a:lnTo>
                    <a:pt x="211" y="967"/>
                  </a:lnTo>
                  <a:lnTo>
                    <a:pt x="208" y="967"/>
                  </a:lnTo>
                  <a:lnTo>
                    <a:pt x="208" y="969"/>
                  </a:lnTo>
                  <a:lnTo>
                    <a:pt x="206" y="969"/>
                  </a:lnTo>
                  <a:lnTo>
                    <a:pt x="206" y="967"/>
                  </a:lnTo>
                  <a:lnTo>
                    <a:pt x="203" y="964"/>
                  </a:lnTo>
                  <a:lnTo>
                    <a:pt x="201" y="967"/>
                  </a:lnTo>
                  <a:lnTo>
                    <a:pt x="198" y="967"/>
                  </a:lnTo>
                  <a:lnTo>
                    <a:pt x="186" y="959"/>
                  </a:lnTo>
                  <a:lnTo>
                    <a:pt x="183" y="959"/>
                  </a:lnTo>
                  <a:lnTo>
                    <a:pt x="180" y="959"/>
                  </a:lnTo>
                  <a:lnTo>
                    <a:pt x="175" y="959"/>
                  </a:lnTo>
                  <a:lnTo>
                    <a:pt x="170" y="959"/>
                  </a:lnTo>
                  <a:lnTo>
                    <a:pt x="168" y="959"/>
                  </a:lnTo>
                  <a:lnTo>
                    <a:pt x="165" y="957"/>
                  </a:lnTo>
                  <a:lnTo>
                    <a:pt x="168" y="954"/>
                  </a:lnTo>
                  <a:lnTo>
                    <a:pt x="170" y="954"/>
                  </a:lnTo>
                  <a:lnTo>
                    <a:pt x="173" y="952"/>
                  </a:lnTo>
                  <a:lnTo>
                    <a:pt x="173" y="949"/>
                  </a:lnTo>
                  <a:lnTo>
                    <a:pt x="170" y="949"/>
                  </a:lnTo>
                  <a:lnTo>
                    <a:pt x="168" y="949"/>
                  </a:lnTo>
                  <a:lnTo>
                    <a:pt x="168" y="946"/>
                  </a:lnTo>
                  <a:lnTo>
                    <a:pt x="165" y="946"/>
                  </a:lnTo>
                  <a:lnTo>
                    <a:pt x="165" y="944"/>
                  </a:lnTo>
                  <a:lnTo>
                    <a:pt x="158" y="944"/>
                  </a:lnTo>
                  <a:lnTo>
                    <a:pt x="155" y="946"/>
                  </a:lnTo>
                  <a:lnTo>
                    <a:pt x="152" y="946"/>
                  </a:lnTo>
                  <a:lnTo>
                    <a:pt x="150" y="939"/>
                  </a:lnTo>
                  <a:lnTo>
                    <a:pt x="147" y="941"/>
                  </a:lnTo>
                  <a:lnTo>
                    <a:pt x="147" y="939"/>
                  </a:lnTo>
                  <a:lnTo>
                    <a:pt x="142" y="936"/>
                  </a:lnTo>
                  <a:lnTo>
                    <a:pt x="137" y="934"/>
                  </a:lnTo>
                  <a:lnTo>
                    <a:pt x="135" y="931"/>
                  </a:lnTo>
                  <a:lnTo>
                    <a:pt x="132" y="934"/>
                  </a:lnTo>
                  <a:lnTo>
                    <a:pt x="132" y="936"/>
                  </a:lnTo>
                  <a:lnTo>
                    <a:pt x="127" y="936"/>
                  </a:lnTo>
                  <a:lnTo>
                    <a:pt x="124" y="939"/>
                  </a:lnTo>
                  <a:lnTo>
                    <a:pt x="122" y="939"/>
                  </a:lnTo>
                  <a:lnTo>
                    <a:pt x="122" y="936"/>
                  </a:lnTo>
                  <a:lnTo>
                    <a:pt x="119" y="936"/>
                  </a:lnTo>
                  <a:lnTo>
                    <a:pt x="119" y="934"/>
                  </a:lnTo>
                  <a:lnTo>
                    <a:pt x="117" y="936"/>
                  </a:lnTo>
                  <a:lnTo>
                    <a:pt x="117" y="939"/>
                  </a:lnTo>
                  <a:lnTo>
                    <a:pt x="112" y="939"/>
                  </a:lnTo>
                  <a:lnTo>
                    <a:pt x="112" y="941"/>
                  </a:lnTo>
                  <a:lnTo>
                    <a:pt x="112" y="944"/>
                  </a:lnTo>
                  <a:lnTo>
                    <a:pt x="109" y="944"/>
                  </a:lnTo>
                  <a:lnTo>
                    <a:pt x="107" y="944"/>
                  </a:lnTo>
                  <a:lnTo>
                    <a:pt x="104" y="939"/>
                  </a:lnTo>
                  <a:lnTo>
                    <a:pt x="96" y="934"/>
                  </a:lnTo>
                  <a:lnTo>
                    <a:pt x="99" y="931"/>
                  </a:lnTo>
                  <a:lnTo>
                    <a:pt x="102" y="931"/>
                  </a:lnTo>
                  <a:lnTo>
                    <a:pt x="104" y="931"/>
                  </a:lnTo>
                  <a:lnTo>
                    <a:pt x="107" y="929"/>
                  </a:lnTo>
                  <a:lnTo>
                    <a:pt x="109" y="929"/>
                  </a:lnTo>
                  <a:lnTo>
                    <a:pt x="112" y="929"/>
                  </a:lnTo>
                  <a:lnTo>
                    <a:pt x="112" y="926"/>
                  </a:lnTo>
                  <a:lnTo>
                    <a:pt x="107" y="918"/>
                  </a:lnTo>
                  <a:lnTo>
                    <a:pt x="107" y="916"/>
                  </a:lnTo>
                  <a:lnTo>
                    <a:pt x="107" y="913"/>
                  </a:lnTo>
                  <a:lnTo>
                    <a:pt x="104" y="906"/>
                  </a:lnTo>
                  <a:lnTo>
                    <a:pt x="104" y="903"/>
                  </a:lnTo>
                  <a:lnTo>
                    <a:pt x="99" y="906"/>
                  </a:lnTo>
                  <a:lnTo>
                    <a:pt x="99" y="903"/>
                  </a:lnTo>
                  <a:lnTo>
                    <a:pt x="99" y="901"/>
                  </a:lnTo>
                  <a:lnTo>
                    <a:pt x="102" y="898"/>
                  </a:lnTo>
                  <a:lnTo>
                    <a:pt x="107" y="898"/>
                  </a:lnTo>
                  <a:lnTo>
                    <a:pt x="109" y="896"/>
                  </a:lnTo>
                  <a:lnTo>
                    <a:pt x="109" y="893"/>
                  </a:lnTo>
                  <a:lnTo>
                    <a:pt x="107" y="893"/>
                  </a:lnTo>
                  <a:lnTo>
                    <a:pt x="107" y="890"/>
                  </a:lnTo>
                  <a:lnTo>
                    <a:pt x="96" y="885"/>
                  </a:lnTo>
                  <a:lnTo>
                    <a:pt x="89" y="880"/>
                  </a:lnTo>
                  <a:lnTo>
                    <a:pt x="84" y="875"/>
                  </a:lnTo>
                  <a:lnTo>
                    <a:pt x="76" y="870"/>
                  </a:lnTo>
                  <a:lnTo>
                    <a:pt x="74" y="870"/>
                  </a:lnTo>
                  <a:lnTo>
                    <a:pt x="74" y="880"/>
                  </a:lnTo>
                  <a:lnTo>
                    <a:pt x="71" y="885"/>
                  </a:lnTo>
                  <a:lnTo>
                    <a:pt x="68" y="888"/>
                  </a:lnTo>
                  <a:lnTo>
                    <a:pt x="66" y="890"/>
                  </a:lnTo>
                  <a:lnTo>
                    <a:pt x="66" y="898"/>
                  </a:lnTo>
                  <a:lnTo>
                    <a:pt x="63" y="901"/>
                  </a:lnTo>
                  <a:lnTo>
                    <a:pt x="61" y="901"/>
                  </a:lnTo>
                  <a:lnTo>
                    <a:pt x="58" y="901"/>
                  </a:lnTo>
                  <a:lnTo>
                    <a:pt x="56" y="901"/>
                  </a:lnTo>
                  <a:lnTo>
                    <a:pt x="48" y="893"/>
                  </a:lnTo>
                  <a:lnTo>
                    <a:pt x="43" y="885"/>
                  </a:lnTo>
                  <a:lnTo>
                    <a:pt x="35" y="875"/>
                  </a:lnTo>
                  <a:lnTo>
                    <a:pt x="30" y="868"/>
                  </a:lnTo>
                  <a:lnTo>
                    <a:pt x="25" y="868"/>
                  </a:lnTo>
                  <a:lnTo>
                    <a:pt x="18" y="868"/>
                  </a:lnTo>
                  <a:lnTo>
                    <a:pt x="15" y="868"/>
                  </a:lnTo>
                  <a:lnTo>
                    <a:pt x="15" y="865"/>
                  </a:lnTo>
                  <a:lnTo>
                    <a:pt x="12" y="865"/>
                  </a:lnTo>
                  <a:lnTo>
                    <a:pt x="7" y="868"/>
                  </a:lnTo>
                  <a:lnTo>
                    <a:pt x="5" y="868"/>
                  </a:lnTo>
                  <a:lnTo>
                    <a:pt x="2" y="865"/>
                  </a:lnTo>
                  <a:lnTo>
                    <a:pt x="0" y="862"/>
                  </a:lnTo>
                  <a:lnTo>
                    <a:pt x="0" y="860"/>
                  </a:lnTo>
                  <a:lnTo>
                    <a:pt x="2" y="852"/>
                  </a:lnTo>
                  <a:lnTo>
                    <a:pt x="5" y="850"/>
                  </a:lnTo>
                  <a:lnTo>
                    <a:pt x="7" y="850"/>
                  </a:lnTo>
                  <a:lnTo>
                    <a:pt x="7" y="852"/>
                  </a:lnTo>
                  <a:lnTo>
                    <a:pt x="10" y="855"/>
                  </a:lnTo>
                  <a:lnTo>
                    <a:pt x="12" y="855"/>
                  </a:lnTo>
                  <a:lnTo>
                    <a:pt x="15" y="855"/>
                  </a:lnTo>
                  <a:lnTo>
                    <a:pt x="15" y="850"/>
                  </a:lnTo>
                  <a:lnTo>
                    <a:pt x="18" y="845"/>
                  </a:lnTo>
                  <a:lnTo>
                    <a:pt x="20" y="842"/>
                  </a:lnTo>
                  <a:lnTo>
                    <a:pt x="23" y="840"/>
                  </a:lnTo>
                  <a:lnTo>
                    <a:pt x="18" y="837"/>
                  </a:lnTo>
                  <a:lnTo>
                    <a:pt x="18" y="834"/>
                  </a:lnTo>
                  <a:lnTo>
                    <a:pt x="18" y="832"/>
                  </a:lnTo>
                  <a:lnTo>
                    <a:pt x="20" y="832"/>
                  </a:lnTo>
                  <a:lnTo>
                    <a:pt x="25" y="832"/>
                  </a:lnTo>
                  <a:lnTo>
                    <a:pt x="30" y="834"/>
                  </a:lnTo>
                  <a:lnTo>
                    <a:pt x="35" y="827"/>
                  </a:lnTo>
                  <a:lnTo>
                    <a:pt x="33" y="824"/>
                  </a:lnTo>
                  <a:lnTo>
                    <a:pt x="35" y="817"/>
                  </a:lnTo>
                  <a:lnTo>
                    <a:pt x="33" y="812"/>
                  </a:lnTo>
                  <a:lnTo>
                    <a:pt x="33" y="809"/>
                  </a:lnTo>
                  <a:lnTo>
                    <a:pt x="35" y="809"/>
                  </a:lnTo>
                  <a:lnTo>
                    <a:pt x="38" y="812"/>
                  </a:lnTo>
                  <a:lnTo>
                    <a:pt x="40" y="812"/>
                  </a:lnTo>
                  <a:lnTo>
                    <a:pt x="38" y="814"/>
                  </a:lnTo>
                  <a:lnTo>
                    <a:pt x="40" y="817"/>
                  </a:lnTo>
                  <a:lnTo>
                    <a:pt x="43" y="814"/>
                  </a:lnTo>
                  <a:lnTo>
                    <a:pt x="46" y="817"/>
                  </a:lnTo>
                  <a:lnTo>
                    <a:pt x="48" y="817"/>
                  </a:lnTo>
                  <a:lnTo>
                    <a:pt x="48" y="814"/>
                  </a:lnTo>
                  <a:lnTo>
                    <a:pt x="48" y="809"/>
                  </a:lnTo>
                  <a:lnTo>
                    <a:pt x="48" y="806"/>
                  </a:lnTo>
                  <a:lnTo>
                    <a:pt x="51" y="804"/>
                  </a:lnTo>
                  <a:lnTo>
                    <a:pt x="53" y="804"/>
                  </a:lnTo>
                  <a:lnTo>
                    <a:pt x="56" y="804"/>
                  </a:lnTo>
                  <a:lnTo>
                    <a:pt x="56" y="806"/>
                  </a:lnTo>
                  <a:lnTo>
                    <a:pt x="56" y="809"/>
                  </a:lnTo>
                  <a:lnTo>
                    <a:pt x="61" y="806"/>
                  </a:lnTo>
                  <a:lnTo>
                    <a:pt x="58" y="804"/>
                  </a:lnTo>
                  <a:lnTo>
                    <a:pt x="58" y="801"/>
                  </a:lnTo>
                  <a:lnTo>
                    <a:pt x="58" y="799"/>
                  </a:lnTo>
                  <a:lnTo>
                    <a:pt x="63" y="799"/>
                  </a:lnTo>
                  <a:lnTo>
                    <a:pt x="63" y="796"/>
                  </a:lnTo>
                  <a:lnTo>
                    <a:pt x="63" y="794"/>
                  </a:lnTo>
                  <a:lnTo>
                    <a:pt x="66" y="794"/>
                  </a:lnTo>
                  <a:lnTo>
                    <a:pt x="68" y="799"/>
                  </a:lnTo>
                  <a:lnTo>
                    <a:pt x="68" y="796"/>
                  </a:lnTo>
                  <a:lnTo>
                    <a:pt x="71" y="794"/>
                  </a:lnTo>
                  <a:lnTo>
                    <a:pt x="76" y="794"/>
                  </a:lnTo>
                  <a:lnTo>
                    <a:pt x="79" y="791"/>
                  </a:lnTo>
                  <a:lnTo>
                    <a:pt x="79" y="789"/>
                  </a:lnTo>
                  <a:lnTo>
                    <a:pt x="76" y="786"/>
                  </a:lnTo>
                  <a:lnTo>
                    <a:pt x="79" y="784"/>
                  </a:lnTo>
                  <a:lnTo>
                    <a:pt x="81" y="781"/>
                  </a:lnTo>
                  <a:lnTo>
                    <a:pt x="84" y="784"/>
                  </a:lnTo>
                  <a:lnTo>
                    <a:pt x="86" y="784"/>
                  </a:lnTo>
                  <a:lnTo>
                    <a:pt x="86" y="781"/>
                  </a:lnTo>
                  <a:lnTo>
                    <a:pt x="89" y="776"/>
                  </a:lnTo>
                  <a:lnTo>
                    <a:pt x="91" y="773"/>
                  </a:lnTo>
                  <a:lnTo>
                    <a:pt x="91" y="776"/>
                  </a:lnTo>
                  <a:lnTo>
                    <a:pt x="94" y="776"/>
                  </a:lnTo>
                  <a:lnTo>
                    <a:pt x="99" y="771"/>
                  </a:lnTo>
                  <a:lnTo>
                    <a:pt x="102" y="768"/>
                  </a:lnTo>
                  <a:lnTo>
                    <a:pt x="99" y="766"/>
                  </a:lnTo>
                  <a:lnTo>
                    <a:pt x="102" y="763"/>
                  </a:lnTo>
                  <a:lnTo>
                    <a:pt x="99" y="758"/>
                  </a:lnTo>
                  <a:lnTo>
                    <a:pt x="99" y="756"/>
                  </a:lnTo>
                  <a:lnTo>
                    <a:pt x="109" y="753"/>
                  </a:lnTo>
                  <a:lnTo>
                    <a:pt x="107" y="751"/>
                  </a:lnTo>
                  <a:lnTo>
                    <a:pt x="109" y="748"/>
                  </a:lnTo>
                  <a:lnTo>
                    <a:pt x="112" y="751"/>
                  </a:lnTo>
                  <a:lnTo>
                    <a:pt x="114" y="751"/>
                  </a:lnTo>
                  <a:lnTo>
                    <a:pt x="117" y="748"/>
                  </a:lnTo>
                  <a:lnTo>
                    <a:pt x="114" y="748"/>
                  </a:lnTo>
                  <a:lnTo>
                    <a:pt x="112" y="748"/>
                  </a:lnTo>
                  <a:lnTo>
                    <a:pt x="112" y="745"/>
                  </a:lnTo>
                  <a:lnTo>
                    <a:pt x="112" y="743"/>
                  </a:lnTo>
                  <a:lnTo>
                    <a:pt x="114" y="743"/>
                  </a:lnTo>
                  <a:lnTo>
                    <a:pt x="119" y="740"/>
                  </a:lnTo>
                  <a:lnTo>
                    <a:pt x="119" y="738"/>
                  </a:lnTo>
                  <a:lnTo>
                    <a:pt x="122" y="738"/>
                  </a:lnTo>
                  <a:lnTo>
                    <a:pt x="124" y="735"/>
                  </a:lnTo>
                  <a:lnTo>
                    <a:pt x="124" y="733"/>
                  </a:lnTo>
                  <a:lnTo>
                    <a:pt x="124" y="730"/>
                  </a:lnTo>
                  <a:lnTo>
                    <a:pt x="124" y="728"/>
                  </a:lnTo>
                  <a:lnTo>
                    <a:pt x="127" y="728"/>
                  </a:lnTo>
                  <a:lnTo>
                    <a:pt x="130" y="728"/>
                  </a:lnTo>
                  <a:lnTo>
                    <a:pt x="132" y="728"/>
                  </a:lnTo>
                  <a:lnTo>
                    <a:pt x="132" y="730"/>
                  </a:lnTo>
                  <a:lnTo>
                    <a:pt x="135" y="730"/>
                  </a:lnTo>
                  <a:lnTo>
                    <a:pt x="135" y="728"/>
                  </a:lnTo>
                  <a:lnTo>
                    <a:pt x="132" y="717"/>
                  </a:lnTo>
                  <a:lnTo>
                    <a:pt x="132" y="715"/>
                  </a:lnTo>
                  <a:lnTo>
                    <a:pt x="135" y="712"/>
                  </a:lnTo>
                  <a:lnTo>
                    <a:pt x="137" y="710"/>
                  </a:lnTo>
                  <a:lnTo>
                    <a:pt x="140" y="707"/>
                  </a:lnTo>
                  <a:lnTo>
                    <a:pt x="142" y="705"/>
                  </a:lnTo>
                  <a:lnTo>
                    <a:pt x="142" y="702"/>
                  </a:lnTo>
                  <a:lnTo>
                    <a:pt x="145" y="702"/>
                  </a:lnTo>
                  <a:lnTo>
                    <a:pt x="145" y="700"/>
                  </a:lnTo>
                  <a:lnTo>
                    <a:pt x="142" y="695"/>
                  </a:lnTo>
                  <a:lnTo>
                    <a:pt x="142" y="692"/>
                  </a:lnTo>
                  <a:lnTo>
                    <a:pt x="147" y="687"/>
                  </a:lnTo>
                  <a:lnTo>
                    <a:pt x="150" y="682"/>
                  </a:lnTo>
                  <a:lnTo>
                    <a:pt x="150" y="679"/>
                  </a:lnTo>
                  <a:lnTo>
                    <a:pt x="150" y="674"/>
                  </a:lnTo>
                  <a:lnTo>
                    <a:pt x="150" y="677"/>
                  </a:lnTo>
                  <a:lnTo>
                    <a:pt x="147" y="677"/>
                  </a:lnTo>
                  <a:lnTo>
                    <a:pt x="147" y="679"/>
                  </a:lnTo>
                  <a:lnTo>
                    <a:pt x="145" y="679"/>
                  </a:lnTo>
                  <a:lnTo>
                    <a:pt x="137" y="667"/>
                  </a:lnTo>
                  <a:lnTo>
                    <a:pt x="137" y="664"/>
                  </a:lnTo>
                  <a:lnTo>
                    <a:pt x="140" y="661"/>
                  </a:lnTo>
                  <a:lnTo>
                    <a:pt x="142" y="659"/>
                  </a:lnTo>
                  <a:lnTo>
                    <a:pt x="142" y="656"/>
                  </a:lnTo>
                  <a:lnTo>
                    <a:pt x="145" y="656"/>
                  </a:lnTo>
                  <a:lnTo>
                    <a:pt x="147" y="656"/>
                  </a:lnTo>
                  <a:lnTo>
                    <a:pt x="150" y="654"/>
                  </a:lnTo>
                  <a:lnTo>
                    <a:pt x="150" y="651"/>
                  </a:lnTo>
                  <a:lnTo>
                    <a:pt x="150" y="649"/>
                  </a:lnTo>
                  <a:lnTo>
                    <a:pt x="147" y="644"/>
                  </a:lnTo>
                  <a:lnTo>
                    <a:pt x="145" y="639"/>
                  </a:lnTo>
                  <a:lnTo>
                    <a:pt x="145" y="636"/>
                  </a:lnTo>
                  <a:lnTo>
                    <a:pt x="145" y="631"/>
                  </a:lnTo>
                  <a:lnTo>
                    <a:pt x="145" y="628"/>
                  </a:lnTo>
                  <a:lnTo>
                    <a:pt x="142" y="626"/>
                  </a:lnTo>
                  <a:lnTo>
                    <a:pt x="142" y="623"/>
                  </a:lnTo>
                  <a:lnTo>
                    <a:pt x="142" y="621"/>
                  </a:lnTo>
                  <a:lnTo>
                    <a:pt x="142" y="618"/>
                  </a:lnTo>
                  <a:lnTo>
                    <a:pt x="147" y="618"/>
                  </a:lnTo>
                  <a:lnTo>
                    <a:pt x="150" y="616"/>
                  </a:lnTo>
                  <a:lnTo>
                    <a:pt x="152" y="618"/>
                  </a:lnTo>
                  <a:lnTo>
                    <a:pt x="158" y="613"/>
                  </a:lnTo>
                  <a:lnTo>
                    <a:pt x="158" y="611"/>
                  </a:lnTo>
                  <a:lnTo>
                    <a:pt x="160" y="611"/>
                  </a:lnTo>
                  <a:lnTo>
                    <a:pt x="163" y="611"/>
                  </a:lnTo>
                  <a:lnTo>
                    <a:pt x="163" y="605"/>
                  </a:lnTo>
                  <a:lnTo>
                    <a:pt x="168" y="603"/>
                  </a:lnTo>
                  <a:lnTo>
                    <a:pt x="168" y="600"/>
                  </a:lnTo>
                  <a:lnTo>
                    <a:pt x="168" y="598"/>
                  </a:lnTo>
                  <a:lnTo>
                    <a:pt x="165" y="595"/>
                  </a:lnTo>
                  <a:lnTo>
                    <a:pt x="168" y="595"/>
                  </a:lnTo>
                  <a:lnTo>
                    <a:pt x="165" y="593"/>
                  </a:lnTo>
                  <a:lnTo>
                    <a:pt x="163" y="593"/>
                  </a:lnTo>
                  <a:lnTo>
                    <a:pt x="163" y="590"/>
                  </a:lnTo>
                  <a:lnTo>
                    <a:pt x="160" y="583"/>
                  </a:lnTo>
                  <a:lnTo>
                    <a:pt x="158" y="570"/>
                  </a:lnTo>
                  <a:lnTo>
                    <a:pt x="158" y="565"/>
                  </a:lnTo>
                  <a:lnTo>
                    <a:pt x="155" y="560"/>
                  </a:lnTo>
                  <a:lnTo>
                    <a:pt x="155" y="557"/>
                  </a:lnTo>
                  <a:lnTo>
                    <a:pt x="155" y="555"/>
                  </a:lnTo>
                  <a:lnTo>
                    <a:pt x="158" y="547"/>
                  </a:lnTo>
                  <a:lnTo>
                    <a:pt x="158" y="544"/>
                  </a:lnTo>
                  <a:lnTo>
                    <a:pt x="160" y="542"/>
                  </a:lnTo>
                  <a:lnTo>
                    <a:pt x="158" y="539"/>
                  </a:lnTo>
                  <a:lnTo>
                    <a:pt x="158" y="537"/>
                  </a:lnTo>
                  <a:lnTo>
                    <a:pt x="158" y="534"/>
                  </a:lnTo>
                  <a:lnTo>
                    <a:pt x="158" y="532"/>
                  </a:lnTo>
                  <a:lnTo>
                    <a:pt x="160" y="529"/>
                  </a:lnTo>
                  <a:lnTo>
                    <a:pt x="165" y="524"/>
                  </a:lnTo>
                  <a:lnTo>
                    <a:pt x="168" y="524"/>
                  </a:lnTo>
                  <a:lnTo>
                    <a:pt x="168" y="521"/>
                  </a:lnTo>
                  <a:lnTo>
                    <a:pt x="165" y="514"/>
                  </a:lnTo>
                  <a:lnTo>
                    <a:pt x="168" y="509"/>
                  </a:lnTo>
                  <a:lnTo>
                    <a:pt x="165" y="506"/>
                  </a:lnTo>
                  <a:lnTo>
                    <a:pt x="163" y="506"/>
                  </a:lnTo>
                  <a:lnTo>
                    <a:pt x="163" y="509"/>
                  </a:lnTo>
                  <a:lnTo>
                    <a:pt x="160" y="509"/>
                  </a:lnTo>
                  <a:lnTo>
                    <a:pt x="158" y="506"/>
                  </a:lnTo>
                  <a:lnTo>
                    <a:pt x="155" y="506"/>
                  </a:lnTo>
                  <a:lnTo>
                    <a:pt x="152" y="504"/>
                  </a:lnTo>
                  <a:lnTo>
                    <a:pt x="152" y="501"/>
                  </a:lnTo>
                  <a:lnTo>
                    <a:pt x="150" y="501"/>
                  </a:lnTo>
                  <a:lnTo>
                    <a:pt x="147" y="499"/>
                  </a:lnTo>
                  <a:lnTo>
                    <a:pt x="145" y="499"/>
                  </a:lnTo>
                  <a:lnTo>
                    <a:pt x="142" y="499"/>
                  </a:lnTo>
                  <a:lnTo>
                    <a:pt x="140" y="496"/>
                  </a:lnTo>
                  <a:lnTo>
                    <a:pt x="140" y="493"/>
                  </a:lnTo>
                  <a:lnTo>
                    <a:pt x="137" y="491"/>
                  </a:lnTo>
                  <a:lnTo>
                    <a:pt x="137" y="488"/>
                  </a:lnTo>
                  <a:lnTo>
                    <a:pt x="130" y="483"/>
                  </a:lnTo>
                  <a:lnTo>
                    <a:pt x="124" y="481"/>
                  </a:lnTo>
                  <a:lnTo>
                    <a:pt x="124" y="478"/>
                  </a:lnTo>
                  <a:lnTo>
                    <a:pt x="122" y="476"/>
                  </a:lnTo>
                  <a:lnTo>
                    <a:pt x="124" y="473"/>
                  </a:lnTo>
                  <a:lnTo>
                    <a:pt x="124" y="471"/>
                  </a:lnTo>
                  <a:lnTo>
                    <a:pt x="127" y="468"/>
                  </a:lnTo>
                  <a:lnTo>
                    <a:pt x="127" y="465"/>
                  </a:lnTo>
                  <a:lnTo>
                    <a:pt x="127" y="463"/>
                  </a:lnTo>
                  <a:lnTo>
                    <a:pt x="127" y="460"/>
                  </a:lnTo>
                  <a:lnTo>
                    <a:pt x="124" y="460"/>
                  </a:lnTo>
                  <a:lnTo>
                    <a:pt x="122" y="455"/>
                  </a:lnTo>
                  <a:lnTo>
                    <a:pt x="122" y="453"/>
                  </a:lnTo>
                  <a:lnTo>
                    <a:pt x="117" y="448"/>
                  </a:lnTo>
                  <a:lnTo>
                    <a:pt x="117" y="445"/>
                  </a:lnTo>
                  <a:lnTo>
                    <a:pt x="109" y="437"/>
                  </a:lnTo>
                  <a:lnTo>
                    <a:pt x="107" y="432"/>
                  </a:lnTo>
                  <a:lnTo>
                    <a:pt x="107" y="425"/>
                  </a:lnTo>
                  <a:lnTo>
                    <a:pt x="107" y="422"/>
                  </a:lnTo>
                  <a:lnTo>
                    <a:pt x="104" y="409"/>
                  </a:lnTo>
                  <a:lnTo>
                    <a:pt x="104" y="407"/>
                  </a:lnTo>
                  <a:lnTo>
                    <a:pt x="107" y="402"/>
                  </a:lnTo>
                  <a:lnTo>
                    <a:pt x="107" y="397"/>
                  </a:lnTo>
                  <a:lnTo>
                    <a:pt x="104" y="397"/>
                  </a:lnTo>
                  <a:lnTo>
                    <a:pt x="104" y="392"/>
                  </a:lnTo>
                  <a:lnTo>
                    <a:pt x="104" y="389"/>
                  </a:lnTo>
                  <a:lnTo>
                    <a:pt x="96" y="379"/>
                  </a:lnTo>
                  <a:lnTo>
                    <a:pt x="99" y="371"/>
                  </a:lnTo>
                  <a:lnTo>
                    <a:pt x="99" y="366"/>
                  </a:lnTo>
                  <a:lnTo>
                    <a:pt x="96" y="359"/>
                  </a:lnTo>
                  <a:lnTo>
                    <a:pt x="99" y="356"/>
                  </a:lnTo>
                  <a:lnTo>
                    <a:pt x="96" y="351"/>
                  </a:lnTo>
                  <a:lnTo>
                    <a:pt x="96" y="348"/>
                  </a:lnTo>
                  <a:lnTo>
                    <a:pt x="94" y="346"/>
                  </a:lnTo>
                  <a:lnTo>
                    <a:pt x="89" y="338"/>
                  </a:lnTo>
                  <a:lnTo>
                    <a:pt x="86" y="336"/>
                  </a:lnTo>
                  <a:lnTo>
                    <a:pt x="84" y="333"/>
                  </a:lnTo>
                  <a:lnTo>
                    <a:pt x="74" y="328"/>
                  </a:lnTo>
                  <a:lnTo>
                    <a:pt x="68" y="323"/>
                  </a:lnTo>
                  <a:lnTo>
                    <a:pt x="66" y="313"/>
                  </a:lnTo>
                  <a:lnTo>
                    <a:pt x="81" y="297"/>
                  </a:lnTo>
                  <a:lnTo>
                    <a:pt x="94" y="285"/>
                  </a:lnTo>
                  <a:lnTo>
                    <a:pt x="99" y="285"/>
                  </a:lnTo>
                  <a:lnTo>
                    <a:pt x="104" y="285"/>
                  </a:lnTo>
                  <a:lnTo>
                    <a:pt x="107" y="285"/>
                  </a:lnTo>
                  <a:lnTo>
                    <a:pt x="109" y="285"/>
                  </a:lnTo>
                  <a:lnTo>
                    <a:pt x="112" y="287"/>
                  </a:lnTo>
                  <a:lnTo>
                    <a:pt x="112" y="292"/>
                  </a:lnTo>
                  <a:lnTo>
                    <a:pt x="112" y="295"/>
                  </a:lnTo>
                  <a:lnTo>
                    <a:pt x="114" y="300"/>
                  </a:lnTo>
                  <a:lnTo>
                    <a:pt x="119" y="305"/>
                  </a:lnTo>
                  <a:lnTo>
                    <a:pt x="124" y="303"/>
                  </a:lnTo>
                  <a:lnTo>
                    <a:pt x="130" y="300"/>
                  </a:lnTo>
                  <a:lnTo>
                    <a:pt x="142" y="290"/>
                  </a:lnTo>
                  <a:lnTo>
                    <a:pt x="152" y="290"/>
                  </a:lnTo>
                  <a:lnTo>
                    <a:pt x="155" y="290"/>
                  </a:lnTo>
                  <a:lnTo>
                    <a:pt x="155" y="292"/>
                  </a:lnTo>
                  <a:lnTo>
                    <a:pt x="155" y="295"/>
                  </a:lnTo>
                  <a:lnTo>
                    <a:pt x="155" y="297"/>
                  </a:lnTo>
                  <a:lnTo>
                    <a:pt x="158" y="300"/>
                  </a:lnTo>
                  <a:lnTo>
                    <a:pt x="160" y="303"/>
                  </a:lnTo>
                  <a:lnTo>
                    <a:pt x="170" y="305"/>
                  </a:lnTo>
                  <a:lnTo>
                    <a:pt x="178" y="308"/>
                  </a:lnTo>
                  <a:lnTo>
                    <a:pt x="188" y="315"/>
                  </a:lnTo>
                  <a:lnTo>
                    <a:pt x="191" y="315"/>
                  </a:lnTo>
                  <a:lnTo>
                    <a:pt x="198" y="325"/>
                  </a:lnTo>
                  <a:lnTo>
                    <a:pt x="203" y="323"/>
                  </a:lnTo>
                  <a:lnTo>
                    <a:pt x="211" y="318"/>
                  </a:lnTo>
                  <a:lnTo>
                    <a:pt x="219" y="308"/>
                  </a:lnTo>
                  <a:lnTo>
                    <a:pt x="221" y="300"/>
                  </a:lnTo>
                  <a:lnTo>
                    <a:pt x="221" y="282"/>
                  </a:lnTo>
                  <a:lnTo>
                    <a:pt x="221" y="280"/>
                  </a:lnTo>
                  <a:lnTo>
                    <a:pt x="229" y="267"/>
                  </a:lnTo>
                  <a:lnTo>
                    <a:pt x="234" y="264"/>
                  </a:lnTo>
                  <a:lnTo>
                    <a:pt x="236" y="262"/>
                  </a:lnTo>
                  <a:lnTo>
                    <a:pt x="236" y="254"/>
                  </a:lnTo>
                  <a:lnTo>
                    <a:pt x="239" y="241"/>
                  </a:lnTo>
                  <a:lnTo>
                    <a:pt x="247" y="231"/>
                  </a:lnTo>
                  <a:lnTo>
                    <a:pt x="252" y="231"/>
                  </a:lnTo>
                  <a:lnTo>
                    <a:pt x="259" y="229"/>
                  </a:lnTo>
                  <a:lnTo>
                    <a:pt x="262" y="226"/>
                  </a:lnTo>
                  <a:lnTo>
                    <a:pt x="262" y="219"/>
                  </a:lnTo>
                  <a:lnTo>
                    <a:pt x="264" y="211"/>
                  </a:lnTo>
                  <a:lnTo>
                    <a:pt x="267" y="203"/>
                  </a:lnTo>
                  <a:lnTo>
                    <a:pt x="275" y="191"/>
                  </a:lnTo>
                  <a:lnTo>
                    <a:pt x="275" y="185"/>
                  </a:lnTo>
                  <a:lnTo>
                    <a:pt x="275" y="180"/>
                  </a:lnTo>
                  <a:lnTo>
                    <a:pt x="270" y="175"/>
                  </a:lnTo>
                  <a:lnTo>
                    <a:pt x="267" y="175"/>
                  </a:lnTo>
                  <a:lnTo>
                    <a:pt x="252" y="163"/>
                  </a:lnTo>
                  <a:lnTo>
                    <a:pt x="249" y="155"/>
                  </a:lnTo>
                  <a:lnTo>
                    <a:pt x="252" y="150"/>
                  </a:lnTo>
                  <a:lnTo>
                    <a:pt x="254" y="142"/>
                  </a:lnTo>
                  <a:lnTo>
                    <a:pt x="257" y="140"/>
                  </a:lnTo>
                  <a:lnTo>
                    <a:pt x="262" y="135"/>
                  </a:lnTo>
                  <a:lnTo>
                    <a:pt x="267" y="124"/>
                  </a:lnTo>
                  <a:lnTo>
                    <a:pt x="272" y="114"/>
                  </a:lnTo>
                  <a:lnTo>
                    <a:pt x="277" y="104"/>
                  </a:lnTo>
                  <a:lnTo>
                    <a:pt x="280" y="96"/>
                  </a:lnTo>
                  <a:lnTo>
                    <a:pt x="282" y="81"/>
                  </a:lnTo>
                  <a:lnTo>
                    <a:pt x="280" y="76"/>
                  </a:lnTo>
                  <a:lnTo>
                    <a:pt x="277" y="76"/>
                  </a:lnTo>
                  <a:lnTo>
                    <a:pt x="282" y="68"/>
                  </a:lnTo>
                  <a:lnTo>
                    <a:pt x="287" y="66"/>
                  </a:lnTo>
                  <a:lnTo>
                    <a:pt x="290" y="63"/>
                  </a:lnTo>
                  <a:lnTo>
                    <a:pt x="295" y="66"/>
                  </a:lnTo>
                  <a:lnTo>
                    <a:pt x="298" y="63"/>
                  </a:lnTo>
                  <a:lnTo>
                    <a:pt x="305" y="63"/>
                  </a:lnTo>
                  <a:lnTo>
                    <a:pt x="310" y="61"/>
                  </a:lnTo>
                  <a:lnTo>
                    <a:pt x="318" y="63"/>
                  </a:lnTo>
                  <a:lnTo>
                    <a:pt x="318" y="66"/>
                  </a:lnTo>
                  <a:lnTo>
                    <a:pt x="315" y="71"/>
                  </a:lnTo>
                  <a:lnTo>
                    <a:pt x="315" y="74"/>
                  </a:lnTo>
                  <a:lnTo>
                    <a:pt x="318" y="71"/>
                  </a:lnTo>
                  <a:lnTo>
                    <a:pt x="320" y="76"/>
                  </a:lnTo>
                  <a:lnTo>
                    <a:pt x="326" y="74"/>
                  </a:lnTo>
                  <a:lnTo>
                    <a:pt x="333" y="74"/>
                  </a:lnTo>
                  <a:lnTo>
                    <a:pt x="336" y="79"/>
                  </a:lnTo>
                  <a:lnTo>
                    <a:pt x="338" y="79"/>
                  </a:lnTo>
                  <a:lnTo>
                    <a:pt x="341" y="74"/>
                  </a:lnTo>
                  <a:lnTo>
                    <a:pt x="338" y="74"/>
                  </a:lnTo>
                  <a:lnTo>
                    <a:pt x="338" y="68"/>
                  </a:lnTo>
                  <a:lnTo>
                    <a:pt x="343" y="74"/>
                  </a:lnTo>
                  <a:lnTo>
                    <a:pt x="346" y="71"/>
                  </a:lnTo>
                  <a:lnTo>
                    <a:pt x="348" y="74"/>
                  </a:lnTo>
                  <a:lnTo>
                    <a:pt x="351" y="76"/>
                  </a:lnTo>
                  <a:lnTo>
                    <a:pt x="354" y="74"/>
                  </a:lnTo>
                  <a:lnTo>
                    <a:pt x="356" y="74"/>
                  </a:lnTo>
                  <a:lnTo>
                    <a:pt x="356" y="76"/>
                  </a:lnTo>
                  <a:lnTo>
                    <a:pt x="359" y="76"/>
                  </a:lnTo>
                  <a:lnTo>
                    <a:pt x="359" y="79"/>
                  </a:lnTo>
                  <a:lnTo>
                    <a:pt x="361" y="79"/>
                  </a:lnTo>
                  <a:lnTo>
                    <a:pt x="364" y="79"/>
                  </a:lnTo>
                  <a:lnTo>
                    <a:pt x="366" y="76"/>
                  </a:lnTo>
                  <a:lnTo>
                    <a:pt x="369" y="76"/>
                  </a:lnTo>
                  <a:lnTo>
                    <a:pt x="371" y="74"/>
                  </a:lnTo>
                  <a:lnTo>
                    <a:pt x="371" y="68"/>
                  </a:lnTo>
                  <a:lnTo>
                    <a:pt x="371" y="71"/>
                  </a:lnTo>
                  <a:lnTo>
                    <a:pt x="374" y="71"/>
                  </a:lnTo>
                  <a:lnTo>
                    <a:pt x="376" y="71"/>
                  </a:lnTo>
                  <a:lnTo>
                    <a:pt x="379" y="71"/>
                  </a:lnTo>
                  <a:lnTo>
                    <a:pt x="382" y="71"/>
                  </a:lnTo>
                  <a:lnTo>
                    <a:pt x="384" y="71"/>
                  </a:lnTo>
                  <a:lnTo>
                    <a:pt x="387" y="74"/>
                  </a:lnTo>
                  <a:lnTo>
                    <a:pt x="387" y="76"/>
                  </a:lnTo>
                  <a:lnTo>
                    <a:pt x="384" y="79"/>
                  </a:lnTo>
                  <a:lnTo>
                    <a:pt x="384" y="81"/>
                  </a:lnTo>
                  <a:lnTo>
                    <a:pt x="387" y="81"/>
                  </a:lnTo>
                  <a:lnTo>
                    <a:pt x="389" y="81"/>
                  </a:lnTo>
                  <a:lnTo>
                    <a:pt x="389" y="84"/>
                  </a:lnTo>
                  <a:lnTo>
                    <a:pt x="389" y="86"/>
                  </a:lnTo>
                  <a:lnTo>
                    <a:pt x="389" y="89"/>
                  </a:lnTo>
                  <a:lnTo>
                    <a:pt x="392" y="89"/>
                  </a:lnTo>
                  <a:lnTo>
                    <a:pt x="392" y="91"/>
                  </a:lnTo>
                  <a:lnTo>
                    <a:pt x="392" y="94"/>
                  </a:lnTo>
                  <a:lnTo>
                    <a:pt x="392" y="96"/>
                  </a:lnTo>
                  <a:lnTo>
                    <a:pt x="392" y="99"/>
                  </a:lnTo>
                  <a:lnTo>
                    <a:pt x="392" y="102"/>
                  </a:lnTo>
                  <a:lnTo>
                    <a:pt x="392" y="104"/>
                  </a:lnTo>
                  <a:lnTo>
                    <a:pt x="394" y="104"/>
                  </a:lnTo>
                  <a:lnTo>
                    <a:pt x="394" y="102"/>
                  </a:lnTo>
                  <a:lnTo>
                    <a:pt x="397" y="104"/>
                  </a:lnTo>
                  <a:lnTo>
                    <a:pt x="399" y="104"/>
                  </a:lnTo>
                  <a:lnTo>
                    <a:pt x="402" y="104"/>
                  </a:lnTo>
                  <a:lnTo>
                    <a:pt x="404" y="107"/>
                  </a:lnTo>
                  <a:lnTo>
                    <a:pt x="407" y="112"/>
                  </a:lnTo>
                  <a:lnTo>
                    <a:pt x="410" y="112"/>
                  </a:lnTo>
                  <a:lnTo>
                    <a:pt x="415" y="114"/>
                  </a:lnTo>
                  <a:lnTo>
                    <a:pt x="417" y="114"/>
                  </a:lnTo>
                  <a:lnTo>
                    <a:pt x="415" y="117"/>
                  </a:lnTo>
                  <a:lnTo>
                    <a:pt x="415" y="122"/>
                  </a:lnTo>
                  <a:lnTo>
                    <a:pt x="415" y="124"/>
                  </a:lnTo>
                  <a:lnTo>
                    <a:pt x="415" y="127"/>
                  </a:lnTo>
                  <a:lnTo>
                    <a:pt x="417" y="124"/>
                  </a:lnTo>
                  <a:lnTo>
                    <a:pt x="420" y="124"/>
                  </a:lnTo>
                  <a:lnTo>
                    <a:pt x="422" y="127"/>
                  </a:lnTo>
                  <a:lnTo>
                    <a:pt x="425" y="130"/>
                  </a:lnTo>
                  <a:lnTo>
                    <a:pt x="422" y="132"/>
                  </a:lnTo>
                  <a:lnTo>
                    <a:pt x="425" y="132"/>
                  </a:lnTo>
                  <a:lnTo>
                    <a:pt x="425" y="135"/>
                  </a:lnTo>
                  <a:lnTo>
                    <a:pt x="427" y="135"/>
                  </a:lnTo>
                  <a:lnTo>
                    <a:pt x="430" y="140"/>
                  </a:lnTo>
                  <a:lnTo>
                    <a:pt x="432" y="140"/>
                  </a:lnTo>
                  <a:lnTo>
                    <a:pt x="435" y="140"/>
                  </a:lnTo>
                  <a:lnTo>
                    <a:pt x="438" y="135"/>
                  </a:lnTo>
                  <a:lnTo>
                    <a:pt x="440" y="137"/>
                  </a:lnTo>
                  <a:lnTo>
                    <a:pt x="443" y="137"/>
                  </a:lnTo>
                  <a:lnTo>
                    <a:pt x="445" y="140"/>
                  </a:lnTo>
                  <a:lnTo>
                    <a:pt x="448" y="140"/>
                  </a:lnTo>
                  <a:lnTo>
                    <a:pt x="450" y="142"/>
                  </a:lnTo>
                  <a:lnTo>
                    <a:pt x="453" y="142"/>
                  </a:lnTo>
                  <a:lnTo>
                    <a:pt x="455" y="140"/>
                  </a:lnTo>
                  <a:lnTo>
                    <a:pt x="458" y="140"/>
                  </a:lnTo>
                  <a:lnTo>
                    <a:pt x="458" y="142"/>
                  </a:lnTo>
                  <a:lnTo>
                    <a:pt x="458" y="145"/>
                  </a:lnTo>
                  <a:lnTo>
                    <a:pt x="458" y="147"/>
                  </a:lnTo>
                  <a:lnTo>
                    <a:pt x="460" y="150"/>
                  </a:lnTo>
                  <a:lnTo>
                    <a:pt x="460" y="152"/>
                  </a:lnTo>
                  <a:lnTo>
                    <a:pt x="463" y="152"/>
                  </a:lnTo>
                  <a:lnTo>
                    <a:pt x="466" y="152"/>
                  </a:lnTo>
                  <a:lnTo>
                    <a:pt x="466" y="155"/>
                  </a:lnTo>
                  <a:lnTo>
                    <a:pt x="468" y="157"/>
                  </a:lnTo>
                  <a:lnTo>
                    <a:pt x="471" y="160"/>
                  </a:lnTo>
                  <a:lnTo>
                    <a:pt x="473" y="160"/>
                  </a:lnTo>
                  <a:lnTo>
                    <a:pt x="476" y="160"/>
                  </a:lnTo>
                  <a:lnTo>
                    <a:pt x="478" y="157"/>
                  </a:lnTo>
                  <a:lnTo>
                    <a:pt x="481" y="160"/>
                  </a:lnTo>
                  <a:lnTo>
                    <a:pt x="483" y="163"/>
                  </a:lnTo>
                  <a:lnTo>
                    <a:pt x="488" y="165"/>
                  </a:lnTo>
                  <a:lnTo>
                    <a:pt x="491" y="163"/>
                  </a:lnTo>
                  <a:lnTo>
                    <a:pt x="494" y="165"/>
                  </a:lnTo>
                  <a:lnTo>
                    <a:pt x="496" y="165"/>
                  </a:lnTo>
                  <a:lnTo>
                    <a:pt x="496" y="163"/>
                  </a:lnTo>
                  <a:lnTo>
                    <a:pt x="499" y="160"/>
                  </a:lnTo>
                  <a:lnTo>
                    <a:pt x="501" y="160"/>
                  </a:lnTo>
                  <a:lnTo>
                    <a:pt x="504" y="160"/>
                  </a:lnTo>
                  <a:lnTo>
                    <a:pt x="506" y="157"/>
                  </a:lnTo>
                  <a:lnTo>
                    <a:pt x="504" y="155"/>
                  </a:lnTo>
                  <a:lnTo>
                    <a:pt x="506" y="150"/>
                  </a:lnTo>
                  <a:lnTo>
                    <a:pt x="509" y="150"/>
                  </a:lnTo>
                  <a:lnTo>
                    <a:pt x="516" y="150"/>
                  </a:lnTo>
                  <a:lnTo>
                    <a:pt x="516" y="152"/>
                  </a:lnTo>
                  <a:lnTo>
                    <a:pt x="519" y="152"/>
                  </a:lnTo>
                  <a:lnTo>
                    <a:pt x="522" y="155"/>
                  </a:lnTo>
                  <a:lnTo>
                    <a:pt x="524" y="155"/>
                  </a:lnTo>
                  <a:lnTo>
                    <a:pt x="527" y="155"/>
                  </a:lnTo>
                  <a:lnTo>
                    <a:pt x="529" y="150"/>
                  </a:lnTo>
                  <a:lnTo>
                    <a:pt x="534" y="150"/>
                  </a:lnTo>
                  <a:lnTo>
                    <a:pt x="537" y="152"/>
                  </a:lnTo>
                  <a:lnTo>
                    <a:pt x="537" y="155"/>
                  </a:lnTo>
                  <a:lnTo>
                    <a:pt x="539" y="152"/>
                  </a:lnTo>
                  <a:lnTo>
                    <a:pt x="542" y="150"/>
                  </a:lnTo>
                  <a:lnTo>
                    <a:pt x="544" y="152"/>
                  </a:lnTo>
                  <a:lnTo>
                    <a:pt x="547" y="150"/>
                  </a:lnTo>
                  <a:lnTo>
                    <a:pt x="547" y="147"/>
                  </a:lnTo>
                  <a:lnTo>
                    <a:pt x="550" y="145"/>
                  </a:lnTo>
                  <a:lnTo>
                    <a:pt x="550" y="142"/>
                  </a:lnTo>
                  <a:lnTo>
                    <a:pt x="555" y="145"/>
                  </a:lnTo>
                  <a:lnTo>
                    <a:pt x="557" y="142"/>
                  </a:lnTo>
                  <a:lnTo>
                    <a:pt x="562" y="142"/>
                  </a:lnTo>
                  <a:lnTo>
                    <a:pt x="562" y="137"/>
                  </a:lnTo>
                  <a:lnTo>
                    <a:pt x="562" y="135"/>
                  </a:lnTo>
                  <a:lnTo>
                    <a:pt x="565" y="135"/>
                  </a:lnTo>
                  <a:lnTo>
                    <a:pt x="567" y="130"/>
                  </a:lnTo>
                  <a:lnTo>
                    <a:pt x="565" y="130"/>
                  </a:lnTo>
                  <a:lnTo>
                    <a:pt x="565" y="127"/>
                  </a:lnTo>
                  <a:lnTo>
                    <a:pt x="562" y="127"/>
                  </a:lnTo>
                  <a:lnTo>
                    <a:pt x="562" y="124"/>
                  </a:lnTo>
                  <a:lnTo>
                    <a:pt x="567" y="122"/>
                  </a:lnTo>
                  <a:lnTo>
                    <a:pt x="570" y="122"/>
                  </a:lnTo>
                  <a:lnTo>
                    <a:pt x="572" y="119"/>
                  </a:lnTo>
                  <a:lnTo>
                    <a:pt x="572" y="117"/>
                  </a:lnTo>
                  <a:lnTo>
                    <a:pt x="570" y="117"/>
                  </a:lnTo>
                  <a:lnTo>
                    <a:pt x="567" y="114"/>
                  </a:lnTo>
                  <a:lnTo>
                    <a:pt x="565" y="114"/>
                  </a:lnTo>
                  <a:lnTo>
                    <a:pt x="562" y="112"/>
                  </a:lnTo>
                  <a:lnTo>
                    <a:pt x="565" y="109"/>
                  </a:lnTo>
                  <a:lnTo>
                    <a:pt x="565" y="107"/>
                  </a:lnTo>
                  <a:lnTo>
                    <a:pt x="565" y="104"/>
                  </a:lnTo>
                  <a:lnTo>
                    <a:pt x="567" y="94"/>
                  </a:lnTo>
                  <a:lnTo>
                    <a:pt x="567" y="91"/>
                  </a:lnTo>
                  <a:lnTo>
                    <a:pt x="565" y="91"/>
                  </a:lnTo>
                  <a:lnTo>
                    <a:pt x="565" y="89"/>
                  </a:lnTo>
                  <a:lnTo>
                    <a:pt x="565" y="86"/>
                  </a:lnTo>
                  <a:lnTo>
                    <a:pt x="565" y="84"/>
                  </a:lnTo>
                  <a:lnTo>
                    <a:pt x="567" y="81"/>
                  </a:lnTo>
                  <a:lnTo>
                    <a:pt x="567" y="79"/>
                  </a:lnTo>
                  <a:lnTo>
                    <a:pt x="570" y="76"/>
                  </a:lnTo>
                  <a:lnTo>
                    <a:pt x="570" y="74"/>
                  </a:lnTo>
                  <a:lnTo>
                    <a:pt x="567" y="71"/>
                  </a:lnTo>
                  <a:lnTo>
                    <a:pt x="567" y="68"/>
                  </a:lnTo>
                  <a:lnTo>
                    <a:pt x="570" y="68"/>
                  </a:lnTo>
                  <a:lnTo>
                    <a:pt x="570" y="58"/>
                  </a:lnTo>
                  <a:lnTo>
                    <a:pt x="567" y="56"/>
                  </a:lnTo>
                  <a:lnTo>
                    <a:pt x="567" y="53"/>
                  </a:lnTo>
                  <a:lnTo>
                    <a:pt x="565" y="53"/>
                  </a:lnTo>
                  <a:lnTo>
                    <a:pt x="565" y="51"/>
                  </a:lnTo>
                  <a:lnTo>
                    <a:pt x="580" y="15"/>
                  </a:lnTo>
                  <a:lnTo>
                    <a:pt x="583" y="12"/>
                  </a:lnTo>
                  <a:lnTo>
                    <a:pt x="585" y="10"/>
                  </a:lnTo>
                  <a:lnTo>
                    <a:pt x="585" y="7"/>
                  </a:lnTo>
                  <a:lnTo>
                    <a:pt x="588" y="5"/>
                  </a:lnTo>
                  <a:lnTo>
                    <a:pt x="593" y="2"/>
                  </a:lnTo>
                  <a:lnTo>
                    <a:pt x="595" y="2"/>
                  </a:lnTo>
                  <a:lnTo>
                    <a:pt x="595" y="0"/>
                  </a:lnTo>
                  <a:lnTo>
                    <a:pt x="600" y="0"/>
                  </a:lnTo>
                  <a:lnTo>
                    <a:pt x="603" y="0"/>
                  </a:lnTo>
                  <a:lnTo>
                    <a:pt x="608" y="0"/>
                  </a:lnTo>
                  <a:lnTo>
                    <a:pt x="608" y="2"/>
                  </a:lnTo>
                  <a:lnTo>
                    <a:pt x="608" y="5"/>
                  </a:lnTo>
                  <a:lnTo>
                    <a:pt x="611" y="10"/>
                  </a:lnTo>
                  <a:lnTo>
                    <a:pt x="613" y="12"/>
                  </a:lnTo>
                  <a:lnTo>
                    <a:pt x="618" y="12"/>
                  </a:lnTo>
                  <a:lnTo>
                    <a:pt x="621" y="15"/>
                  </a:lnTo>
                  <a:lnTo>
                    <a:pt x="623" y="15"/>
                  </a:lnTo>
                  <a:lnTo>
                    <a:pt x="626" y="18"/>
                  </a:lnTo>
                  <a:lnTo>
                    <a:pt x="631" y="20"/>
                  </a:lnTo>
                  <a:lnTo>
                    <a:pt x="631" y="23"/>
                  </a:lnTo>
                  <a:lnTo>
                    <a:pt x="634" y="23"/>
                  </a:lnTo>
                  <a:lnTo>
                    <a:pt x="641" y="28"/>
                  </a:lnTo>
                  <a:lnTo>
                    <a:pt x="644" y="28"/>
                  </a:lnTo>
                  <a:lnTo>
                    <a:pt x="649" y="30"/>
                  </a:lnTo>
                  <a:lnTo>
                    <a:pt x="649" y="33"/>
                  </a:lnTo>
                  <a:lnTo>
                    <a:pt x="651" y="33"/>
                  </a:lnTo>
                  <a:lnTo>
                    <a:pt x="654" y="35"/>
                  </a:lnTo>
                  <a:lnTo>
                    <a:pt x="656" y="35"/>
                  </a:lnTo>
                  <a:lnTo>
                    <a:pt x="659" y="35"/>
                  </a:lnTo>
                  <a:lnTo>
                    <a:pt x="664" y="38"/>
                  </a:lnTo>
                  <a:lnTo>
                    <a:pt x="664" y="40"/>
                  </a:lnTo>
                  <a:lnTo>
                    <a:pt x="667" y="43"/>
                  </a:lnTo>
                  <a:lnTo>
                    <a:pt x="669" y="43"/>
                  </a:lnTo>
                  <a:lnTo>
                    <a:pt x="672" y="43"/>
                  </a:lnTo>
                  <a:lnTo>
                    <a:pt x="672" y="46"/>
                  </a:lnTo>
                  <a:lnTo>
                    <a:pt x="674" y="46"/>
                  </a:lnTo>
                  <a:lnTo>
                    <a:pt x="679" y="48"/>
                  </a:lnTo>
                  <a:lnTo>
                    <a:pt x="682" y="48"/>
                  </a:lnTo>
                  <a:lnTo>
                    <a:pt x="682" y="51"/>
                  </a:lnTo>
                  <a:lnTo>
                    <a:pt x="684" y="51"/>
                  </a:lnTo>
                  <a:lnTo>
                    <a:pt x="684" y="53"/>
                  </a:lnTo>
                  <a:lnTo>
                    <a:pt x="684" y="56"/>
                  </a:lnTo>
                  <a:lnTo>
                    <a:pt x="690" y="58"/>
                  </a:lnTo>
                  <a:lnTo>
                    <a:pt x="692" y="61"/>
                  </a:lnTo>
                  <a:lnTo>
                    <a:pt x="692" y="63"/>
                  </a:lnTo>
                  <a:lnTo>
                    <a:pt x="695" y="68"/>
                  </a:lnTo>
                  <a:lnTo>
                    <a:pt x="697" y="71"/>
                  </a:lnTo>
                  <a:lnTo>
                    <a:pt x="700" y="71"/>
                  </a:lnTo>
                  <a:lnTo>
                    <a:pt x="700" y="74"/>
                  </a:lnTo>
                  <a:lnTo>
                    <a:pt x="700" y="76"/>
                  </a:lnTo>
                  <a:lnTo>
                    <a:pt x="700" y="79"/>
                  </a:lnTo>
                  <a:lnTo>
                    <a:pt x="700" y="81"/>
                  </a:lnTo>
                  <a:lnTo>
                    <a:pt x="702" y="86"/>
                  </a:lnTo>
                  <a:lnTo>
                    <a:pt x="705" y="91"/>
                  </a:lnTo>
                  <a:lnTo>
                    <a:pt x="707" y="91"/>
                  </a:lnTo>
                  <a:lnTo>
                    <a:pt x="710" y="91"/>
                  </a:lnTo>
                  <a:lnTo>
                    <a:pt x="710" y="94"/>
                  </a:lnTo>
                  <a:lnTo>
                    <a:pt x="715" y="96"/>
                  </a:lnTo>
                  <a:lnTo>
                    <a:pt x="718" y="99"/>
                  </a:lnTo>
                  <a:lnTo>
                    <a:pt x="720" y="102"/>
                  </a:lnTo>
                  <a:lnTo>
                    <a:pt x="720" y="104"/>
                  </a:lnTo>
                  <a:lnTo>
                    <a:pt x="720" y="109"/>
                  </a:lnTo>
                  <a:lnTo>
                    <a:pt x="723" y="112"/>
                  </a:lnTo>
                  <a:lnTo>
                    <a:pt x="723" y="117"/>
                  </a:lnTo>
                  <a:lnTo>
                    <a:pt x="723" y="119"/>
                  </a:lnTo>
                  <a:lnTo>
                    <a:pt x="723" y="122"/>
                  </a:lnTo>
                  <a:lnTo>
                    <a:pt x="723" y="124"/>
                  </a:lnTo>
                  <a:lnTo>
                    <a:pt x="725" y="124"/>
                  </a:lnTo>
                  <a:lnTo>
                    <a:pt x="725" y="127"/>
                  </a:lnTo>
                  <a:lnTo>
                    <a:pt x="725" y="130"/>
                  </a:lnTo>
                  <a:lnTo>
                    <a:pt x="728" y="127"/>
                  </a:lnTo>
                  <a:lnTo>
                    <a:pt x="728" y="130"/>
                  </a:lnTo>
                  <a:lnTo>
                    <a:pt x="728" y="135"/>
                  </a:lnTo>
                  <a:lnTo>
                    <a:pt x="728" y="137"/>
                  </a:lnTo>
                  <a:lnTo>
                    <a:pt x="728" y="140"/>
                  </a:lnTo>
                  <a:lnTo>
                    <a:pt x="728" y="142"/>
                  </a:lnTo>
                  <a:lnTo>
                    <a:pt x="725" y="142"/>
                  </a:lnTo>
                  <a:lnTo>
                    <a:pt x="725" y="145"/>
                  </a:lnTo>
                  <a:lnTo>
                    <a:pt x="728" y="145"/>
                  </a:lnTo>
                  <a:lnTo>
                    <a:pt x="730" y="145"/>
                  </a:lnTo>
                  <a:lnTo>
                    <a:pt x="733" y="147"/>
                  </a:lnTo>
                  <a:lnTo>
                    <a:pt x="733" y="150"/>
                  </a:lnTo>
                  <a:lnTo>
                    <a:pt x="735" y="150"/>
                  </a:lnTo>
                  <a:lnTo>
                    <a:pt x="738" y="155"/>
                  </a:lnTo>
                  <a:lnTo>
                    <a:pt x="740" y="152"/>
                  </a:lnTo>
                  <a:lnTo>
                    <a:pt x="743" y="152"/>
                  </a:lnTo>
                  <a:lnTo>
                    <a:pt x="746" y="152"/>
                  </a:lnTo>
                  <a:lnTo>
                    <a:pt x="748" y="152"/>
                  </a:lnTo>
                  <a:lnTo>
                    <a:pt x="751" y="150"/>
                  </a:lnTo>
                  <a:lnTo>
                    <a:pt x="753" y="150"/>
                  </a:lnTo>
                  <a:lnTo>
                    <a:pt x="756" y="150"/>
                  </a:lnTo>
                  <a:lnTo>
                    <a:pt x="756" y="147"/>
                  </a:lnTo>
                  <a:lnTo>
                    <a:pt x="758" y="147"/>
                  </a:lnTo>
                  <a:lnTo>
                    <a:pt x="761" y="147"/>
                  </a:lnTo>
                  <a:lnTo>
                    <a:pt x="763" y="147"/>
                  </a:lnTo>
                  <a:lnTo>
                    <a:pt x="766" y="147"/>
                  </a:lnTo>
                  <a:lnTo>
                    <a:pt x="768" y="152"/>
                  </a:lnTo>
                  <a:lnTo>
                    <a:pt x="771" y="152"/>
                  </a:lnTo>
                  <a:lnTo>
                    <a:pt x="774" y="155"/>
                  </a:lnTo>
                  <a:lnTo>
                    <a:pt x="776" y="155"/>
                  </a:lnTo>
                  <a:lnTo>
                    <a:pt x="776" y="152"/>
                  </a:lnTo>
                  <a:lnTo>
                    <a:pt x="779" y="152"/>
                  </a:lnTo>
                  <a:lnTo>
                    <a:pt x="784" y="155"/>
                  </a:lnTo>
                  <a:lnTo>
                    <a:pt x="786" y="152"/>
                  </a:lnTo>
                  <a:lnTo>
                    <a:pt x="791" y="155"/>
                  </a:lnTo>
                  <a:lnTo>
                    <a:pt x="794" y="155"/>
                  </a:lnTo>
                  <a:lnTo>
                    <a:pt x="794" y="157"/>
                  </a:lnTo>
                  <a:lnTo>
                    <a:pt x="794" y="163"/>
                  </a:lnTo>
                  <a:lnTo>
                    <a:pt x="794" y="168"/>
                  </a:lnTo>
                  <a:lnTo>
                    <a:pt x="794" y="173"/>
                  </a:lnTo>
                  <a:lnTo>
                    <a:pt x="794" y="175"/>
                  </a:lnTo>
                  <a:lnTo>
                    <a:pt x="791" y="180"/>
                  </a:lnTo>
                  <a:lnTo>
                    <a:pt x="791" y="183"/>
                  </a:lnTo>
                  <a:lnTo>
                    <a:pt x="794" y="188"/>
                  </a:lnTo>
                  <a:lnTo>
                    <a:pt x="794" y="191"/>
                  </a:lnTo>
                  <a:lnTo>
                    <a:pt x="794" y="196"/>
                  </a:lnTo>
                  <a:lnTo>
                    <a:pt x="794" y="198"/>
                  </a:lnTo>
                  <a:lnTo>
                    <a:pt x="794" y="206"/>
                  </a:lnTo>
                  <a:lnTo>
                    <a:pt x="794" y="208"/>
                  </a:lnTo>
                  <a:lnTo>
                    <a:pt x="794" y="213"/>
                  </a:lnTo>
                  <a:lnTo>
                    <a:pt x="794" y="216"/>
                  </a:lnTo>
                  <a:lnTo>
                    <a:pt x="796" y="221"/>
                  </a:lnTo>
                  <a:lnTo>
                    <a:pt x="794" y="224"/>
                  </a:lnTo>
                  <a:lnTo>
                    <a:pt x="794" y="226"/>
                  </a:lnTo>
                  <a:lnTo>
                    <a:pt x="796" y="229"/>
                  </a:lnTo>
                  <a:lnTo>
                    <a:pt x="794" y="244"/>
                  </a:lnTo>
                  <a:lnTo>
                    <a:pt x="791" y="249"/>
                  </a:lnTo>
                  <a:lnTo>
                    <a:pt x="794" y="252"/>
                  </a:lnTo>
                  <a:lnTo>
                    <a:pt x="794" y="257"/>
                  </a:lnTo>
                  <a:lnTo>
                    <a:pt x="796" y="259"/>
                  </a:lnTo>
                  <a:lnTo>
                    <a:pt x="799" y="264"/>
                  </a:lnTo>
                  <a:lnTo>
                    <a:pt x="796" y="267"/>
                  </a:lnTo>
                  <a:lnTo>
                    <a:pt x="799" y="272"/>
                  </a:lnTo>
                  <a:lnTo>
                    <a:pt x="802" y="277"/>
                  </a:lnTo>
                  <a:lnTo>
                    <a:pt x="804" y="277"/>
                  </a:lnTo>
                  <a:lnTo>
                    <a:pt x="809" y="280"/>
                  </a:lnTo>
                  <a:lnTo>
                    <a:pt x="812" y="287"/>
                  </a:lnTo>
                  <a:lnTo>
                    <a:pt x="817" y="285"/>
                  </a:lnTo>
                  <a:lnTo>
                    <a:pt x="819" y="282"/>
                  </a:lnTo>
                  <a:lnTo>
                    <a:pt x="822" y="282"/>
                  </a:lnTo>
                  <a:lnTo>
                    <a:pt x="824" y="285"/>
                  </a:lnTo>
                  <a:lnTo>
                    <a:pt x="827" y="287"/>
                  </a:lnTo>
                  <a:lnTo>
                    <a:pt x="832" y="295"/>
                  </a:lnTo>
                  <a:lnTo>
                    <a:pt x="832" y="297"/>
                  </a:lnTo>
                  <a:lnTo>
                    <a:pt x="835" y="297"/>
                  </a:lnTo>
                  <a:lnTo>
                    <a:pt x="837" y="297"/>
                  </a:lnTo>
                  <a:lnTo>
                    <a:pt x="840" y="300"/>
                  </a:lnTo>
                  <a:lnTo>
                    <a:pt x="840" y="305"/>
                  </a:lnTo>
                  <a:lnTo>
                    <a:pt x="840" y="308"/>
                  </a:lnTo>
                  <a:lnTo>
                    <a:pt x="840" y="313"/>
                  </a:lnTo>
                  <a:lnTo>
                    <a:pt x="837" y="315"/>
                  </a:lnTo>
                  <a:lnTo>
                    <a:pt x="835" y="315"/>
                  </a:lnTo>
                  <a:lnTo>
                    <a:pt x="830" y="313"/>
                  </a:lnTo>
                  <a:lnTo>
                    <a:pt x="824" y="313"/>
                  </a:lnTo>
                  <a:lnTo>
                    <a:pt x="817" y="318"/>
                  </a:lnTo>
                  <a:lnTo>
                    <a:pt x="814" y="320"/>
                  </a:lnTo>
                  <a:lnTo>
                    <a:pt x="809" y="323"/>
                  </a:lnTo>
                  <a:lnTo>
                    <a:pt x="809" y="328"/>
                  </a:lnTo>
                  <a:lnTo>
                    <a:pt x="812" y="331"/>
                  </a:lnTo>
                  <a:lnTo>
                    <a:pt x="817" y="336"/>
                  </a:lnTo>
                  <a:lnTo>
                    <a:pt x="819" y="338"/>
                  </a:lnTo>
                  <a:lnTo>
                    <a:pt x="819" y="341"/>
                  </a:lnTo>
                  <a:lnTo>
                    <a:pt x="817" y="348"/>
                  </a:lnTo>
                  <a:lnTo>
                    <a:pt x="822" y="356"/>
                  </a:lnTo>
                  <a:lnTo>
                    <a:pt x="824" y="361"/>
                  </a:lnTo>
                  <a:lnTo>
                    <a:pt x="827" y="364"/>
                  </a:lnTo>
                  <a:lnTo>
                    <a:pt x="830" y="366"/>
                  </a:lnTo>
                  <a:lnTo>
                    <a:pt x="830" y="369"/>
                  </a:lnTo>
                  <a:lnTo>
                    <a:pt x="830" y="371"/>
                  </a:lnTo>
                  <a:lnTo>
                    <a:pt x="830" y="374"/>
                  </a:lnTo>
                  <a:lnTo>
                    <a:pt x="827" y="379"/>
                  </a:lnTo>
                  <a:lnTo>
                    <a:pt x="822" y="381"/>
                  </a:lnTo>
                  <a:lnTo>
                    <a:pt x="814" y="384"/>
                  </a:lnTo>
                  <a:lnTo>
                    <a:pt x="809" y="384"/>
                  </a:lnTo>
                  <a:lnTo>
                    <a:pt x="807" y="387"/>
                  </a:lnTo>
                  <a:lnTo>
                    <a:pt x="809" y="392"/>
                  </a:lnTo>
                  <a:lnTo>
                    <a:pt x="809" y="397"/>
                  </a:lnTo>
                  <a:lnTo>
                    <a:pt x="804" y="397"/>
                  </a:lnTo>
                  <a:lnTo>
                    <a:pt x="802" y="399"/>
                  </a:lnTo>
                  <a:lnTo>
                    <a:pt x="799" y="404"/>
                  </a:lnTo>
                  <a:lnTo>
                    <a:pt x="796" y="404"/>
                  </a:lnTo>
                  <a:lnTo>
                    <a:pt x="791" y="404"/>
                  </a:lnTo>
                  <a:lnTo>
                    <a:pt x="789" y="407"/>
                  </a:lnTo>
                  <a:lnTo>
                    <a:pt x="789" y="409"/>
                  </a:lnTo>
                  <a:lnTo>
                    <a:pt x="789" y="412"/>
                  </a:lnTo>
                  <a:lnTo>
                    <a:pt x="791" y="415"/>
                  </a:lnTo>
                  <a:lnTo>
                    <a:pt x="794" y="417"/>
                  </a:lnTo>
                  <a:lnTo>
                    <a:pt x="796" y="420"/>
                  </a:lnTo>
                  <a:lnTo>
                    <a:pt x="799" y="430"/>
                  </a:lnTo>
                  <a:lnTo>
                    <a:pt x="799" y="432"/>
                  </a:lnTo>
                  <a:lnTo>
                    <a:pt x="799" y="437"/>
                  </a:lnTo>
                  <a:lnTo>
                    <a:pt x="796" y="443"/>
                  </a:lnTo>
                  <a:lnTo>
                    <a:pt x="796" y="448"/>
                  </a:lnTo>
                  <a:lnTo>
                    <a:pt x="799" y="453"/>
                  </a:lnTo>
                  <a:lnTo>
                    <a:pt x="799" y="455"/>
                  </a:lnTo>
                  <a:lnTo>
                    <a:pt x="796" y="458"/>
                  </a:lnTo>
                  <a:lnTo>
                    <a:pt x="796" y="463"/>
                  </a:lnTo>
                  <a:lnTo>
                    <a:pt x="794" y="468"/>
                  </a:lnTo>
                  <a:lnTo>
                    <a:pt x="796" y="471"/>
                  </a:lnTo>
                  <a:lnTo>
                    <a:pt x="796" y="473"/>
                  </a:lnTo>
                  <a:lnTo>
                    <a:pt x="794" y="478"/>
                  </a:lnTo>
                  <a:lnTo>
                    <a:pt x="794" y="483"/>
                  </a:lnTo>
                  <a:lnTo>
                    <a:pt x="794" y="488"/>
                  </a:lnTo>
                  <a:lnTo>
                    <a:pt x="796" y="496"/>
                  </a:lnTo>
                  <a:lnTo>
                    <a:pt x="799" y="501"/>
                  </a:lnTo>
                  <a:lnTo>
                    <a:pt x="796" y="504"/>
                  </a:lnTo>
                  <a:lnTo>
                    <a:pt x="794" y="504"/>
                  </a:lnTo>
                  <a:lnTo>
                    <a:pt x="789" y="506"/>
                  </a:lnTo>
                  <a:lnTo>
                    <a:pt x="786" y="509"/>
                  </a:lnTo>
                  <a:lnTo>
                    <a:pt x="786" y="514"/>
                  </a:lnTo>
                  <a:lnTo>
                    <a:pt x="789" y="519"/>
                  </a:lnTo>
                  <a:lnTo>
                    <a:pt x="791" y="519"/>
                  </a:lnTo>
                  <a:lnTo>
                    <a:pt x="796" y="521"/>
                  </a:lnTo>
                  <a:lnTo>
                    <a:pt x="799" y="527"/>
                  </a:lnTo>
                  <a:lnTo>
                    <a:pt x="799" y="529"/>
                  </a:lnTo>
                  <a:lnTo>
                    <a:pt x="799" y="532"/>
                  </a:lnTo>
                  <a:lnTo>
                    <a:pt x="799" y="534"/>
                  </a:lnTo>
                  <a:lnTo>
                    <a:pt x="799" y="539"/>
                  </a:lnTo>
                  <a:lnTo>
                    <a:pt x="799" y="547"/>
                  </a:lnTo>
                  <a:lnTo>
                    <a:pt x="802" y="549"/>
                  </a:lnTo>
                  <a:lnTo>
                    <a:pt x="807" y="555"/>
                  </a:lnTo>
                  <a:lnTo>
                    <a:pt x="809" y="557"/>
                  </a:lnTo>
                  <a:lnTo>
                    <a:pt x="809" y="560"/>
                  </a:lnTo>
                  <a:lnTo>
                    <a:pt x="807" y="567"/>
                  </a:lnTo>
                  <a:lnTo>
                    <a:pt x="804" y="572"/>
                  </a:lnTo>
                  <a:lnTo>
                    <a:pt x="802" y="577"/>
                  </a:lnTo>
                  <a:lnTo>
                    <a:pt x="802" y="585"/>
                  </a:lnTo>
                  <a:lnTo>
                    <a:pt x="802" y="590"/>
                  </a:lnTo>
                  <a:lnTo>
                    <a:pt x="799" y="595"/>
                  </a:lnTo>
                  <a:lnTo>
                    <a:pt x="799" y="600"/>
                  </a:lnTo>
                  <a:lnTo>
                    <a:pt x="799" y="603"/>
                  </a:lnTo>
                  <a:lnTo>
                    <a:pt x="802" y="605"/>
                  </a:lnTo>
                  <a:lnTo>
                    <a:pt x="802" y="608"/>
                  </a:lnTo>
                  <a:lnTo>
                    <a:pt x="802" y="611"/>
                  </a:lnTo>
                  <a:lnTo>
                    <a:pt x="802" y="618"/>
                  </a:lnTo>
                  <a:lnTo>
                    <a:pt x="799" y="623"/>
                  </a:lnTo>
                  <a:lnTo>
                    <a:pt x="799" y="628"/>
                  </a:lnTo>
                  <a:lnTo>
                    <a:pt x="799" y="633"/>
                  </a:lnTo>
                  <a:lnTo>
                    <a:pt x="804" y="639"/>
                  </a:lnTo>
                  <a:lnTo>
                    <a:pt x="807" y="639"/>
                  </a:lnTo>
                  <a:lnTo>
                    <a:pt x="812" y="641"/>
                  </a:lnTo>
                  <a:lnTo>
                    <a:pt x="812" y="646"/>
                  </a:lnTo>
                  <a:lnTo>
                    <a:pt x="812" y="649"/>
                  </a:lnTo>
                  <a:lnTo>
                    <a:pt x="812" y="654"/>
                  </a:lnTo>
                  <a:lnTo>
                    <a:pt x="809" y="656"/>
                  </a:lnTo>
                  <a:lnTo>
                    <a:pt x="807" y="659"/>
                  </a:lnTo>
                  <a:lnTo>
                    <a:pt x="802" y="661"/>
                  </a:lnTo>
                  <a:lnTo>
                    <a:pt x="799" y="664"/>
                  </a:lnTo>
                  <a:lnTo>
                    <a:pt x="802" y="669"/>
                  </a:lnTo>
                  <a:lnTo>
                    <a:pt x="802" y="677"/>
                  </a:lnTo>
                  <a:lnTo>
                    <a:pt x="802" y="682"/>
                  </a:lnTo>
                  <a:lnTo>
                    <a:pt x="807" y="684"/>
                  </a:lnTo>
                  <a:lnTo>
                    <a:pt x="809" y="687"/>
                  </a:lnTo>
                  <a:lnTo>
                    <a:pt x="812" y="687"/>
                  </a:lnTo>
                  <a:lnTo>
                    <a:pt x="819" y="687"/>
                  </a:lnTo>
                  <a:lnTo>
                    <a:pt x="824" y="687"/>
                  </a:lnTo>
                  <a:lnTo>
                    <a:pt x="830" y="689"/>
                  </a:lnTo>
                  <a:lnTo>
                    <a:pt x="832" y="695"/>
                  </a:lnTo>
                  <a:lnTo>
                    <a:pt x="835" y="700"/>
                  </a:lnTo>
                  <a:lnTo>
                    <a:pt x="835" y="702"/>
                  </a:lnTo>
                  <a:lnTo>
                    <a:pt x="837" y="712"/>
                  </a:lnTo>
                  <a:lnTo>
                    <a:pt x="837" y="717"/>
                  </a:lnTo>
                  <a:lnTo>
                    <a:pt x="835" y="720"/>
                  </a:lnTo>
                  <a:lnTo>
                    <a:pt x="840" y="725"/>
                  </a:lnTo>
                  <a:lnTo>
                    <a:pt x="840" y="730"/>
                  </a:lnTo>
                  <a:lnTo>
                    <a:pt x="842" y="735"/>
                  </a:lnTo>
                  <a:lnTo>
                    <a:pt x="842" y="740"/>
                  </a:lnTo>
                  <a:lnTo>
                    <a:pt x="840" y="745"/>
                  </a:lnTo>
                  <a:lnTo>
                    <a:pt x="840" y="748"/>
                  </a:lnTo>
                  <a:lnTo>
                    <a:pt x="840" y="751"/>
                  </a:lnTo>
                  <a:lnTo>
                    <a:pt x="845" y="751"/>
                  </a:lnTo>
                  <a:lnTo>
                    <a:pt x="847" y="753"/>
                  </a:lnTo>
                  <a:lnTo>
                    <a:pt x="847" y="756"/>
                  </a:lnTo>
                  <a:lnTo>
                    <a:pt x="847" y="758"/>
                  </a:lnTo>
                  <a:lnTo>
                    <a:pt x="845" y="763"/>
                  </a:lnTo>
                  <a:lnTo>
                    <a:pt x="840" y="766"/>
                  </a:lnTo>
                  <a:lnTo>
                    <a:pt x="840" y="771"/>
                  </a:lnTo>
                  <a:lnTo>
                    <a:pt x="837" y="773"/>
                  </a:lnTo>
                  <a:lnTo>
                    <a:pt x="840" y="778"/>
                  </a:lnTo>
                  <a:lnTo>
                    <a:pt x="842" y="784"/>
                  </a:lnTo>
                  <a:lnTo>
                    <a:pt x="842" y="791"/>
                  </a:lnTo>
                  <a:lnTo>
                    <a:pt x="840" y="796"/>
                  </a:lnTo>
                  <a:lnTo>
                    <a:pt x="840" y="799"/>
                  </a:lnTo>
                  <a:lnTo>
                    <a:pt x="840" y="801"/>
                  </a:lnTo>
                  <a:lnTo>
                    <a:pt x="835" y="809"/>
                  </a:lnTo>
                  <a:lnTo>
                    <a:pt x="832" y="809"/>
                  </a:lnTo>
                  <a:lnTo>
                    <a:pt x="822" y="819"/>
                  </a:lnTo>
                  <a:lnTo>
                    <a:pt x="822" y="822"/>
                  </a:lnTo>
                  <a:lnTo>
                    <a:pt x="824" y="827"/>
                  </a:lnTo>
                  <a:lnTo>
                    <a:pt x="837" y="834"/>
                  </a:lnTo>
                  <a:lnTo>
                    <a:pt x="768" y="885"/>
                  </a:lnTo>
                  <a:lnTo>
                    <a:pt x="768" y="985"/>
                  </a:lnTo>
                  <a:lnTo>
                    <a:pt x="789" y="1094"/>
                  </a:lnTo>
                  <a:lnTo>
                    <a:pt x="789" y="1130"/>
                  </a:lnTo>
                  <a:lnTo>
                    <a:pt x="789" y="1137"/>
                  </a:lnTo>
                  <a:lnTo>
                    <a:pt x="789" y="1140"/>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3">
              <a:extLst>
                <a:ext uri="{FF2B5EF4-FFF2-40B4-BE49-F238E27FC236}">
                  <a16:creationId xmlns:a16="http://schemas.microsoft.com/office/drawing/2014/main" id="{BFE6F5A4-C8DC-C821-1086-9E7C232ED7F0}"/>
                </a:ext>
              </a:extLst>
            </p:cNvPr>
            <p:cNvSpPr>
              <a:spLocks/>
            </p:cNvSpPr>
            <p:nvPr/>
          </p:nvSpPr>
          <p:spPr bwMode="auto">
            <a:xfrm>
              <a:off x="2212" y="2176"/>
              <a:ext cx="884" cy="812"/>
            </a:xfrm>
            <a:custGeom>
              <a:avLst/>
              <a:gdLst>
                <a:gd name="T0" fmla="*/ 56 w 884"/>
                <a:gd name="T1" fmla="*/ 702 h 812"/>
                <a:gd name="T2" fmla="*/ 66 w 884"/>
                <a:gd name="T3" fmla="*/ 674 h 812"/>
                <a:gd name="T4" fmla="*/ 36 w 884"/>
                <a:gd name="T5" fmla="*/ 639 h 812"/>
                <a:gd name="T6" fmla="*/ 51 w 884"/>
                <a:gd name="T7" fmla="*/ 590 h 812"/>
                <a:gd name="T8" fmla="*/ 54 w 884"/>
                <a:gd name="T9" fmla="*/ 562 h 812"/>
                <a:gd name="T10" fmla="*/ 46 w 884"/>
                <a:gd name="T11" fmla="*/ 512 h 812"/>
                <a:gd name="T12" fmla="*/ 13 w 884"/>
                <a:gd name="T13" fmla="*/ 481 h 812"/>
                <a:gd name="T14" fmla="*/ 13 w 884"/>
                <a:gd name="T15" fmla="*/ 450 h 812"/>
                <a:gd name="T16" fmla="*/ 16 w 884"/>
                <a:gd name="T17" fmla="*/ 407 h 812"/>
                <a:gd name="T18" fmla="*/ 13 w 884"/>
                <a:gd name="T19" fmla="*/ 356 h 812"/>
                <a:gd name="T20" fmla="*/ 3 w 884"/>
                <a:gd name="T21" fmla="*/ 323 h 812"/>
                <a:gd name="T22" fmla="*/ 8 w 884"/>
                <a:gd name="T23" fmla="*/ 285 h 812"/>
                <a:gd name="T24" fmla="*/ 10 w 884"/>
                <a:gd name="T25" fmla="*/ 237 h 812"/>
                <a:gd name="T26" fmla="*/ 18 w 884"/>
                <a:gd name="T27" fmla="*/ 214 h 812"/>
                <a:gd name="T28" fmla="*/ 44 w 884"/>
                <a:gd name="T29" fmla="*/ 186 h 812"/>
                <a:gd name="T30" fmla="*/ 23 w 884"/>
                <a:gd name="T31" fmla="*/ 145 h 812"/>
                <a:gd name="T32" fmla="*/ 54 w 884"/>
                <a:gd name="T33" fmla="*/ 122 h 812"/>
                <a:gd name="T34" fmla="*/ 31 w 884"/>
                <a:gd name="T35" fmla="*/ 102 h 812"/>
                <a:gd name="T36" fmla="*/ 8 w 884"/>
                <a:gd name="T37" fmla="*/ 69 h 812"/>
                <a:gd name="T38" fmla="*/ 56 w 884"/>
                <a:gd name="T39" fmla="*/ 2 h 812"/>
                <a:gd name="T40" fmla="*/ 120 w 884"/>
                <a:gd name="T41" fmla="*/ 10 h 812"/>
                <a:gd name="T42" fmla="*/ 189 w 884"/>
                <a:gd name="T43" fmla="*/ 15 h 812"/>
                <a:gd name="T44" fmla="*/ 232 w 884"/>
                <a:gd name="T45" fmla="*/ 5 h 812"/>
                <a:gd name="T46" fmla="*/ 280 w 884"/>
                <a:gd name="T47" fmla="*/ 10 h 812"/>
                <a:gd name="T48" fmla="*/ 313 w 884"/>
                <a:gd name="T49" fmla="*/ 33 h 812"/>
                <a:gd name="T50" fmla="*/ 375 w 884"/>
                <a:gd name="T51" fmla="*/ 13 h 812"/>
                <a:gd name="T52" fmla="*/ 420 w 884"/>
                <a:gd name="T53" fmla="*/ 8 h 812"/>
                <a:gd name="T54" fmla="*/ 459 w 884"/>
                <a:gd name="T55" fmla="*/ 48 h 812"/>
                <a:gd name="T56" fmla="*/ 481 w 884"/>
                <a:gd name="T57" fmla="*/ 76 h 812"/>
                <a:gd name="T58" fmla="*/ 530 w 884"/>
                <a:gd name="T59" fmla="*/ 81 h 812"/>
                <a:gd name="T60" fmla="*/ 535 w 884"/>
                <a:gd name="T61" fmla="*/ 58 h 812"/>
                <a:gd name="T62" fmla="*/ 553 w 884"/>
                <a:gd name="T63" fmla="*/ 25 h 812"/>
                <a:gd name="T64" fmla="*/ 652 w 884"/>
                <a:gd name="T65" fmla="*/ 15 h 812"/>
                <a:gd name="T66" fmla="*/ 693 w 884"/>
                <a:gd name="T67" fmla="*/ 30 h 812"/>
                <a:gd name="T68" fmla="*/ 736 w 884"/>
                <a:gd name="T69" fmla="*/ 41 h 812"/>
                <a:gd name="T70" fmla="*/ 728 w 884"/>
                <a:gd name="T71" fmla="*/ 66 h 812"/>
                <a:gd name="T72" fmla="*/ 733 w 884"/>
                <a:gd name="T73" fmla="*/ 84 h 812"/>
                <a:gd name="T74" fmla="*/ 744 w 884"/>
                <a:gd name="T75" fmla="*/ 107 h 812"/>
                <a:gd name="T76" fmla="*/ 746 w 884"/>
                <a:gd name="T77" fmla="*/ 135 h 812"/>
                <a:gd name="T78" fmla="*/ 711 w 884"/>
                <a:gd name="T79" fmla="*/ 158 h 812"/>
                <a:gd name="T80" fmla="*/ 716 w 884"/>
                <a:gd name="T81" fmla="*/ 204 h 812"/>
                <a:gd name="T82" fmla="*/ 733 w 884"/>
                <a:gd name="T83" fmla="*/ 239 h 812"/>
                <a:gd name="T84" fmla="*/ 754 w 884"/>
                <a:gd name="T85" fmla="*/ 277 h 812"/>
                <a:gd name="T86" fmla="*/ 741 w 884"/>
                <a:gd name="T87" fmla="*/ 300 h 812"/>
                <a:gd name="T88" fmla="*/ 779 w 884"/>
                <a:gd name="T89" fmla="*/ 323 h 812"/>
                <a:gd name="T90" fmla="*/ 820 w 884"/>
                <a:gd name="T91" fmla="*/ 336 h 812"/>
                <a:gd name="T92" fmla="*/ 838 w 884"/>
                <a:gd name="T93" fmla="*/ 392 h 812"/>
                <a:gd name="T94" fmla="*/ 840 w 884"/>
                <a:gd name="T95" fmla="*/ 410 h 812"/>
                <a:gd name="T96" fmla="*/ 830 w 884"/>
                <a:gd name="T97" fmla="*/ 456 h 812"/>
                <a:gd name="T98" fmla="*/ 820 w 884"/>
                <a:gd name="T99" fmla="*/ 478 h 812"/>
                <a:gd name="T100" fmla="*/ 840 w 884"/>
                <a:gd name="T101" fmla="*/ 509 h 812"/>
                <a:gd name="T102" fmla="*/ 863 w 884"/>
                <a:gd name="T103" fmla="*/ 537 h 812"/>
                <a:gd name="T104" fmla="*/ 881 w 884"/>
                <a:gd name="T105" fmla="*/ 588 h 812"/>
                <a:gd name="T106" fmla="*/ 548 w 884"/>
                <a:gd name="T107" fmla="*/ 664 h 812"/>
                <a:gd name="T108" fmla="*/ 543 w 884"/>
                <a:gd name="T109" fmla="*/ 697 h 812"/>
                <a:gd name="T110" fmla="*/ 527 w 884"/>
                <a:gd name="T111" fmla="*/ 723 h 812"/>
                <a:gd name="T112" fmla="*/ 515 w 884"/>
                <a:gd name="T113" fmla="*/ 751 h 812"/>
                <a:gd name="T114" fmla="*/ 494 w 884"/>
                <a:gd name="T115" fmla="*/ 771 h 812"/>
                <a:gd name="T116" fmla="*/ 400 w 884"/>
                <a:gd name="T117" fmla="*/ 771 h 812"/>
                <a:gd name="T118" fmla="*/ 336 w 884"/>
                <a:gd name="T119" fmla="*/ 789 h 812"/>
                <a:gd name="T120" fmla="*/ 214 w 884"/>
                <a:gd name="T121" fmla="*/ 812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4" h="812">
                  <a:moveTo>
                    <a:pt x="51" y="710"/>
                  </a:moveTo>
                  <a:lnTo>
                    <a:pt x="49" y="710"/>
                  </a:lnTo>
                  <a:lnTo>
                    <a:pt x="46" y="710"/>
                  </a:lnTo>
                  <a:lnTo>
                    <a:pt x="44" y="707"/>
                  </a:lnTo>
                  <a:lnTo>
                    <a:pt x="44" y="705"/>
                  </a:lnTo>
                  <a:lnTo>
                    <a:pt x="46" y="702"/>
                  </a:lnTo>
                  <a:lnTo>
                    <a:pt x="46" y="700"/>
                  </a:lnTo>
                  <a:lnTo>
                    <a:pt x="49" y="700"/>
                  </a:lnTo>
                  <a:lnTo>
                    <a:pt x="51" y="702"/>
                  </a:lnTo>
                  <a:lnTo>
                    <a:pt x="56" y="702"/>
                  </a:lnTo>
                  <a:lnTo>
                    <a:pt x="59" y="702"/>
                  </a:lnTo>
                  <a:lnTo>
                    <a:pt x="66" y="697"/>
                  </a:lnTo>
                  <a:lnTo>
                    <a:pt x="66" y="695"/>
                  </a:lnTo>
                  <a:lnTo>
                    <a:pt x="69" y="692"/>
                  </a:lnTo>
                  <a:lnTo>
                    <a:pt x="72" y="690"/>
                  </a:lnTo>
                  <a:lnTo>
                    <a:pt x="72" y="687"/>
                  </a:lnTo>
                  <a:lnTo>
                    <a:pt x="72" y="685"/>
                  </a:lnTo>
                  <a:lnTo>
                    <a:pt x="69" y="682"/>
                  </a:lnTo>
                  <a:lnTo>
                    <a:pt x="66" y="679"/>
                  </a:lnTo>
                  <a:lnTo>
                    <a:pt x="66" y="674"/>
                  </a:lnTo>
                  <a:lnTo>
                    <a:pt x="66" y="672"/>
                  </a:lnTo>
                  <a:lnTo>
                    <a:pt x="66" y="669"/>
                  </a:lnTo>
                  <a:lnTo>
                    <a:pt x="64" y="667"/>
                  </a:lnTo>
                  <a:lnTo>
                    <a:pt x="61" y="664"/>
                  </a:lnTo>
                  <a:lnTo>
                    <a:pt x="59" y="657"/>
                  </a:lnTo>
                  <a:lnTo>
                    <a:pt x="56" y="654"/>
                  </a:lnTo>
                  <a:lnTo>
                    <a:pt x="54" y="651"/>
                  </a:lnTo>
                  <a:lnTo>
                    <a:pt x="51" y="651"/>
                  </a:lnTo>
                  <a:lnTo>
                    <a:pt x="38" y="644"/>
                  </a:lnTo>
                  <a:lnTo>
                    <a:pt x="36" y="639"/>
                  </a:lnTo>
                  <a:lnTo>
                    <a:pt x="36" y="636"/>
                  </a:lnTo>
                  <a:lnTo>
                    <a:pt x="46" y="626"/>
                  </a:lnTo>
                  <a:lnTo>
                    <a:pt x="49" y="626"/>
                  </a:lnTo>
                  <a:lnTo>
                    <a:pt x="54" y="618"/>
                  </a:lnTo>
                  <a:lnTo>
                    <a:pt x="54" y="616"/>
                  </a:lnTo>
                  <a:lnTo>
                    <a:pt x="54" y="613"/>
                  </a:lnTo>
                  <a:lnTo>
                    <a:pt x="56" y="608"/>
                  </a:lnTo>
                  <a:lnTo>
                    <a:pt x="56" y="601"/>
                  </a:lnTo>
                  <a:lnTo>
                    <a:pt x="54" y="595"/>
                  </a:lnTo>
                  <a:lnTo>
                    <a:pt x="51" y="590"/>
                  </a:lnTo>
                  <a:lnTo>
                    <a:pt x="54" y="588"/>
                  </a:lnTo>
                  <a:lnTo>
                    <a:pt x="54" y="583"/>
                  </a:lnTo>
                  <a:lnTo>
                    <a:pt x="59" y="580"/>
                  </a:lnTo>
                  <a:lnTo>
                    <a:pt x="61" y="575"/>
                  </a:lnTo>
                  <a:lnTo>
                    <a:pt x="61" y="573"/>
                  </a:lnTo>
                  <a:lnTo>
                    <a:pt x="61" y="570"/>
                  </a:lnTo>
                  <a:lnTo>
                    <a:pt x="59" y="568"/>
                  </a:lnTo>
                  <a:lnTo>
                    <a:pt x="54" y="568"/>
                  </a:lnTo>
                  <a:lnTo>
                    <a:pt x="54" y="565"/>
                  </a:lnTo>
                  <a:lnTo>
                    <a:pt x="54" y="562"/>
                  </a:lnTo>
                  <a:lnTo>
                    <a:pt x="56" y="557"/>
                  </a:lnTo>
                  <a:lnTo>
                    <a:pt x="56" y="552"/>
                  </a:lnTo>
                  <a:lnTo>
                    <a:pt x="54" y="547"/>
                  </a:lnTo>
                  <a:lnTo>
                    <a:pt x="54" y="542"/>
                  </a:lnTo>
                  <a:lnTo>
                    <a:pt x="49" y="537"/>
                  </a:lnTo>
                  <a:lnTo>
                    <a:pt x="51" y="534"/>
                  </a:lnTo>
                  <a:lnTo>
                    <a:pt x="51" y="529"/>
                  </a:lnTo>
                  <a:lnTo>
                    <a:pt x="49" y="519"/>
                  </a:lnTo>
                  <a:lnTo>
                    <a:pt x="49" y="517"/>
                  </a:lnTo>
                  <a:lnTo>
                    <a:pt x="46" y="512"/>
                  </a:lnTo>
                  <a:lnTo>
                    <a:pt x="44" y="506"/>
                  </a:lnTo>
                  <a:lnTo>
                    <a:pt x="38" y="504"/>
                  </a:lnTo>
                  <a:lnTo>
                    <a:pt x="33" y="504"/>
                  </a:lnTo>
                  <a:lnTo>
                    <a:pt x="26" y="504"/>
                  </a:lnTo>
                  <a:lnTo>
                    <a:pt x="23" y="504"/>
                  </a:lnTo>
                  <a:lnTo>
                    <a:pt x="21" y="501"/>
                  </a:lnTo>
                  <a:lnTo>
                    <a:pt x="16" y="499"/>
                  </a:lnTo>
                  <a:lnTo>
                    <a:pt x="16" y="494"/>
                  </a:lnTo>
                  <a:lnTo>
                    <a:pt x="16" y="486"/>
                  </a:lnTo>
                  <a:lnTo>
                    <a:pt x="13" y="481"/>
                  </a:lnTo>
                  <a:lnTo>
                    <a:pt x="16" y="478"/>
                  </a:lnTo>
                  <a:lnTo>
                    <a:pt x="21" y="476"/>
                  </a:lnTo>
                  <a:lnTo>
                    <a:pt x="23" y="473"/>
                  </a:lnTo>
                  <a:lnTo>
                    <a:pt x="26" y="471"/>
                  </a:lnTo>
                  <a:lnTo>
                    <a:pt x="26" y="466"/>
                  </a:lnTo>
                  <a:lnTo>
                    <a:pt x="26" y="463"/>
                  </a:lnTo>
                  <a:lnTo>
                    <a:pt x="26" y="458"/>
                  </a:lnTo>
                  <a:lnTo>
                    <a:pt x="21" y="456"/>
                  </a:lnTo>
                  <a:lnTo>
                    <a:pt x="18" y="456"/>
                  </a:lnTo>
                  <a:lnTo>
                    <a:pt x="13" y="450"/>
                  </a:lnTo>
                  <a:lnTo>
                    <a:pt x="13" y="445"/>
                  </a:lnTo>
                  <a:lnTo>
                    <a:pt x="13" y="440"/>
                  </a:lnTo>
                  <a:lnTo>
                    <a:pt x="16" y="435"/>
                  </a:lnTo>
                  <a:lnTo>
                    <a:pt x="16" y="428"/>
                  </a:lnTo>
                  <a:lnTo>
                    <a:pt x="16" y="425"/>
                  </a:lnTo>
                  <a:lnTo>
                    <a:pt x="16" y="422"/>
                  </a:lnTo>
                  <a:lnTo>
                    <a:pt x="13" y="420"/>
                  </a:lnTo>
                  <a:lnTo>
                    <a:pt x="13" y="417"/>
                  </a:lnTo>
                  <a:lnTo>
                    <a:pt x="13" y="412"/>
                  </a:lnTo>
                  <a:lnTo>
                    <a:pt x="16" y="407"/>
                  </a:lnTo>
                  <a:lnTo>
                    <a:pt x="16" y="402"/>
                  </a:lnTo>
                  <a:lnTo>
                    <a:pt x="16" y="394"/>
                  </a:lnTo>
                  <a:lnTo>
                    <a:pt x="18" y="389"/>
                  </a:lnTo>
                  <a:lnTo>
                    <a:pt x="21" y="384"/>
                  </a:lnTo>
                  <a:lnTo>
                    <a:pt x="23" y="377"/>
                  </a:lnTo>
                  <a:lnTo>
                    <a:pt x="23" y="374"/>
                  </a:lnTo>
                  <a:lnTo>
                    <a:pt x="21" y="372"/>
                  </a:lnTo>
                  <a:lnTo>
                    <a:pt x="16" y="366"/>
                  </a:lnTo>
                  <a:lnTo>
                    <a:pt x="13" y="364"/>
                  </a:lnTo>
                  <a:lnTo>
                    <a:pt x="13" y="356"/>
                  </a:lnTo>
                  <a:lnTo>
                    <a:pt x="13" y="351"/>
                  </a:lnTo>
                  <a:lnTo>
                    <a:pt x="13" y="349"/>
                  </a:lnTo>
                  <a:lnTo>
                    <a:pt x="13" y="346"/>
                  </a:lnTo>
                  <a:lnTo>
                    <a:pt x="13" y="344"/>
                  </a:lnTo>
                  <a:lnTo>
                    <a:pt x="10" y="338"/>
                  </a:lnTo>
                  <a:lnTo>
                    <a:pt x="5" y="336"/>
                  </a:lnTo>
                  <a:lnTo>
                    <a:pt x="3" y="336"/>
                  </a:lnTo>
                  <a:lnTo>
                    <a:pt x="0" y="331"/>
                  </a:lnTo>
                  <a:lnTo>
                    <a:pt x="0" y="326"/>
                  </a:lnTo>
                  <a:lnTo>
                    <a:pt x="3" y="323"/>
                  </a:lnTo>
                  <a:lnTo>
                    <a:pt x="8" y="321"/>
                  </a:lnTo>
                  <a:lnTo>
                    <a:pt x="10" y="321"/>
                  </a:lnTo>
                  <a:lnTo>
                    <a:pt x="13" y="318"/>
                  </a:lnTo>
                  <a:lnTo>
                    <a:pt x="10" y="313"/>
                  </a:lnTo>
                  <a:lnTo>
                    <a:pt x="8" y="305"/>
                  </a:lnTo>
                  <a:lnTo>
                    <a:pt x="8" y="300"/>
                  </a:lnTo>
                  <a:lnTo>
                    <a:pt x="8" y="295"/>
                  </a:lnTo>
                  <a:lnTo>
                    <a:pt x="10" y="290"/>
                  </a:lnTo>
                  <a:lnTo>
                    <a:pt x="10" y="288"/>
                  </a:lnTo>
                  <a:lnTo>
                    <a:pt x="8" y="285"/>
                  </a:lnTo>
                  <a:lnTo>
                    <a:pt x="10" y="280"/>
                  </a:lnTo>
                  <a:lnTo>
                    <a:pt x="10" y="275"/>
                  </a:lnTo>
                  <a:lnTo>
                    <a:pt x="13" y="272"/>
                  </a:lnTo>
                  <a:lnTo>
                    <a:pt x="13" y="270"/>
                  </a:lnTo>
                  <a:lnTo>
                    <a:pt x="10" y="265"/>
                  </a:lnTo>
                  <a:lnTo>
                    <a:pt x="10" y="260"/>
                  </a:lnTo>
                  <a:lnTo>
                    <a:pt x="13" y="254"/>
                  </a:lnTo>
                  <a:lnTo>
                    <a:pt x="13" y="249"/>
                  </a:lnTo>
                  <a:lnTo>
                    <a:pt x="13" y="247"/>
                  </a:lnTo>
                  <a:lnTo>
                    <a:pt x="10" y="237"/>
                  </a:lnTo>
                  <a:lnTo>
                    <a:pt x="8" y="234"/>
                  </a:lnTo>
                  <a:lnTo>
                    <a:pt x="5" y="232"/>
                  </a:lnTo>
                  <a:lnTo>
                    <a:pt x="3" y="229"/>
                  </a:lnTo>
                  <a:lnTo>
                    <a:pt x="3" y="226"/>
                  </a:lnTo>
                  <a:lnTo>
                    <a:pt x="3" y="224"/>
                  </a:lnTo>
                  <a:lnTo>
                    <a:pt x="5" y="221"/>
                  </a:lnTo>
                  <a:lnTo>
                    <a:pt x="10" y="221"/>
                  </a:lnTo>
                  <a:lnTo>
                    <a:pt x="13" y="221"/>
                  </a:lnTo>
                  <a:lnTo>
                    <a:pt x="16" y="216"/>
                  </a:lnTo>
                  <a:lnTo>
                    <a:pt x="18" y="214"/>
                  </a:lnTo>
                  <a:lnTo>
                    <a:pt x="23" y="214"/>
                  </a:lnTo>
                  <a:lnTo>
                    <a:pt x="23" y="209"/>
                  </a:lnTo>
                  <a:lnTo>
                    <a:pt x="21" y="204"/>
                  </a:lnTo>
                  <a:lnTo>
                    <a:pt x="23" y="201"/>
                  </a:lnTo>
                  <a:lnTo>
                    <a:pt x="28" y="201"/>
                  </a:lnTo>
                  <a:lnTo>
                    <a:pt x="36" y="198"/>
                  </a:lnTo>
                  <a:lnTo>
                    <a:pt x="41" y="196"/>
                  </a:lnTo>
                  <a:lnTo>
                    <a:pt x="44" y="191"/>
                  </a:lnTo>
                  <a:lnTo>
                    <a:pt x="44" y="188"/>
                  </a:lnTo>
                  <a:lnTo>
                    <a:pt x="44" y="186"/>
                  </a:lnTo>
                  <a:lnTo>
                    <a:pt x="44" y="183"/>
                  </a:lnTo>
                  <a:lnTo>
                    <a:pt x="41" y="181"/>
                  </a:lnTo>
                  <a:lnTo>
                    <a:pt x="38" y="178"/>
                  </a:lnTo>
                  <a:lnTo>
                    <a:pt x="36" y="173"/>
                  </a:lnTo>
                  <a:lnTo>
                    <a:pt x="31" y="165"/>
                  </a:lnTo>
                  <a:lnTo>
                    <a:pt x="33" y="158"/>
                  </a:lnTo>
                  <a:lnTo>
                    <a:pt x="33" y="155"/>
                  </a:lnTo>
                  <a:lnTo>
                    <a:pt x="31" y="153"/>
                  </a:lnTo>
                  <a:lnTo>
                    <a:pt x="26" y="148"/>
                  </a:lnTo>
                  <a:lnTo>
                    <a:pt x="23" y="145"/>
                  </a:lnTo>
                  <a:lnTo>
                    <a:pt x="23" y="140"/>
                  </a:lnTo>
                  <a:lnTo>
                    <a:pt x="28" y="137"/>
                  </a:lnTo>
                  <a:lnTo>
                    <a:pt x="31" y="135"/>
                  </a:lnTo>
                  <a:lnTo>
                    <a:pt x="38" y="130"/>
                  </a:lnTo>
                  <a:lnTo>
                    <a:pt x="44" y="130"/>
                  </a:lnTo>
                  <a:lnTo>
                    <a:pt x="49" y="132"/>
                  </a:lnTo>
                  <a:lnTo>
                    <a:pt x="51" y="132"/>
                  </a:lnTo>
                  <a:lnTo>
                    <a:pt x="54" y="130"/>
                  </a:lnTo>
                  <a:lnTo>
                    <a:pt x="54" y="125"/>
                  </a:lnTo>
                  <a:lnTo>
                    <a:pt x="54" y="122"/>
                  </a:lnTo>
                  <a:lnTo>
                    <a:pt x="54" y="117"/>
                  </a:lnTo>
                  <a:lnTo>
                    <a:pt x="51" y="114"/>
                  </a:lnTo>
                  <a:lnTo>
                    <a:pt x="49" y="114"/>
                  </a:lnTo>
                  <a:lnTo>
                    <a:pt x="46" y="114"/>
                  </a:lnTo>
                  <a:lnTo>
                    <a:pt x="46" y="112"/>
                  </a:lnTo>
                  <a:lnTo>
                    <a:pt x="41" y="104"/>
                  </a:lnTo>
                  <a:lnTo>
                    <a:pt x="38" y="102"/>
                  </a:lnTo>
                  <a:lnTo>
                    <a:pt x="36" y="99"/>
                  </a:lnTo>
                  <a:lnTo>
                    <a:pt x="33" y="99"/>
                  </a:lnTo>
                  <a:lnTo>
                    <a:pt x="31" y="102"/>
                  </a:lnTo>
                  <a:lnTo>
                    <a:pt x="26" y="104"/>
                  </a:lnTo>
                  <a:lnTo>
                    <a:pt x="23" y="97"/>
                  </a:lnTo>
                  <a:lnTo>
                    <a:pt x="18" y="94"/>
                  </a:lnTo>
                  <a:lnTo>
                    <a:pt x="16" y="94"/>
                  </a:lnTo>
                  <a:lnTo>
                    <a:pt x="13" y="89"/>
                  </a:lnTo>
                  <a:lnTo>
                    <a:pt x="10" y="84"/>
                  </a:lnTo>
                  <a:lnTo>
                    <a:pt x="13" y="81"/>
                  </a:lnTo>
                  <a:lnTo>
                    <a:pt x="10" y="76"/>
                  </a:lnTo>
                  <a:lnTo>
                    <a:pt x="8" y="74"/>
                  </a:lnTo>
                  <a:lnTo>
                    <a:pt x="8" y="69"/>
                  </a:lnTo>
                  <a:lnTo>
                    <a:pt x="5" y="66"/>
                  </a:lnTo>
                  <a:lnTo>
                    <a:pt x="8" y="61"/>
                  </a:lnTo>
                  <a:lnTo>
                    <a:pt x="10" y="61"/>
                  </a:lnTo>
                  <a:lnTo>
                    <a:pt x="21" y="58"/>
                  </a:lnTo>
                  <a:lnTo>
                    <a:pt x="28" y="36"/>
                  </a:lnTo>
                  <a:lnTo>
                    <a:pt x="36" y="15"/>
                  </a:lnTo>
                  <a:lnTo>
                    <a:pt x="38" y="5"/>
                  </a:lnTo>
                  <a:lnTo>
                    <a:pt x="41" y="2"/>
                  </a:lnTo>
                  <a:lnTo>
                    <a:pt x="46" y="8"/>
                  </a:lnTo>
                  <a:lnTo>
                    <a:pt x="56" y="2"/>
                  </a:lnTo>
                  <a:lnTo>
                    <a:pt x="66" y="0"/>
                  </a:lnTo>
                  <a:lnTo>
                    <a:pt x="72" y="2"/>
                  </a:lnTo>
                  <a:lnTo>
                    <a:pt x="77" y="2"/>
                  </a:lnTo>
                  <a:lnTo>
                    <a:pt x="82" y="5"/>
                  </a:lnTo>
                  <a:lnTo>
                    <a:pt x="87" y="8"/>
                  </a:lnTo>
                  <a:lnTo>
                    <a:pt x="100" y="8"/>
                  </a:lnTo>
                  <a:lnTo>
                    <a:pt x="110" y="8"/>
                  </a:lnTo>
                  <a:lnTo>
                    <a:pt x="112" y="5"/>
                  </a:lnTo>
                  <a:lnTo>
                    <a:pt x="117" y="8"/>
                  </a:lnTo>
                  <a:lnTo>
                    <a:pt x="120" y="10"/>
                  </a:lnTo>
                  <a:lnTo>
                    <a:pt x="125" y="5"/>
                  </a:lnTo>
                  <a:lnTo>
                    <a:pt x="135" y="8"/>
                  </a:lnTo>
                  <a:lnTo>
                    <a:pt x="140" y="8"/>
                  </a:lnTo>
                  <a:lnTo>
                    <a:pt x="145" y="8"/>
                  </a:lnTo>
                  <a:lnTo>
                    <a:pt x="156" y="8"/>
                  </a:lnTo>
                  <a:lnTo>
                    <a:pt x="158" y="13"/>
                  </a:lnTo>
                  <a:lnTo>
                    <a:pt x="166" y="10"/>
                  </a:lnTo>
                  <a:lnTo>
                    <a:pt x="176" y="13"/>
                  </a:lnTo>
                  <a:lnTo>
                    <a:pt x="181" y="13"/>
                  </a:lnTo>
                  <a:lnTo>
                    <a:pt x="189" y="15"/>
                  </a:lnTo>
                  <a:lnTo>
                    <a:pt x="199" y="18"/>
                  </a:lnTo>
                  <a:lnTo>
                    <a:pt x="201" y="15"/>
                  </a:lnTo>
                  <a:lnTo>
                    <a:pt x="204" y="15"/>
                  </a:lnTo>
                  <a:lnTo>
                    <a:pt x="207" y="13"/>
                  </a:lnTo>
                  <a:lnTo>
                    <a:pt x="212" y="8"/>
                  </a:lnTo>
                  <a:lnTo>
                    <a:pt x="214" y="5"/>
                  </a:lnTo>
                  <a:lnTo>
                    <a:pt x="217" y="5"/>
                  </a:lnTo>
                  <a:lnTo>
                    <a:pt x="219" y="5"/>
                  </a:lnTo>
                  <a:lnTo>
                    <a:pt x="224" y="5"/>
                  </a:lnTo>
                  <a:lnTo>
                    <a:pt x="232" y="5"/>
                  </a:lnTo>
                  <a:lnTo>
                    <a:pt x="240" y="8"/>
                  </a:lnTo>
                  <a:lnTo>
                    <a:pt x="245" y="8"/>
                  </a:lnTo>
                  <a:lnTo>
                    <a:pt x="245" y="10"/>
                  </a:lnTo>
                  <a:lnTo>
                    <a:pt x="247" y="8"/>
                  </a:lnTo>
                  <a:lnTo>
                    <a:pt x="250" y="8"/>
                  </a:lnTo>
                  <a:lnTo>
                    <a:pt x="255" y="8"/>
                  </a:lnTo>
                  <a:lnTo>
                    <a:pt x="263" y="8"/>
                  </a:lnTo>
                  <a:lnTo>
                    <a:pt x="268" y="10"/>
                  </a:lnTo>
                  <a:lnTo>
                    <a:pt x="275" y="10"/>
                  </a:lnTo>
                  <a:lnTo>
                    <a:pt x="280" y="10"/>
                  </a:lnTo>
                  <a:lnTo>
                    <a:pt x="283" y="15"/>
                  </a:lnTo>
                  <a:lnTo>
                    <a:pt x="285" y="15"/>
                  </a:lnTo>
                  <a:lnTo>
                    <a:pt x="288" y="15"/>
                  </a:lnTo>
                  <a:lnTo>
                    <a:pt x="291" y="18"/>
                  </a:lnTo>
                  <a:lnTo>
                    <a:pt x="293" y="20"/>
                  </a:lnTo>
                  <a:lnTo>
                    <a:pt x="293" y="25"/>
                  </a:lnTo>
                  <a:lnTo>
                    <a:pt x="296" y="28"/>
                  </a:lnTo>
                  <a:lnTo>
                    <a:pt x="296" y="30"/>
                  </a:lnTo>
                  <a:lnTo>
                    <a:pt x="301" y="30"/>
                  </a:lnTo>
                  <a:lnTo>
                    <a:pt x="313" y="33"/>
                  </a:lnTo>
                  <a:lnTo>
                    <a:pt x="326" y="36"/>
                  </a:lnTo>
                  <a:lnTo>
                    <a:pt x="331" y="30"/>
                  </a:lnTo>
                  <a:lnTo>
                    <a:pt x="339" y="25"/>
                  </a:lnTo>
                  <a:lnTo>
                    <a:pt x="347" y="20"/>
                  </a:lnTo>
                  <a:lnTo>
                    <a:pt x="352" y="18"/>
                  </a:lnTo>
                  <a:lnTo>
                    <a:pt x="354" y="18"/>
                  </a:lnTo>
                  <a:lnTo>
                    <a:pt x="357" y="13"/>
                  </a:lnTo>
                  <a:lnTo>
                    <a:pt x="359" y="13"/>
                  </a:lnTo>
                  <a:lnTo>
                    <a:pt x="367" y="13"/>
                  </a:lnTo>
                  <a:lnTo>
                    <a:pt x="375" y="13"/>
                  </a:lnTo>
                  <a:lnTo>
                    <a:pt x="382" y="15"/>
                  </a:lnTo>
                  <a:lnTo>
                    <a:pt x="385" y="18"/>
                  </a:lnTo>
                  <a:lnTo>
                    <a:pt x="387" y="15"/>
                  </a:lnTo>
                  <a:lnTo>
                    <a:pt x="387" y="13"/>
                  </a:lnTo>
                  <a:lnTo>
                    <a:pt x="395" y="10"/>
                  </a:lnTo>
                  <a:lnTo>
                    <a:pt x="397" y="5"/>
                  </a:lnTo>
                  <a:lnTo>
                    <a:pt x="405" y="5"/>
                  </a:lnTo>
                  <a:lnTo>
                    <a:pt x="410" y="8"/>
                  </a:lnTo>
                  <a:lnTo>
                    <a:pt x="415" y="5"/>
                  </a:lnTo>
                  <a:lnTo>
                    <a:pt x="420" y="8"/>
                  </a:lnTo>
                  <a:lnTo>
                    <a:pt x="428" y="15"/>
                  </a:lnTo>
                  <a:lnTo>
                    <a:pt x="433" y="15"/>
                  </a:lnTo>
                  <a:lnTo>
                    <a:pt x="438" y="18"/>
                  </a:lnTo>
                  <a:lnTo>
                    <a:pt x="446" y="15"/>
                  </a:lnTo>
                  <a:lnTo>
                    <a:pt x="446" y="23"/>
                  </a:lnTo>
                  <a:lnTo>
                    <a:pt x="446" y="25"/>
                  </a:lnTo>
                  <a:lnTo>
                    <a:pt x="448" y="30"/>
                  </a:lnTo>
                  <a:lnTo>
                    <a:pt x="453" y="36"/>
                  </a:lnTo>
                  <a:lnTo>
                    <a:pt x="461" y="41"/>
                  </a:lnTo>
                  <a:lnTo>
                    <a:pt x="459" y="48"/>
                  </a:lnTo>
                  <a:lnTo>
                    <a:pt x="459" y="53"/>
                  </a:lnTo>
                  <a:lnTo>
                    <a:pt x="456" y="56"/>
                  </a:lnTo>
                  <a:lnTo>
                    <a:pt x="456" y="58"/>
                  </a:lnTo>
                  <a:lnTo>
                    <a:pt x="459" y="61"/>
                  </a:lnTo>
                  <a:lnTo>
                    <a:pt x="461" y="64"/>
                  </a:lnTo>
                  <a:lnTo>
                    <a:pt x="464" y="64"/>
                  </a:lnTo>
                  <a:lnTo>
                    <a:pt x="469" y="64"/>
                  </a:lnTo>
                  <a:lnTo>
                    <a:pt x="474" y="69"/>
                  </a:lnTo>
                  <a:lnTo>
                    <a:pt x="479" y="74"/>
                  </a:lnTo>
                  <a:lnTo>
                    <a:pt x="481" y="76"/>
                  </a:lnTo>
                  <a:lnTo>
                    <a:pt x="489" y="76"/>
                  </a:lnTo>
                  <a:lnTo>
                    <a:pt x="499" y="79"/>
                  </a:lnTo>
                  <a:lnTo>
                    <a:pt x="507" y="81"/>
                  </a:lnTo>
                  <a:lnTo>
                    <a:pt x="512" y="84"/>
                  </a:lnTo>
                  <a:lnTo>
                    <a:pt x="512" y="86"/>
                  </a:lnTo>
                  <a:lnTo>
                    <a:pt x="522" y="89"/>
                  </a:lnTo>
                  <a:lnTo>
                    <a:pt x="527" y="86"/>
                  </a:lnTo>
                  <a:lnTo>
                    <a:pt x="527" y="84"/>
                  </a:lnTo>
                  <a:lnTo>
                    <a:pt x="527" y="81"/>
                  </a:lnTo>
                  <a:lnTo>
                    <a:pt x="530" y="81"/>
                  </a:lnTo>
                  <a:lnTo>
                    <a:pt x="527" y="79"/>
                  </a:lnTo>
                  <a:lnTo>
                    <a:pt x="530" y="76"/>
                  </a:lnTo>
                  <a:lnTo>
                    <a:pt x="532" y="71"/>
                  </a:lnTo>
                  <a:lnTo>
                    <a:pt x="535" y="69"/>
                  </a:lnTo>
                  <a:lnTo>
                    <a:pt x="537" y="66"/>
                  </a:lnTo>
                  <a:lnTo>
                    <a:pt x="537" y="64"/>
                  </a:lnTo>
                  <a:lnTo>
                    <a:pt x="540" y="64"/>
                  </a:lnTo>
                  <a:lnTo>
                    <a:pt x="540" y="61"/>
                  </a:lnTo>
                  <a:lnTo>
                    <a:pt x="540" y="58"/>
                  </a:lnTo>
                  <a:lnTo>
                    <a:pt x="535" y="58"/>
                  </a:lnTo>
                  <a:lnTo>
                    <a:pt x="535" y="56"/>
                  </a:lnTo>
                  <a:lnTo>
                    <a:pt x="537" y="46"/>
                  </a:lnTo>
                  <a:lnTo>
                    <a:pt x="543" y="48"/>
                  </a:lnTo>
                  <a:lnTo>
                    <a:pt x="545" y="46"/>
                  </a:lnTo>
                  <a:lnTo>
                    <a:pt x="545" y="43"/>
                  </a:lnTo>
                  <a:lnTo>
                    <a:pt x="545" y="41"/>
                  </a:lnTo>
                  <a:lnTo>
                    <a:pt x="548" y="38"/>
                  </a:lnTo>
                  <a:lnTo>
                    <a:pt x="550" y="30"/>
                  </a:lnTo>
                  <a:lnTo>
                    <a:pt x="550" y="28"/>
                  </a:lnTo>
                  <a:lnTo>
                    <a:pt x="553" y="25"/>
                  </a:lnTo>
                  <a:lnTo>
                    <a:pt x="560" y="25"/>
                  </a:lnTo>
                  <a:lnTo>
                    <a:pt x="563" y="25"/>
                  </a:lnTo>
                  <a:lnTo>
                    <a:pt x="565" y="25"/>
                  </a:lnTo>
                  <a:lnTo>
                    <a:pt x="568" y="25"/>
                  </a:lnTo>
                  <a:lnTo>
                    <a:pt x="571" y="28"/>
                  </a:lnTo>
                  <a:lnTo>
                    <a:pt x="581" y="33"/>
                  </a:lnTo>
                  <a:lnTo>
                    <a:pt x="583" y="30"/>
                  </a:lnTo>
                  <a:lnTo>
                    <a:pt x="586" y="30"/>
                  </a:lnTo>
                  <a:lnTo>
                    <a:pt x="634" y="23"/>
                  </a:lnTo>
                  <a:lnTo>
                    <a:pt x="652" y="15"/>
                  </a:lnTo>
                  <a:lnTo>
                    <a:pt x="660" y="20"/>
                  </a:lnTo>
                  <a:lnTo>
                    <a:pt x="660" y="25"/>
                  </a:lnTo>
                  <a:lnTo>
                    <a:pt x="662" y="25"/>
                  </a:lnTo>
                  <a:lnTo>
                    <a:pt x="667" y="25"/>
                  </a:lnTo>
                  <a:lnTo>
                    <a:pt x="675" y="25"/>
                  </a:lnTo>
                  <a:lnTo>
                    <a:pt x="677" y="25"/>
                  </a:lnTo>
                  <a:lnTo>
                    <a:pt x="680" y="25"/>
                  </a:lnTo>
                  <a:lnTo>
                    <a:pt x="685" y="28"/>
                  </a:lnTo>
                  <a:lnTo>
                    <a:pt x="688" y="28"/>
                  </a:lnTo>
                  <a:lnTo>
                    <a:pt x="693" y="30"/>
                  </a:lnTo>
                  <a:lnTo>
                    <a:pt x="695" y="30"/>
                  </a:lnTo>
                  <a:lnTo>
                    <a:pt x="703" y="30"/>
                  </a:lnTo>
                  <a:lnTo>
                    <a:pt x="711" y="33"/>
                  </a:lnTo>
                  <a:lnTo>
                    <a:pt x="713" y="33"/>
                  </a:lnTo>
                  <a:lnTo>
                    <a:pt x="718" y="36"/>
                  </a:lnTo>
                  <a:lnTo>
                    <a:pt x="726" y="36"/>
                  </a:lnTo>
                  <a:lnTo>
                    <a:pt x="728" y="36"/>
                  </a:lnTo>
                  <a:lnTo>
                    <a:pt x="731" y="38"/>
                  </a:lnTo>
                  <a:lnTo>
                    <a:pt x="733" y="41"/>
                  </a:lnTo>
                  <a:lnTo>
                    <a:pt x="736" y="41"/>
                  </a:lnTo>
                  <a:lnTo>
                    <a:pt x="739" y="46"/>
                  </a:lnTo>
                  <a:lnTo>
                    <a:pt x="736" y="46"/>
                  </a:lnTo>
                  <a:lnTo>
                    <a:pt x="736" y="48"/>
                  </a:lnTo>
                  <a:lnTo>
                    <a:pt x="733" y="48"/>
                  </a:lnTo>
                  <a:lnTo>
                    <a:pt x="733" y="51"/>
                  </a:lnTo>
                  <a:lnTo>
                    <a:pt x="733" y="53"/>
                  </a:lnTo>
                  <a:lnTo>
                    <a:pt x="741" y="58"/>
                  </a:lnTo>
                  <a:lnTo>
                    <a:pt x="739" y="64"/>
                  </a:lnTo>
                  <a:lnTo>
                    <a:pt x="731" y="64"/>
                  </a:lnTo>
                  <a:lnTo>
                    <a:pt x="728" y="66"/>
                  </a:lnTo>
                  <a:lnTo>
                    <a:pt x="728" y="71"/>
                  </a:lnTo>
                  <a:lnTo>
                    <a:pt x="731" y="74"/>
                  </a:lnTo>
                  <a:lnTo>
                    <a:pt x="736" y="74"/>
                  </a:lnTo>
                  <a:lnTo>
                    <a:pt x="739" y="74"/>
                  </a:lnTo>
                  <a:lnTo>
                    <a:pt x="741" y="74"/>
                  </a:lnTo>
                  <a:lnTo>
                    <a:pt x="744" y="76"/>
                  </a:lnTo>
                  <a:lnTo>
                    <a:pt x="746" y="79"/>
                  </a:lnTo>
                  <a:lnTo>
                    <a:pt x="744" y="79"/>
                  </a:lnTo>
                  <a:lnTo>
                    <a:pt x="744" y="81"/>
                  </a:lnTo>
                  <a:lnTo>
                    <a:pt x="733" y="84"/>
                  </a:lnTo>
                  <a:lnTo>
                    <a:pt x="733" y="86"/>
                  </a:lnTo>
                  <a:lnTo>
                    <a:pt x="739" y="89"/>
                  </a:lnTo>
                  <a:lnTo>
                    <a:pt x="746" y="94"/>
                  </a:lnTo>
                  <a:lnTo>
                    <a:pt x="749" y="94"/>
                  </a:lnTo>
                  <a:lnTo>
                    <a:pt x="759" y="97"/>
                  </a:lnTo>
                  <a:lnTo>
                    <a:pt x="761" y="99"/>
                  </a:lnTo>
                  <a:lnTo>
                    <a:pt x="761" y="102"/>
                  </a:lnTo>
                  <a:lnTo>
                    <a:pt x="759" y="102"/>
                  </a:lnTo>
                  <a:lnTo>
                    <a:pt x="749" y="107"/>
                  </a:lnTo>
                  <a:lnTo>
                    <a:pt x="744" y="107"/>
                  </a:lnTo>
                  <a:lnTo>
                    <a:pt x="741" y="109"/>
                  </a:lnTo>
                  <a:lnTo>
                    <a:pt x="739" y="109"/>
                  </a:lnTo>
                  <a:lnTo>
                    <a:pt x="728" y="114"/>
                  </a:lnTo>
                  <a:lnTo>
                    <a:pt x="728" y="117"/>
                  </a:lnTo>
                  <a:lnTo>
                    <a:pt x="733" y="125"/>
                  </a:lnTo>
                  <a:lnTo>
                    <a:pt x="736" y="127"/>
                  </a:lnTo>
                  <a:lnTo>
                    <a:pt x="741" y="127"/>
                  </a:lnTo>
                  <a:lnTo>
                    <a:pt x="746" y="130"/>
                  </a:lnTo>
                  <a:lnTo>
                    <a:pt x="746" y="132"/>
                  </a:lnTo>
                  <a:lnTo>
                    <a:pt x="746" y="135"/>
                  </a:lnTo>
                  <a:lnTo>
                    <a:pt x="741" y="135"/>
                  </a:lnTo>
                  <a:lnTo>
                    <a:pt x="736" y="137"/>
                  </a:lnTo>
                  <a:lnTo>
                    <a:pt x="731" y="140"/>
                  </a:lnTo>
                  <a:lnTo>
                    <a:pt x="728" y="142"/>
                  </a:lnTo>
                  <a:lnTo>
                    <a:pt x="726" y="145"/>
                  </a:lnTo>
                  <a:lnTo>
                    <a:pt x="723" y="145"/>
                  </a:lnTo>
                  <a:lnTo>
                    <a:pt x="721" y="148"/>
                  </a:lnTo>
                  <a:lnTo>
                    <a:pt x="721" y="153"/>
                  </a:lnTo>
                  <a:lnTo>
                    <a:pt x="718" y="155"/>
                  </a:lnTo>
                  <a:lnTo>
                    <a:pt x="711" y="158"/>
                  </a:lnTo>
                  <a:lnTo>
                    <a:pt x="708" y="160"/>
                  </a:lnTo>
                  <a:lnTo>
                    <a:pt x="708" y="168"/>
                  </a:lnTo>
                  <a:lnTo>
                    <a:pt x="711" y="170"/>
                  </a:lnTo>
                  <a:lnTo>
                    <a:pt x="713" y="173"/>
                  </a:lnTo>
                  <a:lnTo>
                    <a:pt x="716" y="178"/>
                  </a:lnTo>
                  <a:lnTo>
                    <a:pt x="721" y="181"/>
                  </a:lnTo>
                  <a:lnTo>
                    <a:pt x="721" y="188"/>
                  </a:lnTo>
                  <a:lnTo>
                    <a:pt x="721" y="191"/>
                  </a:lnTo>
                  <a:lnTo>
                    <a:pt x="716" y="196"/>
                  </a:lnTo>
                  <a:lnTo>
                    <a:pt x="716" y="204"/>
                  </a:lnTo>
                  <a:lnTo>
                    <a:pt x="713" y="206"/>
                  </a:lnTo>
                  <a:lnTo>
                    <a:pt x="713" y="209"/>
                  </a:lnTo>
                  <a:lnTo>
                    <a:pt x="713" y="221"/>
                  </a:lnTo>
                  <a:lnTo>
                    <a:pt x="718" y="229"/>
                  </a:lnTo>
                  <a:lnTo>
                    <a:pt x="721" y="229"/>
                  </a:lnTo>
                  <a:lnTo>
                    <a:pt x="726" y="229"/>
                  </a:lnTo>
                  <a:lnTo>
                    <a:pt x="728" y="229"/>
                  </a:lnTo>
                  <a:lnTo>
                    <a:pt x="733" y="232"/>
                  </a:lnTo>
                  <a:lnTo>
                    <a:pt x="736" y="234"/>
                  </a:lnTo>
                  <a:lnTo>
                    <a:pt x="733" y="239"/>
                  </a:lnTo>
                  <a:lnTo>
                    <a:pt x="731" y="242"/>
                  </a:lnTo>
                  <a:lnTo>
                    <a:pt x="718" y="249"/>
                  </a:lnTo>
                  <a:lnTo>
                    <a:pt x="718" y="252"/>
                  </a:lnTo>
                  <a:lnTo>
                    <a:pt x="721" y="252"/>
                  </a:lnTo>
                  <a:lnTo>
                    <a:pt x="728" y="260"/>
                  </a:lnTo>
                  <a:lnTo>
                    <a:pt x="731" y="262"/>
                  </a:lnTo>
                  <a:lnTo>
                    <a:pt x="736" y="265"/>
                  </a:lnTo>
                  <a:lnTo>
                    <a:pt x="741" y="265"/>
                  </a:lnTo>
                  <a:lnTo>
                    <a:pt x="744" y="267"/>
                  </a:lnTo>
                  <a:lnTo>
                    <a:pt x="754" y="277"/>
                  </a:lnTo>
                  <a:lnTo>
                    <a:pt x="754" y="282"/>
                  </a:lnTo>
                  <a:lnTo>
                    <a:pt x="754" y="285"/>
                  </a:lnTo>
                  <a:lnTo>
                    <a:pt x="754" y="288"/>
                  </a:lnTo>
                  <a:lnTo>
                    <a:pt x="754" y="290"/>
                  </a:lnTo>
                  <a:lnTo>
                    <a:pt x="754" y="295"/>
                  </a:lnTo>
                  <a:lnTo>
                    <a:pt x="751" y="298"/>
                  </a:lnTo>
                  <a:lnTo>
                    <a:pt x="746" y="295"/>
                  </a:lnTo>
                  <a:lnTo>
                    <a:pt x="744" y="295"/>
                  </a:lnTo>
                  <a:lnTo>
                    <a:pt x="744" y="298"/>
                  </a:lnTo>
                  <a:lnTo>
                    <a:pt x="741" y="300"/>
                  </a:lnTo>
                  <a:lnTo>
                    <a:pt x="744" y="303"/>
                  </a:lnTo>
                  <a:lnTo>
                    <a:pt x="744" y="305"/>
                  </a:lnTo>
                  <a:lnTo>
                    <a:pt x="754" y="313"/>
                  </a:lnTo>
                  <a:lnTo>
                    <a:pt x="756" y="313"/>
                  </a:lnTo>
                  <a:lnTo>
                    <a:pt x="759" y="316"/>
                  </a:lnTo>
                  <a:lnTo>
                    <a:pt x="769" y="318"/>
                  </a:lnTo>
                  <a:lnTo>
                    <a:pt x="772" y="318"/>
                  </a:lnTo>
                  <a:lnTo>
                    <a:pt x="774" y="321"/>
                  </a:lnTo>
                  <a:lnTo>
                    <a:pt x="777" y="321"/>
                  </a:lnTo>
                  <a:lnTo>
                    <a:pt x="779" y="323"/>
                  </a:lnTo>
                  <a:lnTo>
                    <a:pt x="782" y="328"/>
                  </a:lnTo>
                  <a:lnTo>
                    <a:pt x="779" y="331"/>
                  </a:lnTo>
                  <a:lnTo>
                    <a:pt x="774" y="336"/>
                  </a:lnTo>
                  <a:lnTo>
                    <a:pt x="787" y="346"/>
                  </a:lnTo>
                  <a:lnTo>
                    <a:pt x="792" y="346"/>
                  </a:lnTo>
                  <a:lnTo>
                    <a:pt x="805" y="346"/>
                  </a:lnTo>
                  <a:lnTo>
                    <a:pt x="805" y="344"/>
                  </a:lnTo>
                  <a:lnTo>
                    <a:pt x="810" y="338"/>
                  </a:lnTo>
                  <a:lnTo>
                    <a:pt x="815" y="338"/>
                  </a:lnTo>
                  <a:lnTo>
                    <a:pt x="820" y="336"/>
                  </a:lnTo>
                  <a:lnTo>
                    <a:pt x="830" y="344"/>
                  </a:lnTo>
                  <a:lnTo>
                    <a:pt x="840" y="346"/>
                  </a:lnTo>
                  <a:lnTo>
                    <a:pt x="840" y="349"/>
                  </a:lnTo>
                  <a:lnTo>
                    <a:pt x="838" y="354"/>
                  </a:lnTo>
                  <a:lnTo>
                    <a:pt x="838" y="361"/>
                  </a:lnTo>
                  <a:lnTo>
                    <a:pt x="835" y="361"/>
                  </a:lnTo>
                  <a:lnTo>
                    <a:pt x="833" y="364"/>
                  </a:lnTo>
                  <a:lnTo>
                    <a:pt x="835" y="382"/>
                  </a:lnTo>
                  <a:lnTo>
                    <a:pt x="838" y="389"/>
                  </a:lnTo>
                  <a:lnTo>
                    <a:pt x="838" y="392"/>
                  </a:lnTo>
                  <a:lnTo>
                    <a:pt x="848" y="397"/>
                  </a:lnTo>
                  <a:lnTo>
                    <a:pt x="858" y="400"/>
                  </a:lnTo>
                  <a:lnTo>
                    <a:pt x="858" y="402"/>
                  </a:lnTo>
                  <a:lnTo>
                    <a:pt x="853" y="405"/>
                  </a:lnTo>
                  <a:lnTo>
                    <a:pt x="848" y="402"/>
                  </a:lnTo>
                  <a:lnTo>
                    <a:pt x="845" y="402"/>
                  </a:lnTo>
                  <a:lnTo>
                    <a:pt x="845" y="405"/>
                  </a:lnTo>
                  <a:lnTo>
                    <a:pt x="843" y="407"/>
                  </a:lnTo>
                  <a:lnTo>
                    <a:pt x="840" y="407"/>
                  </a:lnTo>
                  <a:lnTo>
                    <a:pt x="840" y="410"/>
                  </a:lnTo>
                  <a:lnTo>
                    <a:pt x="840" y="412"/>
                  </a:lnTo>
                  <a:lnTo>
                    <a:pt x="838" y="417"/>
                  </a:lnTo>
                  <a:lnTo>
                    <a:pt x="835" y="420"/>
                  </a:lnTo>
                  <a:lnTo>
                    <a:pt x="833" y="425"/>
                  </a:lnTo>
                  <a:lnTo>
                    <a:pt x="833" y="428"/>
                  </a:lnTo>
                  <a:lnTo>
                    <a:pt x="833" y="435"/>
                  </a:lnTo>
                  <a:lnTo>
                    <a:pt x="830" y="438"/>
                  </a:lnTo>
                  <a:lnTo>
                    <a:pt x="830" y="445"/>
                  </a:lnTo>
                  <a:lnTo>
                    <a:pt x="833" y="448"/>
                  </a:lnTo>
                  <a:lnTo>
                    <a:pt x="830" y="456"/>
                  </a:lnTo>
                  <a:lnTo>
                    <a:pt x="830" y="458"/>
                  </a:lnTo>
                  <a:lnTo>
                    <a:pt x="828" y="458"/>
                  </a:lnTo>
                  <a:lnTo>
                    <a:pt x="823" y="461"/>
                  </a:lnTo>
                  <a:lnTo>
                    <a:pt x="820" y="463"/>
                  </a:lnTo>
                  <a:lnTo>
                    <a:pt x="817" y="466"/>
                  </a:lnTo>
                  <a:lnTo>
                    <a:pt x="815" y="468"/>
                  </a:lnTo>
                  <a:lnTo>
                    <a:pt x="817" y="471"/>
                  </a:lnTo>
                  <a:lnTo>
                    <a:pt x="820" y="473"/>
                  </a:lnTo>
                  <a:lnTo>
                    <a:pt x="820" y="476"/>
                  </a:lnTo>
                  <a:lnTo>
                    <a:pt x="820" y="478"/>
                  </a:lnTo>
                  <a:lnTo>
                    <a:pt x="820" y="481"/>
                  </a:lnTo>
                  <a:lnTo>
                    <a:pt x="823" y="486"/>
                  </a:lnTo>
                  <a:lnTo>
                    <a:pt x="825" y="489"/>
                  </a:lnTo>
                  <a:lnTo>
                    <a:pt x="830" y="491"/>
                  </a:lnTo>
                  <a:lnTo>
                    <a:pt x="835" y="491"/>
                  </a:lnTo>
                  <a:lnTo>
                    <a:pt x="838" y="494"/>
                  </a:lnTo>
                  <a:lnTo>
                    <a:pt x="840" y="496"/>
                  </a:lnTo>
                  <a:lnTo>
                    <a:pt x="838" y="501"/>
                  </a:lnTo>
                  <a:lnTo>
                    <a:pt x="838" y="504"/>
                  </a:lnTo>
                  <a:lnTo>
                    <a:pt x="840" y="509"/>
                  </a:lnTo>
                  <a:lnTo>
                    <a:pt x="838" y="514"/>
                  </a:lnTo>
                  <a:lnTo>
                    <a:pt x="840" y="519"/>
                  </a:lnTo>
                  <a:lnTo>
                    <a:pt x="843" y="519"/>
                  </a:lnTo>
                  <a:lnTo>
                    <a:pt x="851" y="522"/>
                  </a:lnTo>
                  <a:lnTo>
                    <a:pt x="851" y="524"/>
                  </a:lnTo>
                  <a:lnTo>
                    <a:pt x="853" y="524"/>
                  </a:lnTo>
                  <a:lnTo>
                    <a:pt x="856" y="527"/>
                  </a:lnTo>
                  <a:lnTo>
                    <a:pt x="863" y="532"/>
                  </a:lnTo>
                  <a:lnTo>
                    <a:pt x="863" y="534"/>
                  </a:lnTo>
                  <a:lnTo>
                    <a:pt x="863" y="537"/>
                  </a:lnTo>
                  <a:lnTo>
                    <a:pt x="866" y="540"/>
                  </a:lnTo>
                  <a:lnTo>
                    <a:pt x="866" y="547"/>
                  </a:lnTo>
                  <a:lnTo>
                    <a:pt x="871" y="555"/>
                  </a:lnTo>
                  <a:lnTo>
                    <a:pt x="871" y="557"/>
                  </a:lnTo>
                  <a:lnTo>
                    <a:pt x="873" y="562"/>
                  </a:lnTo>
                  <a:lnTo>
                    <a:pt x="876" y="568"/>
                  </a:lnTo>
                  <a:lnTo>
                    <a:pt x="881" y="575"/>
                  </a:lnTo>
                  <a:lnTo>
                    <a:pt x="881" y="578"/>
                  </a:lnTo>
                  <a:lnTo>
                    <a:pt x="881" y="580"/>
                  </a:lnTo>
                  <a:lnTo>
                    <a:pt x="881" y="588"/>
                  </a:lnTo>
                  <a:lnTo>
                    <a:pt x="884" y="588"/>
                  </a:lnTo>
                  <a:lnTo>
                    <a:pt x="884" y="590"/>
                  </a:lnTo>
                  <a:lnTo>
                    <a:pt x="884" y="593"/>
                  </a:lnTo>
                  <a:lnTo>
                    <a:pt x="884" y="595"/>
                  </a:lnTo>
                  <a:lnTo>
                    <a:pt x="884" y="598"/>
                  </a:lnTo>
                  <a:lnTo>
                    <a:pt x="881" y="601"/>
                  </a:lnTo>
                  <a:lnTo>
                    <a:pt x="830" y="601"/>
                  </a:lnTo>
                  <a:lnTo>
                    <a:pt x="705" y="682"/>
                  </a:lnTo>
                  <a:lnTo>
                    <a:pt x="606" y="667"/>
                  </a:lnTo>
                  <a:lnTo>
                    <a:pt x="548" y="664"/>
                  </a:lnTo>
                  <a:lnTo>
                    <a:pt x="548" y="667"/>
                  </a:lnTo>
                  <a:lnTo>
                    <a:pt x="548" y="669"/>
                  </a:lnTo>
                  <a:lnTo>
                    <a:pt x="545" y="674"/>
                  </a:lnTo>
                  <a:lnTo>
                    <a:pt x="545" y="677"/>
                  </a:lnTo>
                  <a:lnTo>
                    <a:pt x="545" y="682"/>
                  </a:lnTo>
                  <a:lnTo>
                    <a:pt x="545" y="685"/>
                  </a:lnTo>
                  <a:lnTo>
                    <a:pt x="545" y="687"/>
                  </a:lnTo>
                  <a:lnTo>
                    <a:pt x="543" y="692"/>
                  </a:lnTo>
                  <a:lnTo>
                    <a:pt x="543" y="695"/>
                  </a:lnTo>
                  <a:lnTo>
                    <a:pt x="543" y="697"/>
                  </a:lnTo>
                  <a:lnTo>
                    <a:pt x="543" y="700"/>
                  </a:lnTo>
                  <a:lnTo>
                    <a:pt x="540" y="700"/>
                  </a:lnTo>
                  <a:lnTo>
                    <a:pt x="540" y="705"/>
                  </a:lnTo>
                  <a:lnTo>
                    <a:pt x="540" y="707"/>
                  </a:lnTo>
                  <a:lnTo>
                    <a:pt x="537" y="710"/>
                  </a:lnTo>
                  <a:lnTo>
                    <a:pt x="535" y="710"/>
                  </a:lnTo>
                  <a:lnTo>
                    <a:pt x="532" y="713"/>
                  </a:lnTo>
                  <a:lnTo>
                    <a:pt x="530" y="718"/>
                  </a:lnTo>
                  <a:lnTo>
                    <a:pt x="527" y="720"/>
                  </a:lnTo>
                  <a:lnTo>
                    <a:pt x="527" y="723"/>
                  </a:lnTo>
                  <a:lnTo>
                    <a:pt x="525" y="725"/>
                  </a:lnTo>
                  <a:lnTo>
                    <a:pt x="525" y="730"/>
                  </a:lnTo>
                  <a:lnTo>
                    <a:pt x="522" y="733"/>
                  </a:lnTo>
                  <a:lnTo>
                    <a:pt x="522" y="735"/>
                  </a:lnTo>
                  <a:lnTo>
                    <a:pt x="522" y="738"/>
                  </a:lnTo>
                  <a:lnTo>
                    <a:pt x="522" y="743"/>
                  </a:lnTo>
                  <a:lnTo>
                    <a:pt x="520" y="746"/>
                  </a:lnTo>
                  <a:lnTo>
                    <a:pt x="517" y="748"/>
                  </a:lnTo>
                  <a:lnTo>
                    <a:pt x="515" y="748"/>
                  </a:lnTo>
                  <a:lnTo>
                    <a:pt x="515" y="751"/>
                  </a:lnTo>
                  <a:lnTo>
                    <a:pt x="515" y="756"/>
                  </a:lnTo>
                  <a:lnTo>
                    <a:pt x="515" y="758"/>
                  </a:lnTo>
                  <a:lnTo>
                    <a:pt x="515" y="761"/>
                  </a:lnTo>
                  <a:lnTo>
                    <a:pt x="512" y="763"/>
                  </a:lnTo>
                  <a:lnTo>
                    <a:pt x="512" y="766"/>
                  </a:lnTo>
                  <a:lnTo>
                    <a:pt x="509" y="769"/>
                  </a:lnTo>
                  <a:lnTo>
                    <a:pt x="509" y="774"/>
                  </a:lnTo>
                  <a:lnTo>
                    <a:pt x="502" y="771"/>
                  </a:lnTo>
                  <a:lnTo>
                    <a:pt x="497" y="771"/>
                  </a:lnTo>
                  <a:lnTo>
                    <a:pt x="494" y="771"/>
                  </a:lnTo>
                  <a:lnTo>
                    <a:pt x="492" y="769"/>
                  </a:lnTo>
                  <a:lnTo>
                    <a:pt x="487" y="766"/>
                  </a:lnTo>
                  <a:lnTo>
                    <a:pt x="481" y="763"/>
                  </a:lnTo>
                  <a:lnTo>
                    <a:pt x="479" y="763"/>
                  </a:lnTo>
                  <a:lnTo>
                    <a:pt x="474" y="769"/>
                  </a:lnTo>
                  <a:lnTo>
                    <a:pt x="469" y="771"/>
                  </a:lnTo>
                  <a:lnTo>
                    <a:pt x="466" y="771"/>
                  </a:lnTo>
                  <a:lnTo>
                    <a:pt x="461" y="769"/>
                  </a:lnTo>
                  <a:lnTo>
                    <a:pt x="408" y="763"/>
                  </a:lnTo>
                  <a:lnTo>
                    <a:pt x="400" y="771"/>
                  </a:lnTo>
                  <a:lnTo>
                    <a:pt x="395" y="779"/>
                  </a:lnTo>
                  <a:lnTo>
                    <a:pt x="395" y="781"/>
                  </a:lnTo>
                  <a:lnTo>
                    <a:pt x="382" y="784"/>
                  </a:lnTo>
                  <a:lnTo>
                    <a:pt x="377" y="784"/>
                  </a:lnTo>
                  <a:lnTo>
                    <a:pt x="375" y="786"/>
                  </a:lnTo>
                  <a:lnTo>
                    <a:pt x="352" y="786"/>
                  </a:lnTo>
                  <a:lnTo>
                    <a:pt x="349" y="786"/>
                  </a:lnTo>
                  <a:lnTo>
                    <a:pt x="341" y="789"/>
                  </a:lnTo>
                  <a:lnTo>
                    <a:pt x="339" y="789"/>
                  </a:lnTo>
                  <a:lnTo>
                    <a:pt x="336" y="789"/>
                  </a:lnTo>
                  <a:lnTo>
                    <a:pt x="334" y="791"/>
                  </a:lnTo>
                  <a:lnTo>
                    <a:pt x="329" y="794"/>
                  </a:lnTo>
                  <a:lnTo>
                    <a:pt x="326" y="794"/>
                  </a:lnTo>
                  <a:lnTo>
                    <a:pt x="324" y="797"/>
                  </a:lnTo>
                  <a:lnTo>
                    <a:pt x="319" y="799"/>
                  </a:lnTo>
                  <a:lnTo>
                    <a:pt x="316" y="802"/>
                  </a:lnTo>
                  <a:lnTo>
                    <a:pt x="313" y="802"/>
                  </a:lnTo>
                  <a:lnTo>
                    <a:pt x="303" y="804"/>
                  </a:lnTo>
                  <a:lnTo>
                    <a:pt x="263" y="774"/>
                  </a:lnTo>
                  <a:lnTo>
                    <a:pt x="214" y="812"/>
                  </a:lnTo>
                  <a:lnTo>
                    <a:pt x="184" y="812"/>
                  </a:lnTo>
                  <a:lnTo>
                    <a:pt x="143" y="812"/>
                  </a:lnTo>
                  <a:lnTo>
                    <a:pt x="59" y="723"/>
                  </a:lnTo>
                  <a:lnTo>
                    <a:pt x="54" y="710"/>
                  </a:lnTo>
                  <a:lnTo>
                    <a:pt x="51" y="710"/>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4">
              <a:extLst>
                <a:ext uri="{FF2B5EF4-FFF2-40B4-BE49-F238E27FC236}">
                  <a16:creationId xmlns:a16="http://schemas.microsoft.com/office/drawing/2014/main" id="{78FC9262-0F20-9D97-C74F-02B657331358}"/>
                </a:ext>
              </a:extLst>
            </p:cNvPr>
            <p:cNvSpPr>
              <a:spLocks/>
            </p:cNvSpPr>
            <p:nvPr/>
          </p:nvSpPr>
          <p:spPr bwMode="auto">
            <a:xfrm>
              <a:off x="2281" y="646"/>
              <a:ext cx="1662" cy="1148"/>
            </a:xfrm>
            <a:custGeom>
              <a:avLst/>
              <a:gdLst>
                <a:gd name="T0" fmla="*/ 662 w 1662"/>
                <a:gd name="T1" fmla="*/ 1077 h 1148"/>
                <a:gd name="T2" fmla="*/ 692 w 1662"/>
                <a:gd name="T3" fmla="*/ 1113 h 1148"/>
                <a:gd name="T4" fmla="*/ 682 w 1662"/>
                <a:gd name="T5" fmla="*/ 1148 h 1148"/>
                <a:gd name="T6" fmla="*/ 496 w 1662"/>
                <a:gd name="T7" fmla="*/ 1059 h 1148"/>
                <a:gd name="T8" fmla="*/ 423 w 1662"/>
                <a:gd name="T9" fmla="*/ 955 h 1148"/>
                <a:gd name="T10" fmla="*/ 331 w 1662"/>
                <a:gd name="T11" fmla="*/ 794 h 1148"/>
                <a:gd name="T12" fmla="*/ 244 w 1662"/>
                <a:gd name="T13" fmla="*/ 861 h 1148"/>
                <a:gd name="T14" fmla="*/ 150 w 1662"/>
                <a:gd name="T15" fmla="*/ 861 h 1148"/>
                <a:gd name="T16" fmla="*/ 107 w 1662"/>
                <a:gd name="T17" fmla="*/ 761 h 1148"/>
                <a:gd name="T18" fmla="*/ 89 w 1662"/>
                <a:gd name="T19" fmla="*/ 667 h 1148"/>
                <a:gd name="T20" fmla="*/ 102 w 1662"/>
                <a:gd name="T21" fmla="*/ 563 h 1148"/>
                <a:gd name="T22" fmla="*/ 107 w 1662"/>
                <a:gd name="T23" fmla="*/ 456 h 1148"/>
                <a:gd name="T24" fmla="*/ 18 w 1662"/>
                <a:gd name="T25" fmla="*/ 369 h 1148"/>
                <a:gd name="T26" fmla="*/ 79 w 1662"/>
                <a:gd name="T27" fmla="*/ 313 h 1148"/>
                <a:gd name="T28" fmla="*/ 194 w 1662"/>
                <a:gd name="T29" fmla="*/ 278 h 1148"/>
                <a:gd name="T30" fmla="*/ 158 w 1662"/>
                <a:gd name="T31" fmla="*/ 179 h 1148"/>
                <a:gd name="T32" fmla="*/ 153 w 1662"/>
                <a:gd name="T33" fmla="*/ 105 h 1148"/>
                <a:gd name="T34" fmla="*/ 173 w 1662"/>
                <a:gd name="T35" fmla="*/ 36 h 1148"/>
                <a:gd name="T36" fmla="*/ 244 w 1662"/>
                <a:gd name="T37" fmla="*/ 82 h 1148"/>
                <a:gd name="T38" fmla="*/ 331 w 1662"/>
                <a:gd name="T39" fmla="*/ 16 h 1148"/>
                <a:gd name="T40" fmla="*/ 395 w 1662"/>
                <a:gd name="T41" fmla="*/ 51 h 1148"/>
                <a:gd name="T42" fmla="*/ 369 w 1662"/>
                <a:gd name="T43" fmla="*/ 112 h 1148"/>
                <a:gd name="T44" fmla="*/ 402 w 1662"/>
                <a:gd name="T45" fmla="*/ 140 h 1148"/>
                <a:gd name="T46" fmla="*/ 400 w 1662"/>
                <a:gd name="T47" fmla="*/ 201 h 1148"/>
                <a:gd name="T48" fmla="*/ 397 w 1662"/>
                <a:gd name="T49" fmla="*/ 252 h 1148"/>
                <a:gd name="T50" fmla="*/ 514 w 1662"/>
                <a:gd name="T51" fmla="*/ 240 h 1148"/>
                <a:gd name="T52" fmla="*/ 583 w 1662"/>
                <a:gd name="T53" fmla="*/ 181 h 1148"/>
                <a:gd name="T54" fmla="*/ 687 w 1662"/>
                <a:gd name="T55" fmla="*/ 145 h 1148"/>
                <a:gd name="T56" fmla="*/ 776 w 1662"/>
                <a:gd name="T57" fmla="*/ 189 h 1148"/>
                <a:gd name="T58" fmla="*/ 835 w 1662"/>
                <a:gd name="T59" fmla="*/ 224 h 1148"/>
                <a:gd name="T60" fmla="*/ 896 w 1662"/>
                <a:gd name="T61" fmla="*/ 219 h 1148"/>
                <a:gd name="T62" fmla="*/ 960 w 1662"/>
                <a:gd name="T63" fmla="*/ 240 h 1148"/>
                <a:gd name="T64" fmla="*/ 970 w 1662"/>
                <a:gd name="T65" fmla="*/ 290 h 1148"/>
                <a:gd name="T66" fmla="*/ 993 w 1662"/>
                <a:gd name="T67" fmla="*/ 329 h 1148"/>
                <a:gd name="T68" fmla="*/ 1018 w 1662"/>
                <a:gd name="T69" fmla="*/ 352 h 1148"/>
                <a:gd name="T70" fmla="*/ 1041 w 1662"/>
                <a:gd name="T71" fmla="*/ 402 h 1148"/>
                <a:gd name="T72" fmla="*/ 1067 w 1662"/>
                <a:gd name="T73" fmla="*/ 441 h 1148"/>
                <a:gd name="T74" fmla="*/ 1133 w 1662"/>
                <a:gd name="T75" fmla="*/ 497 h 1148"/>
                <a:gd name="T76" fmla="*/ 1176 w 1662"/>
                <a:gd name="T77" fmla="*/ 548 h 1148"/>
                <a:gd name="T78" fmla="*/ 1230 w 1662"/>
                <a:gd name="T79" fmla="*/ 532 h 1148"/>
                <a:gd name="T80" fmla="*/ 1278 w 1662"/>
                <a:gd name="T81" fmla="*/ 532 h 1148"/>
                <a:gd name="T82" fmla="*/ 1342 w 1662"/>
                <a:gd name="T83" fmla="*/ 596 h 1148"/>
                <a:gd name="T84" fmla="*/ 1438 w 1662"/>
                <a:gd name="T85" fmla="*/ 670 h 1148"/>
                <a:gd name="T86" fmla="*/ 1489 w 1662"/>
                <a:gd name="T87" fmla="*/ 772 h 1148"/>
                <a:gd name="T88" fmla="*/ 1591 w 1662"/>
                <a:gd name="T89" fmla="*/ 833 h 1148"/>
                <a:gd name="T90" fmla="*/ 1619 w 1662"/>
                <a:gd name="T91" fmla="*/ 889 h 1148"/>
                <a:gd name="T92" fmla="*/ 1642 w 1662"/>
                <a:gd name="T93" fmla="*/ 985 h 1148"/>
                <a:gd name="T94" fmla="*/ 1617 w 1662"/>
                <a:gd name="T95" fmla="*/ 1059 h 1148"/>
                <a:gd name="T96" fmla="*/ 1533 w 1662"/>
                <a:gd name="T97" fmla="*/ 1090 h 1148"/>
                <a:gd name="T98" fmla="*/ 1451 w 1662"/>
                <a:gd name="T99" fmla="*/ 1082 h 1148"/>
                <a:gd name="T100" fmla="*/ 1382 w 1662"/>
                <a:gd name="T101" fmla="*/ 1046 h 1148"/>
                <a:gd name="T102" fmla="*/ 1301 w 1662"/>
                <a:gd name="T103" fmla="*/ 967 h 1148"/>
                <a:gd name="T104" fmla="*/ 1072 w 1662"/>
                <a:gd name="T105" fmla="*/ 909 h 1148"/>
                <a:gd name="T106" fmla="*/ 1031 w 1662"/>
                <a:gd name="T107" fmla="*/ 812 h 1148"/>
                <a:gd name="T108" fmla="*/ 970 w 1662"/>
                <a:gd name="T109" fmla="*/ 733 h 1148"/>
                <a:gd name="T110" fmla="*/ 863 w 1662"/>
                <a:gd name="T111" fmla="*/ 705 h 1148"/>
                <a:gd name="T112" fmla="*/ 830 w 1662"/>
                <a:gd name="T113" fmla="*/ 756 h 1148"/>
                <a:gd name="T114" fmla="*/ 799 w 1662"/>
                <a:gd name="T115" fmla="*/ 800 h 1148"/>
                <a:gd name="T116" fmla="*/ 787 w 1662"/>
                <a:gd name="T117" fmla="*/ 858 h 1148"/>
                <a:gd name="T118" fmla="*/ 810 w 1662"/>
                <a:gd name="T119" fmla="*/ 911 h 1148"/>
                <a:gd name="T120" fmla="*/ 779 w 1662"/>
                <a:gd name="T121" fmla="*/ 939 h 1148"/>
                <a:gd name="T122" fmla="*/ 776 w 1662"/>
                <a:gd name="T123" fmla="*/ 980 h 1148"/>
                <a:gd name="T124" fmla="*/ 703 w 1662"/>
                <a:gd name="T125" fmla="*/ 98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2" h="1148">
                  <a:moveTo>
                    <a:pt x="664" y="1034"/>
                  </a:moveTo>
                  <a:lnTo>
                    <a:pt x="662" y="1036"/>
                  </a:lnTo>
                  <a:lnTo>
                    <a:pt x="659" y="1036"/>
                  </a:lnTo>
                  <a:lnTo>
                    <a:pt x="662" y="1039"/>
                  </a:lnTo>
                  <a:lnTo>
                    <a:pt x="664" y="1039"/>
                  </a:lnTo>
                  <a:lnTo>
                    <a:pt x="670" y="1041"/>
                  </a:lnTo>
                  <a:lnTo>
                    <a:pt x="672" y="1044"/>
                  </a:lnTo>
                  <a:lnTo>
                    <a:pt x="675" y="1044"/>
                  </a:lnTo>
                  <a:lnTo>
                    <a:pt x="675" y="1046"/>
                  </a:lnTo>
                  <a:lnTo>
                    <a:pt x="675" y="1049"/>
                  </a:lnTo>
                  <a:lnTo>
                    <a:pt x="672" y="1049"/>
                  </a:lnTo>
                  <a:lnTo>
                    <a:pt x="667" y="1051"/>
                  </a:lnTo>
                  <a:lnTo>
                    <a:pt x="662" y="1049"/>
                  </a:lnTo>
                  <a:lnTo>
                    <a:pt x="659" y="1051"/>
                  </a:lnTo>
                  <a:lnTo>
                    <a:pt x="657" y="1051"/>
                  </a:lnTo>
                  <a:lnTo>
                    <a:pt x="657" y="1054"/>
                  </a:lnTo>
                  <a:lnTo>
                    <a:pt x="659" y="1054"/>
                  </a:lnTo>
                  <a:lnTo>
                    <a:pt x="662" y="1054"/>
                  </a:lnTo>
                  <a:lnTo>
                    <a:pt x="667" y="1057"/>
                  </a:lnTo>
                  <a:lnTo>
                    <a:pt x="670" y="1059"/>
                  </a:lnTo>
                  <a:lnTo>
                    <a:pt x="670" y="1062"/>
                  </a:lnTo>
                  <a:lnTo>
                    <a:pt x="670" y="1064"/>
                  </a:lnTo>
                  <a:lnTo>
                    <a:pt x="667" y="1064"/>
                  </a:lnTo>
                  <a:lnTo>
                    <a:pt x="667" y="1067"/>
                  </a:lnTo>
                  <a:lnTo>
                    <a:pt x="667" y="1069"/>
                  </a:lnTo>
                  <a:lnTo>
                    <a:pt x="667" y="1072"/>
                  </a:lnTo>
                  <a:lnTo>
                    <a:pt x="667" y="1074"/>
                  </a:lnTo>
                  <a:lnTo>
                    <a:pt x="664" y="1077"/>
                  </a:lnTo>
                  <a:lnTo>
                    <a:pt x="662" y="1077"/>
                  </a:lnTo>
                  <a:lnTo>
                    <a:pt x="664" y="1079"/>
                  </a:lnTo>
                  <a:lnTo>
                    <a:pt x="664" y="1082"/>
                  </a:lnTo>
                  <a:lnTo>
                    <a:pt x="664" y="1085"/>
                  </a:lnTo>
                  <a:lnTo>
                    <a:pt x="662" y="1087"/>
                  </a:lnTo>
                  <a:lnTo>
                    <a:pt x="659" y="1087"/>
                  </a:lnTo>
                  <a:lnTo>
                    <a:pt x="657" y="1087"/>
                  </a:lnTo>
                  <a:lnTo>
                    <a:pt x="654" y="1087"/>
                  </a:lnTo>
                  <a:lnTo>
                    <a:pt x="654" y="1090"/>
                  </a:lnTo>
                  <a:lnTo>
                    <a:pt x="654" y="1092"/>
                  </a:lnTo>
                  <a:lnTo>
                    <a:pt x="657" y="1095"/>
                  </a:lnTo>
                  <a:lnTo>
                    <a:pt x="659" y="1097"/>
                  </a:lnTo>
                  <a:lnTo>
                    <a:pt x="659" y="1100"/>
                  </a:lnTo>
                  <a:lnTo>
                    <a:pt x="657" y="1102"/>
                  </a:lnTo>
                  <a:lnTo>
                    <a:pt x="659" y="1105"/>
                  </a:lnTo>
                  <a:lnTo>
                    <a:pt x="662" y="1107"/>
                  </a:lnTo>
                  <a:lnTo>
                    <a:pt x="664" y="1107"/>
                  </a:lnTo>
                  <a:lnTo>
                    <a:pt x="664" y="1110"/>
                  </a:lnTo>
                  <a:lnTo>
                    <a:pt x="667" y="1113"/>
                  </a:lnTo>
                  <a:lnTo>
                    <a:pt x="667" y="1110"/>
                  </a:lnTo>
                  <a:lnTo>
                    <a:pt x="670" y="1107"/>
                  </a:lnTo>
                  <a:lnTo>
                    <a:pt x="672" y="1105"/>
                  </a:lnTo>
                  <a:lnTo>
                    <a:pt x="675" y="1105"/>
                  </a:lnTo>
                  <a:lnTo>
                    <a:pt x="677" y="1102"/>
                  </a:lnTo>
                  <a:lnTo>
                    <a:pt x="680" y="1105"/>
                  </a:lnTo>
                  <a:lnTo>
                    <a:pt x="682" y="1105"/>
                  </a:lnTo>
                  <a:lnTo>
                    <a:pt x="685" y="1105"/>
                  </a:lnTo>
                  <a:lnTo>
                    <a:pt x="690" y="1107"/>
                  </a:lnTo>
                  <a:lnTo>
                    <a:pt x="692" y="1110"/>
                  </a:lnTo>
                  <a:lnTo>
                    <a:pt x="692" y="1113"/>
                  </a:lnTo>
                  <a:lnTo>
                    <a:pt x="695" y="1115"/>
                  </a:lnTo>
                  <a:lnTo>
                    <a:pt x="695" y="1120"/>
                  </a:lnTo>
                  <a:lnTo>
                    <a:pt x="692" y="1120"/>
                  </a:lnTo>
                  <a:lnTo>
                    <a:pt x="690" y="1120"/>
                  </a:lnTo>
                  <a:lnTo>
                    <a:pt x="687" y="1120"/>
                  </a:lnTo>
                  <a:lnTo>
                    <a:pt x="685" y="1120"/>
                  </a:lnTo>
                  <a:lnTo>
                    <a:pt x="685" y="1123"/>
                  </a:lnTo>
                  <a:lnTo>
                    <a:pt x="687" y="1125"/>
                  </a:lnTo>
                  <a:lnTo>
                    <a:pt x="690" y="1128"/>
                  </a:lnTo>
                  <a:lnTo>
                    <a:pt x="690" y="1130"/>
                  </a:lnTo>
                  <a:lnTo>
                    <a:pt x="687" y="1130"/>
                  </a:lnTo>
                  <a:lnTo>
                    <a:pt x="690" y="1133"/>
                  </a:lnTo>
                  <a:lnTo>
                    <a:pt x="692" y="1133"/>
                  </a:lnTo>
                  <a:lnTo>
                    <a:pt x="692" y="1135"/>
                  </a:lnTo>
                  <a:lnTo>
                    <a:pt x="690" y="1138"/>
                  </a:lnTo>
                  <a:lnTo>
                    <a:pt x="687" y="1138"/>
                  </a:lnTo>
                  <a:lnTo>
                    <a:pt x="687" y="1141"/>
                  </a:lnTo>
                  <a:lnTo>
                    <a:pt x="690" y="1141"/>
                  </a:lnTo>
                  <a:lnTo>
                    <a:pt x="692" y="1141"/>
                  </a:lnTo>
                  <a:lnTo>
                    <a:pt x="695" y="1143"/>
                  </a:lnTo>
                  <a:lnTo>
                    <a:pt x="698" y="1143"/>
                  </a:lnTo>
                  <a:lnTo>
                    <a:pt x="698" y="1141"/>
                  </a:lnTo>
                  <a:lnTo>
                    <a:pt x="695" y="1141"/>
                  </a:lnTo>
                  <a:lnTo>
                    <a:pt x="698" y="1141"/>
                  </a:lnTo>
                  <a:lnTo>
                    <a:pt x="700" y="1141"/>
                  </a:lnTo>
                  <a:lnTo>
                    <a:pt x="703" y="1141"/>
                  </a:lnTo>
                  <a:lnTo>
                    <a:pt x="703" y="1148"/>
                  </a:lnTo>
                  <a:lnTo>
                    <a:pt x="690" y="1148"/>
                  </a:lnTo>
                  <a:lnTo>
                    <a:pt x="682" y="1148"/>
                  </a:lnTo>
                  <a:lnTo>
                    <a:pt x="667" y="1146"/>
                  </a:lnTo>
                  <a:lnTo>
                    <a:pt x="654" y="1146"/>
                  </a:lnTo>
                  <a:lnTo>
                    <a:pt x="652" y="1146"/>
                  </a:lnTo>
                  <a:lnTo>
                    <a:pt x="644" y="1143"/>
                  </a:lnTo>
                  <a:lnTo>
                    <a:pt x="634" y="1138"/>
                  </a:lnTo>
                  <a:lnTo>
                    <a:pt x="614" y="1125"/>
                  </a:lnTo>
                  <a:lnTo>
                    <a:pt x="601" y="1120"/>
                  </a:lnTo>
                  <a:lnTo>
                    <a:pt x="591" y="1113"/>
                  </a:lnTo>
                  <a:lnTo>
                    <a:pt x="578" y="1105"/>
                  </a:lnTo>
                  <a:lnTo>
                    <a:pt x="575" y="1105"/>
                  </a:lnTo>
                  <a:lnTo>
                    <a:pt x="563" y="1097"/>
                  </a:lnTo>
                  <a:lnTo>
                    <a:pt x="550" y="1092"/>
                  </a:lnTo>
                  <a:lnTo>
                    <a:pt x="547" y="1090"/>
                  </a:lnTo>
                  <a:lnTo>
                    <a:pt x="545" y="1095"/>
                  </a:lnTo>
                  <a:lnTo>
                    <a:pt x="542" y="1092"/>
                  </a:lnTo>
                  <a:lnTo>
                    <a:pt x="540" y="1092"/>
                  </a:lnTo>
                  <a:lnTo>
                    <a:pt x="537" y="1090"/>
                  </a:lnTo>
                  <a:lnTo>
                    <a:pt x="535" y="1090"/>
                  </a:lnTo>
                  <a:lnTo>
                    <a:pt x="530" y="1090"/>
                  </a:lnTo>
                  <a:lnTo>
                    <a:pt x="527" y="1087"/>
                  </a:lnTo>
                  <a:lnTo>
                    <a:pt x="524" y="1087"/>
                  </a:lnTo>
                  <a:lnTo>
                    <a:pt x="522" y="1087"/>
                  </a:lnTo>
                  <a:lnTo>
                    <a:pt x="504" y="1077"/>
                  </a:lnTo>
                  <a:lnTo>
                    <a:pt x="502" y="1074"/>
                  </a:lnTo>
                  <a:lnTo>
                    <a:pt x="502" y="1072"/>
                  </a:lnTo>
                  <a:lnTo>
                    <a:pt x="502" y="1067"/>
                  </a:lnTo>
                  <a:lnTo>
                    <a:pt x="502" y="1064"/>
                  </a:lnTo>
                  <a:lnTo>
                    <a:pt x="499" y="1062"/>
                  </a:lnTo>
                  <a:lnTo>
                    <a:pt x="496" y="1059"/>
                  </a:lnTo>
                  <a:lnTo>
                    <a:pt x="494" y="1057"/>
                  </a:lnTo>
                  <a:lnTo>
                    <a:pt x="489" y="1046"/>
                  </a:lnTo>
                  <a:lnTo>
                    <a:pt x="471" y="1013"/>
                  </a:lnTo>
                  <a:lnTo>
                    <a:pt x="466" y="1008"/>
                  </a:lnTo>
                  <a:lnTo>
                    <a:pt x="463" y="1008"/>
                  </a:lnTo>
                  <a:lnTo>
                    <a:pt x="463" y="1006"/>
                  </a:lnTo>
                  <a:lnTo>
                    <a:pt x="463" y="1003"/>
                  </a:lnTo>
                  <a:lnTo>
                    <a:pt x="461" y="1003"/>
                  </a:lnTo>
                  <a:lnTo>
                    <a:pt x="458" y="1003"/>
                  </a:lnTo>
                  <a:lnTo>
                    <a:pt x="456" y="1003"/>
                  </a:lnTo>
                  <a:lnTo>
                    <a:pt x="453" y="1003"/>
                  </a:lnTo>
                  <a:lnTo>
                    <a:pt x="451" y="1001"/>
                  </a:lnTo>
                  <a:lnTo>
                    <a:pt x="448" y="998"/>
                  </a:lnTo>
                  <a:lnTo>
                    <a:pt x="448" y="993"/>
                  </a:lnTo>
                  <a:lnTo>
                    <a:pt x="446" y="988"/>
                  </a:lnTo>
                  <a:lnTo>
                    <a:pt x="440" y="985"/>
                  </a:lnTo>
                  <a:lnTo>
                    <a:pt x="435" y="980"/>
                  </a:lnTo>
                  <a:lnTo>
                    <a:pt x="433" y="978"/>
                  </a:lnTo>
                  <a:lnTo>
                    <a:pt x="435" y="975"/>
                  </a:lnTo>
                  <a:lnTo>
                    <a:pt x="433" y="973"/>
                  </a:lnTo>
                  <a:lnTo>
                    <a:pt x="433" y="970"/>
                  </a:lnTo>
                  <a:lnTo>
                    <a:pt x="430" y="967"/>
                  </a:lnTo>
                  <a:lnTo>
                    <a:pt x="430" y="965"/>
                  </a:lnTo>
                  <a:lnTo>
                    <a:pt x="428" y="962"/>
                  </a:lnTo>
                  <a:lnTo>
                    <a:pt x="425" y="962"/>
                  </a:lnTo>
                  <a:lnTo>
                    <a:pt x="425" y="960"/>
                  </a:lnTo>
                  <a:lnTo>
                    <a:pt x="425" y="957"/>
                  </a:lnTo>
                  <a:lnTo>
                    <a:pt x="423" y="957"/>
                  </a:lnTo>
                  <a:lnTo>
                    <a:pt x="423" y="955"/>
                  </a:lnTo>
                  <a:lnTo>
                    <a:pt x="420" y="952"/>
                  </a:lnTo>
                  <a:lnTo>
                    <a:pt x="418" y="950"/>
                  </a:lnTo>
                  <a:lnTo>
                    <a:pt x="415" y="947"/>
                  </a:lnTo>
                  <a:lnTo>
                    <a:pt x="412" y="945"/>
                  </a:lnTo>
                  <a:lnTo>
                    <a:pt x="410" y="942"/>
                  </a:lnTo>
                  <a:lnTo>
                    <a:pt x="405" y="937"/>
                  </a:lnTo>
                  <a:lnTo>
                    <a:pt x="400" y="932"/>
                  </a:lnTo>
                  <a:lnTo>
                    <a:pt x="397" y="932"/>
                  </a:lnTo>
                  <a:lnTo>
                    <a:pt x="392" y="929"/>
                  </a:lnTo>
                  <a:lnTo>
                    <a:pt x="390" y="927"/>
                  </a:lnTo>
                  <a:lnTo>
                    <a:pt x="390" y="922"/>
                  </a:lnTo>
                  <a:lnTo>
                    <a:pt x="390" y="919"/>
                  </a:lnTo>
                  <a:lnTo>
                    <a:pt x="390" y="917"/>
                  </a:lnTo>
                  <a:lnTo>
                    <a:pt x="390" y="914"/>
                  </a:lnTo>
                  <a:lnTo>
                    <a:pt x="374" y="906"/>
                  </a:lnTo>
                  <a:lnTo>
                    <a:pt x="362" y="863"/>
                  </a:lnTo>
                  <a:lnTo>
                    <a:pt x="402" y="828"/>
                  </a:lnTo>
                  <a:lnTo>
                    <a:pt x="367" y="800"/>
                  </a:lnTo>
                  <a:lnTo>
                    <a:pt x="362" y="800"/>
                  </a:lnTo>
                  <a:lnTo>
                    <a:pt x="359" y="800"/>
                  </a:lnTo>
                  <a:lnTo>
                    <a:pt x="356" y="800"/>
                  </a:lnTo>
                  <a:lnTo>
                    <a:pt x="354" y="802"/>
                  </a:lnTo>
                  <a:lnTo>
                    <a:pt x="349" y="800"/>
                  </a:lnTo>
                  <a:lnTo>
                    <a:pt x="346" y="800"/>
                  </a:lnTo>
                  <a:lnTo>
                    <a:pt x="344" y="800"/>
                  </a:lnTo>
                  <a:lnTo>
                    <a:pt x="339" y="800"/>
                  </a:lnTo>
                  <a:lnTo>
                    <a:pt x="336" y="797"/>
                  </a:lnTo>
                  <a:lnTo>
                    <a:pt x="334" y="794"/>
                  </a:lnTo>
                  <a:lnTo>
                    <a:pt x="331" y="794"/>
                  </a:lnTo>
                  <a:lnTo>
                    <a:pt x="328" y="794"/>
                  </a:lnTo>
                  <a:lnTo>
                    <a:pt x="326" y="794"/>
                  </a:lnTo>
                  <a:lnTo>
                    <a:pt x="323" y="794"/>
                  </a:lnTo>
                  <a:lnTo>
                    <a:pt x="321" y="794"/>
                  </a:lnTo>
                  <a:lnTo>
                    <a:pt x="318" y="797"/>
                  </a:lnTo>
                  <a:lnTo>
                    <a:pt x="318" y="800"/>
                  </a:lnTo>
                  <a:lnTo>
                    <a:pt x="318" y="802"/>
                  </a:lnTo>
                  <a:lnTo>
                    <a:pt x="318" y="805"/>
                  </a:lnTo>
                  <a:lnTo>
                    <a:pt x="318" y="807"/>
                  </a:lnTo>
                  <a:lnTo>
                    <a:pt x="318" y="810"/>
                  </a:lnTo>
                  <a:lnTo>
                    <a:pt x="321" y="812"/>
                  </a:lnTo>
                  <a:lnTo>
                    <a:pt x="321" y="815"/>
                  </a:lnTo>
                  <a:lnTo>
                    <a:pt x="303" y="840"/>
                  </a:lnTo>
                  <a:lnTo>
                    <a:pt x="272" y="850"/>
                  </a:lnTo>
                  <a:lnTo>
                    <a:pt x="270" y="853"/>
                  </a:lnTo>
                  <a:lnTo>
                    <a:pt x="265" y="861"/>
                  </a:lnTo>
                  <a:lnTo>
                    <a:pt x="260" y="863"/>
                  </a:lnTo>
                  <a:lnTo>
                    <a:pt x="255" y="868"/>
                  </a:lnTo>
                  <a:lnTo>
                    <a:pt x="255" y="873"/>
                  </a:lnTo>
                  <a:lnTo>
                    <a:pt x="255" y="876"/>
                  </a:lnTo>
                  <a:lnTo>
                    <a:pt x="257" y="878"/>
                  </a:lnTo>
                  <a:lnTo>
                    <a:pt x="257" y="881"/>
                  </a:lnTo>
                  <a:lnTo>
                    <a:pt x="255" y="881"/>
                  </a:lnTo>
                  <a:lnTo>
                    <a:pt x="255" y="878"/>
                  </a:lnTo>
                  <a:lnTo>
                    <a:pt x="252" y="876"/>
                  </a:lnTo>
                  <a:lnTo>
                    <a:pt x="250" y="876"/>
                  </a:lnTo>
                  <a:lnTo>
                    <a:pt x="247" y="873"/>
                  </a:lnTo>
                  <a:lnTo>
                    <a:pt x="244" y="866"/>
                  </a:lnTo>
                  <a:lnTo>
                    <a:pt x="244" y="861"/>
                  </a:lnTo>
                  <a:lnTo>
                    <a:pt x="244" y="858"/>
                  </a:lnTo>
                  <a:lnTo>
                    <a:pt x="239" y="856"/>
                  </a:lnTo>
                  <a:lnTo>
                    <a:pt x="237" y="853"/>
                  </a:lnTo>
                  <a:lnTo>
                    <a:pt x="237" y="850"/>
                  </a:lnTo>
                  <a:lnTo>
                    <a:pt x="232" y="843"/>
                  </a:lnTo>
                  <a:lnTo>
                    <a:pt x="229" y="838"/>
                  </a:lnTo>
                  <a:lnTo>
                    <a:pt x="227" y="835"/>
                  </a:lnTo>
                  <a:lnTo>
                    <a:pt x="227" y="833"/>
                  </a:lnTo>
                  <a:lnTo>
                    <a:pt x="227" y="830"/>
                  </a:lnTo>
                  <a:lnTo>
                    <a:pt x="227" y="825"/>
                  </a:lnTo>
                  <a:lnTo>
                    <a:pt x="199" y="828"/>
                  </a:lnTo>
                  <a:lnTo>
                    <a:pt x="214" y="863"/>
                  </a:lnTo>
                  <a:lnTo>
                    <a:pt x="186" y="861"/>
                  </a:lnTo>
                  <a:lnTo>
                    <a:pt x="186" y="858"/>
                  </a:lnTo>
                  <a:lnTo>
                    <a:pt x="183" y="856"/>
                  </a:lnTo>
                  <a:lnTo>
                    <a:pt x="181" y="856"/>
                  </a:lnTo>
                  <a:lnTo>
                    <a:pt x="178" y="856"/>
                  </a:lnTo>
                  <a:lnTo>
                    <a:pt x="176" y="856"/>
                  </a:lnTo>
                  <a:lnTo>
                    <a:pt x="173" y="858"/>
                  </a:lnTo>
                  <a:lnTo>
                    <a:pt x="171" y="858"/>
                  </a:lnTo>
                  <a:lnTo>
                    <a:pt x="168" y="858"/>
                  </a:lnTo>
                  <a:lnTo>
                    <a:pt x="166" y="856"/>
                  </a:lnTo>
                  <a:lnTo>
                    <a:pt x="163" y="853"/>
                  </a:lnTo>
                  <a:lnTo>
                    <a:pt x="160" y="850"/>
                  </a:lnTo>
                  <a:lnTo>
                    <a:pt x="158" y="853"/>
                  </a:lnTo>
                  <a:lnTo>
                    <a:pt x="155" y="856"/>
                  </a:lnTo>
                  <a:lnTo>
                    <a:pt x="153" y="858"/>
                  </a:lnTo>
                  <a:lnTo>
                    <a:pt x="153" y="861"/>
                  </a:lnTo>
                  <a:lnTo>
                    <a:pt x="150" y="861"/>
                  </a:lnTo>
                  <a:lnTo>
                    <a:pt x="145" y="861"/>
                  </a:lnTo>
                  <a:lnTo>
                    <a:pt x="138" y="861"/>
                  </a:lnTo>
                  <a:lnTo>
                    <a:pt x="138" y="863"/>
                  </a:lnTo>
                  <a:lnTo>
                    <a:pt x="135" y="861"/>
                  </a:lnTo>
                  <a:lnTo>
                    <a:pt x="122" y="848"/>
                  </a:lnTo>
                  <a:lnTo>
                    <a:pt x="122" y="850"/>
                  </a:lnTo>
                  <a:lnTo>
                    <a:pt x="120" y="850"/>
                  </a:lnTo>
                  <a:lnTo>
                    <a:pt x="115" y="850"/>
                  </a:lnTo>
                  <a:lnTo>
                    <a:pt x="99" y="853"/>
                  </a:lnTo>
                  <a:lnTo>
                    <a:pt x="92" y="856"/>
                  </a:lnTo>
                  <a:lnTo>
                    <a:pt x="94" y="853"/>
                  </a:lnTo>
                  <a:lnTo>
                    <a:pt x="97" y="845"/>
                  </a:lnTo>
                  <a:lnTo>
                    <a:pt x="99" y="843"/>
                  </a:lnTo>
                  <a:lnTo>
                    <a:pt x="99" y="838"/>
                  </a:lnTo>
                  <a:lnTo>
                    <a:pt x="99" y="833"/>
                  </a:lnTo>
                  <a:lnTo>
                    <a:pt x="99" y="828"/>
                  </a:lnTo>
                  <a:lnTo>
                    <a:pt x="102" y="822"/>
                  </a:lnTo>
                  <a:lnTo>
                    <a:pt x="102" y="817"/>
                  </a:lnTo>
                  <a:lnTo>
                    <a:pt x="102" y="812"/>
                  </a:lnTo>
                  <a:lnTo>
                    <a:pt x="102" y="807"/>
                  </a:lnTo>
                  <a:lnTo>
                    <a:pt x="102" y="802"/>
                  </a:lnTo>
                  <a:lnTo>
                    <a:pt x="104" y="797"/>
                  </a:lnTo>
                  <a:lnTo>
                    <a:pt x="104" y="792"/>
                  </a:lnTo>
                  <a:lnTo>
                    <a:pt x="104" y="787"/>
                  </a:lnTo>
                  <a:lnTo>
                    <a:pt x="104" y="782"/>
                  </a:lnTo>
                  <a:lnTo>
                    <a:pt x="104" y="774"/>
                  </a:lnTo>
                  <a:lnTo>
                    <a:pt x="107" y="772"/>
                  </a:lnTo>
                  <a:lnTo>
                    <a:pt x="107" y="766"/>
                  </a:lnTo>
                  <a:lnTo>
                    <a:pt x="107" y="761"/>
                  </a:lnTo>
                  <a:lnTo>
                    <a:pt x="104" y="761"/>
                  </a:lnTo>
                  <a:lnTo>
                    <a:pt x="102" y="759"/>
                  </a:lnTo>
                  <a:lnTo>
                    <a:pt x="99" y="759"/>
                  </a:lnTo>
                  <a:lnTo>
                    <a:pt x="97" y="759"/>
                  </a:lnTo>
                  <a:lnTo>
                    <a:pt x="94" y="759"/>
                  </a:lnTo>
                  <a:lnTo>
                    <a:pt x="92" y="759"/>
                  </a:lnTo>
                  <a:lnTo>
                    <a:pt x="89" y="759"/>
                  </a:lnTo>
                  <a:lnTo>
                    <a:pt x="87" y="756"/>
                  </a:lnTo>
                  <a:lnTo>
                    <a:pt x="84" y="754"/>
                  </a:lnTo>
                  <a:lnTo>
                    <a:pt x="87" y="751"/>
                  </a:lnTo>
                  <a:lnTo>
                    <a:pt x="87" y="749"/>
                  </a:lnTo>
                  <a:lnTo>
                    <a:pt x="87" y="746"/>
                  </a:lnTo>
                  <a:lnTo>
                    <a:pt x="87" y="741"/>
                  </a:lnTo>
                  <a:lnTo>
                    <a:pt x="87" y="738"/>
                  </a:lnTo>
                  <a:lnTo>
                    <a:pt x="89" y="736"/>
                  </a:lnTo>
                  <a:lnTo>
                    <a:pt x="84" y="733"/>
                  </a:lnTo>
                  <a:lnTo>
                    <a:pt x="81" y="728"/>
                  </a:lnTo>
                  <a:lnTo>
                    <a:pt x="76" y="726"/>
                  </a:lnTo>
                  <a:lnTo>
                    <a:pt x="74" y="723"/>
                  </a:lnTo>
                  <a:lnTo>
                    <a:pt x="79" y="721"/>
                  </a:lnTo>
                  <a:lnTo>
                    <a:pt x="81" y="716"/>
                  </a:lnTo>
                  <a:lnTo>
                    <a:pt x="84" y="713"/>
                  </a:lnTo>
                  <a:lnTo>
                    <a:pt x="84" y="705"/>
                  </a:lnTo>
                  <a:lnTo>
                    <a:pt x="87" y="698"/>
                  </a:lnTo>
                  <a:lnTo>
                    <a:pt x="87" y="695"/>
                  </a:lnTo>
                  <a:lnTo>
                    <a:pt x="87" y="690"/>
                  </a:lnTo>
                  <a:lnTo>
                    <a:pt x="87" y="685"/>
                  </a:lnTo>
                  <a:lnTo>
                    <a:pt x="89" y="675"/>
                  </a:lnTo>
                  <a:lnTo>
                    <a:pt x="89" y="667"/>
                  </a:lnTo>
                  <a:lnTo>
                    <a:pt x="87" y="647"/>
                  </a:lnTo>
                  <a:lnTo>
                    <a:pt x="107" y="632"/>
                  </a:lnTo>
                  <a:lnTo>
                    <a:pt x="104" y="629"/>
                  </a:lnTo>
                  <a:lnTo>
                    <a:pt x="97" y="621"/>
                  </a:lnTo>
                  <a:lnTo>
                    <a:pt x="94" y="621"/>
                  </a:lnTo>
                  <a:lnTo>
                    <a:pt x="94" y="616"/>
                  </a:lnTo>
                  <a:lnTo>
                    <a:pt x="92" y="616"/>
                  </a:lnTo>
                  <a:lnTo>
                    <a:pt x="89" y="616"/>
                  </a:lnTo>
                  <a:lnTo>
                    <a:pt x="87" y="614"/>
                  </a:lnTo>
                  <a:lnTo>
                    <a:pt x="84" y="611"/>
                  </a:lnTo>
                  <a:lnTo>
                    <a:pt x="84" y="609"/>
                  </a:lnTo>
                  <a:lnTo>
                    <a:pt x="87" y="606"/>
                  </a:lnTo>
                  <a:lnTo>
                    <a:pt x="89" y="604"/>
                  </a:lnTo>
                  <a:lnTo>
                    <a:pt x="89" y="601"/>
                  </a:lnTo>
                  <a:lnTo>
                    <a:pt x="89" y="598"/>
                  </a:lnTo>
                  <a:lnTo>
                    <a:pt x="94" y="598"/>
                  </a:lnTo>
                  <a:lnTo>
                    <a:pt x="97" y="596"/>
                  </a:lnTo>
                  <a:lnTo>
                    <a:pt x="94" y="593"/>
                  </a:lnTo>
                  <a:lnTo>
                    <a:pt x="94" y="588"/>
                  </a:lnTo>
                  <a:lnTo>
                    <a:pt x="92" y="586"/>
                  </a:lnTo>
                  <a:lnTo>
                    <a:pt x="94" y="583"/>
                  </a:lnTo>
                  <a:lnTo>
                    <a:pt x="94" y="578"/>
                  </a:lnTo>
                  <a:lnTo>
                    <a:pt x="94" y="576"/>
                  </a:lnTo>
                  <a:lnTo>
                    <a:pt x="97" y="573"/>
                  </a:lnTo>
                  <a:lnTo>
                    <a:pt x="94" y="570"/>
                  </a:lnTo>
                  <a:lnTo>
                    <a:pt x="94" y="568"/>
                  </a:lnTo>
                  <a:lnTo>
                    <a:pt x="97" y="565"/>
                  </a:lnTo>
                  <a:lnTo>
                    <a:pt x="99" y="563"/>
                  </a:lnTo>
                  <a:lnTo>
                    <a:pt x="102" y="563"/>
                  </a:lnTo>
                  <a:lnTo>
                    <a:pt x="102" y="560"/>
                  </a:lnTo>
                  <a:lnTo>
                    <a:pt x="102" y="558"/>
                  </a:lnTo>
                  <a:lnTo>
                    <a:pt x="102" y="555"/>
                  </a:lnTo>
                  <a:lnTo>
                    <a:pt x="102" y="550"/>
                  </a:lnTo>
                  <a:lnTo>
                    <a:pt x="104" y="548"/>
                  </a:lnTo>
                  <a:lnTo>
                    <a:pt x="110" y="545"/>
                  </a:lnTo>
                  <a:lnTo>
                    <a:pt x="112" y="545"/>
                  </a:lnTo>
                  <a:lnTo>
                    <a:pt x="112" y="542"/>
                  </a:lnTo>
                  <a:lnTo>
                    <a:pt x="110" y="540"/>
                  </a:lnTo>
                  <a:lnTo>
                    <a:pt x="104" y="540"/>
                  </a:lnTo>
                  <a:lnTo>
                    <a:pt x="104" y="537"/>
                  </a:lnTo>
                  <a:lnTo>
                    <a:pt x="104" y="532"/>
                  </a:lnTo>
                  <a:lnTo>
                    <a:pt x="107" y="527"/>
                  </a:lnTo>
                  <a:lnTo>
                    <a:pt x="110" y="525"/>
                  </a:lnTo>
                  <a:lnTo>
                    <a:pt x="110" y="522"/>
                  </a:lnTo>
                  <a:lnTo>
                    <a:pt x="112" y="517"/>
                  </a:lnTo>
                  <a:lnTo>
                    <a:pt x="115" y="514"/>
                  </a:lnTo>
                  <a:lnTo>
                    <a:pt x="112" y="512"/>
                  </a:lnTo>
                  <a:lnTo>
                    <a:pt x="110" y="512"/>
                  </a:lnTo>
                  <a:lnTo>
                    <a:pt x="104" y="507"/>
                  </a:lnTo>
                  <a:lnTo>
                    <a:pt x="102" y="507"/>
                  </a:lnTo>
                  <a:lnTo>
                    <a:pt x="99" y="504"/>
                  </a:lnTo>
                  <a:lnTo>
                    <a:pt x="99" y="499"/>
                  </a:lnTo>
                  <a:lnTo>
                    <a:pt x="102" y="489"/>
                  </a:lnTo>
                  <a:lnTo>
                    <a:pt x="104" y="484"/>
                  </a:lnTo>
                  <a:lnTo>
                    <a:pt x="104" y="476"/>
                  </a:lnTo>
                  <a:lnTo>
                    <a:pt x="104" y="469"/>
                  </a:lnTo>
                  <a:lnTo>
                    <a:pt x="107" y="461"/>
                  </a:lnTo>
                  <a:lnTo>
                    <a:pt x="107" y="456"/>
                  </a:lnTo>
                  <a:lnTo>
                    <a:pt x="104" y="451"/>
                  </a:lnTo>
                  <a:lnTo>
                    <a:pt x="102" y="446"/>
                  </a:lnTo>
                  <a:lnTo>
                    <a:pt x="99" y="441"/>
                  </a:lnTo>
                  <a:lnTo>
                    <a:pt x="97" y="438"/>
                  </a:lnTo>
                  <a:lnTo>
                    <a:pt x="92" y="433"/>
                  </a:lnTo>
                  <a:lnTo>
                    <a:pt x="89" y="430"/>
                  </a:lnTo>
                  <a:lnTo>
                    <a:pt x="87" y="430"/>
                  </a:lnTo>
                  <a:lnTo>
                    <a:pt x="79" y="425"/>
                  </a:lnTo>
                  <a:lnTo>
                    <a:pt x="74" y="420"/>
                  </a:lnTo>
                  <a:lnTo>
                    <a:pt x="69" y="418"/>
                  </a:lnTo>
                  <a:lnTo>
                    <a:pt x="64" y="415"/>
                  </a:lnTo>
                  <a:lnTo>
                    <a:pt x="59" y="413"/>
                  </a:lnTo>
                  <a:lnTo>
                    <a:pt x="53" y="408"/>
                  </a:lnTo>
                  <a:lnTo>
                    <a:pt x="48" y="405"/>
                  </a:lnTo>
                  <a:lnTo>
                    <a:pt x="43" y="405"/>
                  </a:lnTo>
                  <a:lnTo>
                    <a:pt x="41" y="408"/>
                  </a:lnTo>
                  <a:lnTo>
                    <a:pt x="36" y="408"/>
                  </a:lnTo>
                  <a:lnTo>
                    <a:pt x="33" y="408"/>
                  </a:lnTo>
                  <a:lnTo>
                    <a:pt x="23" y="405"/>
                  </a:lnTo>
                  <a:lnTo>
                    <a:pt x="13" y="402"/>
                  </a:lnTo>
                  <a:lnTo>
                    <a:pt x="5" y="402"/>
                  </a:lnTo>
                  <a:lnTo>
                    <a:pt x="0" y="400"/>
                  </a:lnTo>
                  <a:lnTo>
                    <a:pt x="0" y="395"/>
                  </a:lnTo>
                  <a:lnTo>
                    <a:pt x="3" y="392"/>
                  </a:lnTo>
                  <a:lnTo>
                    <a:pt x="5" y="387"/>
                  </a:lnTo>
                  <a:lnTo>
                    <a:pt x="8" y="387"/>
                  </a:lnTo>
                  <a:lnTo>
                    <a:pt x="15" y="374"/>
                  </a:lnTo>
                  <a:lnTo>
                    <a:pt x="15" y="372"/>
                  </a:lnTo>
                  <a:lnTo>
                    <a:pt x="18" y="369"/>
                  </a:lnTo>
                  <a:lnTo>
                    <a:pt x="18" y="367"/>
                  </a:lnTo>
                  <a:lnTo>
                    <a:pt x="18" y="364"/>
                  </a:lnTo>
                  <a:lnTo>
                    <a:pt x="15" y="359"/>
                  </a:lnTo>
                  <a:lnTo>
                    <a:pt x="18" y="357"/>
                  </a:lnTo>
                  <a:lnTo>
                    <a:pt x="18" y="354"/>
                  </a:lnTo>
                  <a:lnTo>
                    <a:pt x="18" y="352"/>
                  </a:lnTo>
                  <a:lnTo>
                    <a:pt x="23" y="346"/>
                  </a:lnTo>
                  <a:lnTo>
                    <a:pt x="25" y="346"/>
                  </a:lnTo>
                  <a:lnTo>
                    <a:pt x="25" y="344"/>
                  </a:lnTo>
                  <a:lnTo>
                    <a:pt x="31" y="339"/>
                  </a:lnTo>
                  <a:lnTo>
                    <a:pt x="31" y="334"/>
                  </a:lnTo>
                  <a:lnTo>
                    <a:pt x="33" y="331"/>
                  </a:lnTo>
                  <a:lnTo>
                    <a:pt x="36" y="329"/>
                  </a:lnTo>
                  <a:lnTo>
                    <a:pt x="38" y="329"/>
                  </a:lnTo>
                  <a:lnTo>
                    <a:pt x="41" y="326"/>
                  </a:lnTo>
                  <a:lnTo>
                    <a:pt x="43" y="324"/>
                  </a:lnTo>
                  <a:lnTo>
                    <a:pt x="43" y="321"/>
                  </a:lnTo>
                  <a:lnTo>
                    <a:pt x="46" y="318"/>
                  </a:lnTo>
                  <a:lnTo>
                    <a:pt x="48" y="321"/>
                  </a:lnTo>
                  <a:lnTo>
                    <a:pt x="53" y="316"/>
                  </a:lnTo>
                  <a:lnTo>
                    <a:pt x="59" y="316"/>
                  </a:lnTo>
                  <a:lnTo>
                    <a:pt x="61" y="316"/>
                  </a:lnTo>
                  <a:lnTo>
                    <a:pt x="64" y="313"/>
                  </a:lnTo>
                  <a:lnTo>
                    <a:pt x="69" y="313"/>
                  </a:lnTo>
                  <a:lnTo>
                    <a:pt x="69" y="311"/>
                  </a:lnTo>
                  <a:lnTo>
                    <a:pt x="71" y="311"/>
                  </a:lnTo>
                  <a:lnTo>
                    <a:pt x="74" y="311"/>
                  </a:lnTo>
                  <a:lnTo>
                    <a:pt x="76" y="313"/>
                  </a:lnTo>
                  <a:lnTo>
                    <a:pt x="79" y="313"/>
                  </a:lnTo>
                  <a:lnTo>
                    <a:pt x="81" y="311"/>
                  </a:lnTo>
                  <a:lnTo>
                    <a:pt x="84" y="313"/>
                  </a:lnTo>
                  <a:lnTo>
                    <a:pt x="89" y="313"/>
                  </a:lnTo>
                  <a:lnTo>
                    <a:pt x="92" y="313"/>
                  </a:lnTo>
                  <a:lnTo>
                    <a:pt x="94" y="313"/>
                  </a:lnTo>
                  <a:lnTo>
                    <a:pt x="97" y="318"/>
                  </a:lnTo>
                  <a:lnTo>
                    <a:pt x="102" y="321"/>
                  </a:lnTo>
                  <a:lnTo>
                    <a:pt x="104" y="326"/>
                  </a:lnTo>
                  <a:lnTo>
                    <a:pt x="107" y="329"/>
                  </a:lnTo>
                  <a:lnTo>
                    <a:pt x="112" y="331"/>
                  </a:lnTo>
                  <a:lnTo>
                    <a:pt x="120" y="331"/>
                  </a:lnTo>
                  <a:lnTo>
                    <a:pt x="130" y="331"/>
                  </a:lnTo>
                  <a:lnTo>
                    <a:pt x="132" y="331"/>
                  </a:lnTo>
                  <a:lnTo>
                    <a:pt x="138" y="329"/>
                  </a:lnTo>
                  <a:lnTo>
                    <a:pt x="143" y="324"/>
                  </a:lnTo>
                  <a:lnTo>
                    <a:pt x="153" y="318"/>
                  </a:lnTo>
                  <a:lnTo>
                    <a:pt x="155" y="316"/>
                  </a:lnTo>
                  <a:lnTo>
                    <a:pt x="163" y="316"/>
                  </a:lnTo>
                  <a:lnTo>
                    <a:pt x="173" y="311"/>
                  </a:lnTo>
                  <a:lnTo>
                    <a:pt x="188" y="306"/>
                  </a:lnTo>
                  <a:lnTo>
                    <a:pt x="199" y="298"/>
                  </a:lnTo>
                  <a:lnTo>
                    <a:pt x="199" y="296"/>
                  </a:lnTo>
                  <a:lnTo>
                    <a:pt x="199" y="293"/>
                  </a:lnTo>
                  <a:lnTo>
                    <a:pt x="196" y="293"/>
                  </a:lnTo>
                  <a:lnTo>
                    <a:pt x="196" y="290"/>
                  </a:lnTo>
                  <a:lnTo>
                    <a:pt x="194" y="288"/>
                  </a:lnTo>
                  <a:lnTo>
                    <a:pt x="194" y="285"/>
                  </a:lnTo>
                  <a:lnTo>
                    <a:pt x="194" y="283"/>
                  </a:lnTo>
                  <a:lnTo>
                    <a:pt x="194" y="278"/>
                  </a:lnTo>
                  <a:lnTo>
                    <a:pt x="194" y="275"/>
                  </a:lnTo>
                  <a:lnTo>
                    <a:pt x="194" y="270"/>
                  </a:lnTo>
                  <a:lnTo>
                    <a:pt x="196" y="268"/>
                  </a:lnTo>
                  <a:lnTo>
                    <a:pt x="194" y="265"/>
                  </a:lnTo>
                  <a:lnTo>
                    <a:pt x="194" y="263"/>
                  </a:lnTo>
                  <a:lnTo>
                    <a:pt x="191" y="263"/>
                  </a:lnTo>
                  <a:lnTo>
                    <a:pt x="188" y="260"/>
                  </a:lnTo>
                  <a:lnTo>
                    <a:pt x="186" y="260"/>
                  </a:lnTo>
                  <a:lnTo>
                    <a:pt x="183" y="260"/>
                  </a:lnTo>
                  <a:lnTo>
                    <a:pt x="181" y="260"/>
                  </a:lnTo>
                  <a:lnTo>
                    <a:pt x="178" y="260"/>
                  </a:lnTo>
                  <a:lnTo>
                    <a:pt x="176" y="257"/>
                  </a:lnTo>
                  <a:lnTo>
                    <a:pt x="176" y="255"/>
                  </a:lnTo>
                  <a:lnTo>
                    <a:pt x="173" y="255"/>
                  </a:lnTo>
                  <a:lnTo>
                    <a:pt x="171" y="250"/>
                  </a:lnTo>
                  <a:lnTo>
                    <a:pt x="171" y="247"/>
                  </a:lnTo>
                  <a:lnTo>
                    <a:pt x="171" y="242"/>
                  </a:lnTo>
                  <a:lnTo>
                    <a:pt x="173" y="240"/>
                  </a:lnTo>
                  <a:lnTo>
                    <a:pt x="171" y="235"/>
                  </a:lnTo>
                  <a:lnTo>
                    <a:pt x="171" y="222"/>
                  </a:lnTo>
                  <a:lnTo>
                    <a:pt x="168" y="219"/>
                  </a:lnTo>
                  <a:lnTo>
                    <a:pt x="166" y="212"/>
                  </a:lnTo>
                  <a:lnTo>
                    <a:pt x="163" y="209"/>
                  </a:lnTo>
                  <a:lnTo>
                    <a:pt x="163" y="204"/>
                  </a:lnTo>
                  <a:lnTo>
                    <a:pt x="160" y="201"/>
                  </a:lnTo>
                  <a:lnTo>
                    <a:pt x="153" y="186"/>
                  </a:lnTo>
                  <a:lnTo>
                    <a:pt x="155" y="184"/>
                  </a:lnTo>
                  <a:lnTo>
                    <a:pt x="155" y="181"/>
                  </a:lnTo>
                  <a:lnTo>
                    <a:pt x="158" y="179"/>
                  </a:lnTo>
                  <a:lnTo>
                    <a:pt x="160" y="176"/>
                  </a:lnTo>
                  <a:lnTo>
                    <a:pt x="163" y="173"/>
                  </a:lnTo>
                  <a:lnTo>
                    <a:pt x="168" y="168"/>
                  </a:lnTo>
                  <a:lnTo>
                    <a:pt x="171" y="163"/>
                  </a:lnTo>
                  <a:lnTo>
                    <a:pt x="171" y="156"/>
                  </a:lnTo>
                  <a:lnTo>
                    <a:pt x="171" y="153"/>
                  </a:lnTo>
                  <a:lnTo>
                    <a:pt x="168" y="153"/>
                  </a:lnTo>
                  <a:lnTo>
                    <a:pt x="163" y="153"/>
                  </a:lnTo>
                  <a:lnTo>
                    <a:pt x="163" y="151"/>
                  </a:lnTo>
                  <a:lnTo>
                    <a:pt x="166" y="151"/>
                  </a:lnTo>
                  <a:lnTo>
                    <a:pt x="166" y="148"/>
                  </a:lnTo>
                  <a:lnTo>
                    <a:pt x="163" y="148"/>
                  </a:lnTo>
                  <a:lnTo>
                    <a:pt x="163" y="145"/>
                  </a:lnTo>
                  <a:lnTo>
                    <a:pt x="160" y="145"/>
                  </a:lnTo>
                  <a:lnTo>
                    <a:pt x="158" y="145"/>
                  </a:lnTo>
                  <a:lnTo>
                    <a:pt x="155" y="148"/>
                  </a:lnTo>
                  <a:lnTo>
                    <a:pt x="153" y="145"/>
                  </a:lnTo>
                  <a:lnTo>
                    <a:pt x="148" y="140"/>
                  </a:lnTo>
                  <a:lnTo>
                    <a:pt x="145" y="140"/>
                  </a:lnTo>
                  <a:lnTo>
                    <a:pt x="145" y="138"/>
                  </a:lnTo>
                  <a:lnTo>
                    <a:pt x="148" y="133"/>
                  </a:lnTo>
                  <a:lnTo>
                    <a:pt x="148" y="130"/>
                  </a:lnTo>
                  <a:lnTo>
                    <a:pt x="145" y="130"/>
                  </a:lnTo>
                  <a:lnTo>
                    <a:pt x="143" y="128"/>
                  </a:lnTo>
                  <a:lnTo>
                    <a:pt x="148" y="120"/>
                  </a:lnTo>
                  <a:lnTo>
                    <a:pt x="145" y="112"/>
                  </a:lnTo>
                  <a:lnTo>
                    <a:pt x="145" y="107"/>
                  </a:lnTo>
                  <a:lnTo>
                    <a:pt x="148" y="107"/>
                  </a:lnTo>
                  <a:lnTo>
                    <a:pt x="153" y="105"/>
                  </a:lnTo>
                  <a:lnTo>
                    <a:pt x="153" y="100"/>
                  </a:lnTo>
                  <a:lnTo>
                    <a:pt x="150" y="97"/>
                  </a:lnTo>
                  <a:lnTo>
                    <a:pt x="150" y="95"/>
                  </a:lnTo>
                  <a:lnTo>
                    <a:pt x="150" y="89"/>
                  </a:lnTo>
                  <a:lnTo>
                    <a:pt x="150" y="87"/>
                  </a:lnTo>
                  <a:lnTo>
                    <a:pt x="150" y="84"/>
                  </a:lnTo>
                  <a:lnTo>
                    <a:pt x="153" y="79"/>
                  </a:lnTo>
                  <a:lnTo>
                    <a:pt x="153" y="74"/>
                  </a:lnTo>
                  <a:lnTo>
                    <a:pt x="150" y="74"/>
                  </a:lnTo>
                  <a:lnTo>
                    <a:pt x="148" y="72"/>
                  </a:lnTo>
                  <a:lnTo>
                    <a:pt x="148" y="69"/>
                  </a:lnTo>
                  <a:lnTo>
                    <a:pt x="148" y="67"/>
                  </a:lnTo>
                  <a:lnTo>
                    <a:pt x="150" y="64"/>
                  </a:lnTo>
                  <a:lnTo>
                    <a:pt x="150" y="61"/>
                  </a:lnTo>
                  <a:lnTo>
                    <a:pt x="150" y="59"/>
                  </a:lnTo>
                  <a:lnTo>
                    <a:pt x="150" y="56"/>
                  </a:lnTo>
                  <a:lnTo>
                    <a:pt x="153" y="56"/>
                  </a:lnTo>
                  <a:lnTo>
                    <a:pt x="158" y="54"/>
                  </a:lnTo>
                  <a:lnTo>
                    <a:pt x="160" y="54"/>
                  </a:lnTo>
                  <a:lnTo>
                    <a:pt x="163" y="51"/>
                  </a:lnTo>
                  <a:lnTo>
                    <a:pt x="160" y="49"/>
                  </a:lnTo>
                  <a:lnTo>
                    <a:pt x="158" y="49"/>
                  </a:lnTo>
                  <a:lnTo>
                    <a:pt x="158" y="46"/>
                  </a:lnTo>
                  <a:lnTo>
                    <a:pt x="160" y="41"/>
                  </a:lnTo>
                  <a:lnTo>
                    <a:pt x="163" y="36"/>
                  </a:lnTo>
                  <a:lnTo>
                    <a:pt x="166" y="33"/>
                  </a:lnTo>
                  <a:lnTo>
                    <a:pt x="168" y="33"/>
                  </a:lnTo>
                  <a:lnTo>
                    <a:pt x="171" y="36"/>
                  </a:lnTo>
                  <a:lnTo>
                    <a:pt x="173" y="36"/>
                  </a:lnTo>
                  <a:lnTo>
                    <a:pt x="176" y="36"/>
                  </a:lnTo>
                  <a:lnTo>
                    <a:pt x="178" y="39"/>
                  </a:lnTo>
                  <a:lnTo>
                    <a:pt x="178" y="41"/>
                  </a:lnTo>
                  <a:lnTo>
                    <a:pt x="181" y="46"/>
                  </a:lnTo>
                  <a:lnTo>
                    <a:pt x="181" y="51"/>
                  </a:lnTo>
                  <a:lnTo>
                    <a:pt x="183" y="54"/>
                  </a:lnTo>
                  <a:lnTo>
                    <a:pt x="186" y="56"/>
                  </a:lnTo>
                  <a:lnTo>
                    <a:pt x="188" y="59"/>
                  </a:lnTo>
                  <a:lnTo>
                    <a:pt x="191" y="59"/>
                  </a:lnTo>
                  <a:lnTo>
                    <a:pt x="194" y="61"/>
                  </a:lnTo>
                  <a:lnTo>
                    <a:pt x="201" y="61"/>
                  </a:lnTo>
                  <a:lnTo>
                    <a:pt x="204" y="64"/>
                  </a:lnTo>
                  <a:lnTo>
                    <a:pt x="206" y="64"/>
                  </a:lnTo>
                  <a:lnTo>
                    <a:pt x="209" y="67"/>
                  </a:lnTo>
                  <a:lnTo>
                    <a:pt x="209" y="69"/>
                  </a:lnTo>
                  <a:lnTo>
                    <a:pt x="211" y="69"/>
                  </a:lnTo>
                  <a:lnTo>
                    <a:pt x="214" y="72"/>
                  </a:lnTo>
                  <a:lnTo>
                    <a:pt x="214" y="74"/>
                  </a:lnTo>
                  <a:lnTo>
                    <a:pt x="216" y="77"/>
                  </a:lnTo>
                  <a:lnTo>
                    <a:pt x="219" y="77"/>
                  </a:lnTo>
                  <a:lnTo>
                    <a:pt x="219" y="79"/>
                  </a:lnTo>
                  <a:lnTo>
                    <a:pt x="224" y="79"/>
                  </a:lnTo>
                  <a:lnTo>
                    <a:pt x="227" y="82"/>
                  </a:lnTo>
                  <a:lnTo>
                    <a:pt x="232" y="84"/>
                  </a:lnTo>
                  <a:lnTo>
                    <a:pt x="237" y="84"/>
                  </a:lnTo>
                  <a:lnTo>
                    <a:pt x="239" y="84"/>
                  </a:lnTo>
                  <a:lnTo>
                    <a:pt x="239" y="82"/>
                  </a:lnTo>
                  <a:lnTo>
                    <a:pt x="242" y="82"/>
                  </a:lnTo>
                  <a:lnTo>
                    <a:pt x="244" y="82"/>
                  </a:lnTo>
                  <a:lnTo>
                    <a:pt x="252" y="87"/>
                  </a:lnTo>
                  <a:lnTo>
                    <a:pt x="257" y="87"/>
                  </a:lnTo>
                  <a:lnTo>
                    <a:pt x="257" y="89"/>
                  </a:lnTo>
                  <a:lnTo>
                    <a:pt x="260" y="89"/>
                  </a:lnTo>
                  <a:lnTo>
                    <a:pt x="262" y="89"/>
                  </a:lnTo>
                  <a:lnTo>
                    <a:pt x="270" y="89"/>
                  </a:lnTo>
                  <a:lnTo>
                    <a:pt x="270" y="87"/>
                  </a:lnTo>
                  <a:lnTo>
                    <a:pt x="275" y="84"/>
                  </a:lnTo>
                  <a:lnTo>
                    <a:pt x="283" y="77"/>
                  </a:lnTo>
                  <a:lnTo>
                    <a:pt x="290" y="72"/>
                  </a:lnTo>
                  <a:lnTo>
                    <a:pt x="293" y="67"/>
                  </a:lnTo>
                  <a:lnTo>
                    <a:pt x="293" y="64"/>
                  </a:lnTo>
                  <a:lnTo>
                    <a:pt x="290" y="61"/>
                  </a:lnTo>
                  <a:lnTo>
                    <a:pt x="288" y="59"/>
                  </a:lnTo>
                  <a:lnTo>
                    <a:pt x="280" y="59"/>
                  </a:lnTo>
                  <a:lnTo>
                    <a:pt x="280" y="31"/>
                  </a:lnTo>
                  <a:lnTo>
                    <a:pt x="283" y="21"/>
                  </a:lnTo>
                  <a:lnTo>
                    <a:pt x="283" y="18"/>
                  </a:lnTo>
                  <a:lnTo>
                    <a:pt x="290" y="13"/>
                  </a:lnTo>
                  <a:lnTo>
                    <a:pt x="293" y="13"/>
                  </a:lnTo>
                  <a:lnTo>
                    <a:pt x="295" y="13"/>
                  </a:lnTo>
                  <a:lnTo>
                    <a:pt x="298" y="13"/>
                  </a:lnTo>
                  <a:lnTo>
                    <a:pt x="300" y="13"/>
                  </a:lnTo>
                  <a:lnTo>
                    <a:pt x="303" y="13"/>
                  </a:lnTo>
                  <a:lnTo>
                    <a:pt x="308" y="13"/>
                  </a:lnTo>
                  <a:lnTo>
                    <a:pt x="313" y="13"/>
                  </a:lnTo>
                  <a:lnTo>
                    <a:pt x="316" y="16"/>
                  </a:lnTo>
                  <a:lnTo>
                    <a:pt x="318" y="21"/>
                  </a:lnTo>
                  <a:lnTo>
                    <a:pt x="331" y="16"/>
                  </a:lnTo>
                  <a:lnTo>
                    <a:pt x="334" y="16"/>
                  </a:lnTo>
                  <a:lnTo>
                    <a:pt x="339" y="11"/>
                  </a:lnTo>
                  <a:lnTo>
                    <a:pt x="349" y="8"/>
                  </a:lnTo>
                  <a:lnTo>
                    <a:pt x="354" y="5"/>
                  </a:lnTo>
                  <a:lnTo>
                    <a:pt x="356" y="3"/>
                  </a:lnTo>
                  <a:lnTo>
                    <a:pt x="359" y="3"/>
                  </a:lnTo>
                  <a:lnTo>
                    <a:pt x="362" y="3"/>
                  </a:lnTo>
                  <a:lnTo>
                    <a:pt x="367" y="0"/>
                  </a:lnTo>
                  <a:lnTo>
                    <a:pt x="369" y="0"/>
                  </a:lnTo>
                  <a:lnTo>
                    <a:pt x="372" y="0"/>
                  </a:lnTo>
                  <a:lnTo>
                    <a:pt x="374" y="3"/>
                  </a:lnTo>
                  <a:lnTo>
                    <a:pt x="377" y="3"/>
                  </a:lnTo>
                  <a:lnTo>
                    <a:pt x="387" y="5"/>
                  </a:lnTo>
                  <a:lnTo>
                    <a:pt x="390" y="8"/>
                  </a:lnTo>
                  <a:lnTo>
                    <a:pt x="387" y="13"/>
                  </a:lnTo>
                  <a:lnTo>
                    <a:pt x="382" y="16"/>
                  </a:lnTo>
                  <a:lnTo>
                    <a:pt x="382" y="18"/>
                  </a:lnTo>
                  <a:lnTo>
                    <a:pt x="379" y="18"/>
                  </a:lnTo>
                  <a:lnTo>
                    <a:pt x="382" y="26"/>
                  </a:lnTo>
                  <a:lnTo>
                    <a:pt x="382" y="28"/>
                  </a:lnTo>
                  <a:lnTo>
                    <a:pt x="377" y="33"/>
                  </a:lnTo>
                  <a:lnTo>
                    <a:pt x="377" y="36"/>
                  </a:lnTo>
                  <a:lnTo>
                    <a:pt x="379" y="41"/>
                  </a:lnTo>
                  <a:lnTo>
                    <a:pt x="382" y="41"/>
                  </a:lnTo>
                  <a:lnTo>
                    <a:pt x="384" y="41"/>
                  </a:lnTo>
                  <a:lnTo>
                    <a:pt x="387" y="44"/>
                  </a:lnTo>
                  <a:lnTo>
                    <a:pt x="390" y="46"/>
                  </a:lnTo>
                  <a:lnTo>
                    <a:pt x="395" y="49"/>
                  </a:lnTo>
                  <a:lnTo>
                    <a:pt x="395" y="51"/>
                  </a:lnTo>
                  <a:lnTo>
                    <a:pt x="397" y="51"/>
                  </a:lnTo>
                  <a:lnTo>
                    <a:pt x="400" y="51"/>
                  </a:lnTo>
                  <a:lnTo>
                    <a:pt x="402" y="51"/>
                  </a:lnTo>
                  <a:lnTo>
                    <a:pt x="402" y="54"/>
                  </a:lnTo>
                  <a:lnTo>
                    <a:pt x="400" y="56"/>
                  </a:lnTo>
                  <a:lnTo>
                    <a:pt x="397" y="59"/>
                  </a:lnTo>
                  <a:lnTo>
                    <a:pt x="395" y="61"/>
                  </a:lnTo>
                  <a:lnTo>
                    <a:pt x="387" y="59"/>
                  </a:lnTo>
                  <a:lnTo>
                    <a:pt x="387" y="61"/>
                  </a:lnTo>
                  <a:lnTo>
                    <a:pt x="384" y="61"/>
                  </a:lnTo>
                  <a:lnTo>
                    <a:pt x="384" y="64"/>
                  </a:lnTo>
                  <a:lnTo>
                    <a:pt x="382" y="67"/>
                  </a:lnTo>
                  <a:lnTo>
                    <a:pt x="384" y="72"/>
                  </a:lnTo>
                  <a:lnTo>
                    <a:pt x="387" y="72"/>
                  </a:lnTo>
                  <a:lnTo>
                    <a:pt x="390" y="72"/>
                  </a:lnTo>
                  <a:lnTo>
                    <a:pt x="392" y="74"/>
                  </a:lnTo>
                  <a:lnTo>
                    <a:pt x="387" y="77"/>
                  </a:lnTo>
                  <a:lnTo>
                    <a:pt x="387" y="79"/>
                  </a:lnTo>
                  <a:lnTo>
                    <a:pt x="390" y="79"/>
                  </a:lnTo>
                  <a:lnTo>
                    <a:pt x="390" y="84"/>
                  </a:lnTo>
                  <a:lnTo>
                    <a:pt x="390" y="87"/>
                  </a:lnTo>
                  <a:lnTo>
                    <a:pt x="382" y="95"/>
                  </a:lnTo>
                  <a:lnTo>
                    <a:pt x="379" y="95"/>
                  </a:lnTo>
                  <a:lnTo>
                    <a:pt x="377" y="97"/>
                  </a:lnTo>
                  <a:lnTo>
                    <a:pt x="374" y="97"/>
                  </a:lnTo>
                  <a:lnTo>
                    <a:pt x="374" y="100"/>
                  </a:lnTo>
                  <a:lnTo>
                    <a:pt x="372" y="100"/>
                  </a:lnTo>
                  <a:lnTo>
                    <a:pt x="369" y="110"/>
                  </a:lnTo>
                  <a:lnTo>
                    <a:pt x="369" y="112"/>
                  </a:lnTo>
                  <a:lnTo>
                    <a:pt x="372" y="112"/>
                  </a:lnTo>
                  <a:lnTo>
                    <a:pt x="372" y="115"/>
                  </a:lnTo>
                  <a:lnTo>
                    <a:pt x="374" y="115"/>
                  </a:lnTo>
                  <a:lnTo>
                    <a:pt x="377" y="115"/>
                  </a:lnTo>
                  <a:lnTo>
                    <a:pt x="379" y="115"/>
                  </a:lnTo>
                  <a:lnTo>
                    <a:pt x="382" y="112"/>
                  </a:lnTo>
                  <a:lnTo>
                    <a:pt x="384" y="110"/>
                  </a:lnTo>
                  <a:lnTo>
                    <a:pt x="387" y="110"/>
                  </a:lnTo>
                  <a:lnTo>
                    <a:pt x="387" y="112"/>
                  </a:lnTo>
                  <a:lnTo>
                    <a:pt x="390" y="112"/>
                  </a:lnTo>
                  <a:lnTo>
                    <a:pt x="390" y="115"/>
                  </a:lnTo>
                  <a:lnTo>
                    <a:pt x="392" y="117"/>
                  </a:lnTo>
                  <a:lnTo>
                    <a:pt x="392" y="120"/>
                  </a:lnTo>
                  <a:lnTo>
                    <a:pt x="392" y="123"/>
                  </a:lnTo>
                  <a:lnTo>
                    <a:pt x="395" y="125"/>
                  </a:lnTo>
                  <a:lnTo>
                    <a:pt x="397" y="125"/>
                  </a:lnTo>
                  <a:lnTo>
                    <a:pt x="400" y="125"/>
                  </a:lnTo>
                  <a:lnTo>
                    <a:pt x="407" y="125"/>
                  </a:lnTo>
                  <a:lnTo>
                    <a:pt x="410" y="125"/>
                  </a:lnTo>
                  <a:lnTo>
                    <a:pt x="412" y="125"/>
                  </a:lnTo>
                  <a:lnTo>
                    <a:pt x="412" y="128"/>
                  </a:lnTo>
                  <a:lnTo>
                    <a:pt x="415" y="130"/>
                  </a:lnTo>
                  <a:lnTo>
                    <a:pt x="412" y="133"/>
                  </a:lnTo>
                  <a:lnTo>
                    <a:pt x="410" y="135"/>
                  </a:lnTo>
                  <a:lnTo>
                    <a:pt x="407" y="135"/>
                  </a:lnTo>
                  <a:lnTo>
                    <a:pt x="407" y="138"/>
                  </a:lnTo>
                  <a:lnTo>
                    <a:pt x="405" y="138"/>
                  </a:lnTo>
                  <a:lnTo>
                    <a:pt x="405" y="140"/>
                  </a:lnTo>
                  <a:lnTo>
                    <a:pt x="402" y="140"/>
                  </a:lnTo>
                  <a:lnTo>
                    <a:pt x="402" y="143"/>
                  </a:lnTo>
                  <a:lnTo>
                    <a:pt x="400" y="143"/>
                  </a:lnTo>
                  <a:lnTo>
                    <a:pt x="402" y="148"/>
                  </a:lnTo>
                  <a:lnTo>
                    <a:pt x="402" y="153"/>
                  </a:lnTo>
                  <a:lnTo>
                    <a:pt x="405" y="156"/>
                  </a:lnTo>
                  <a:lnTo>
                    <a:pt x="412" y="161"/>
                  </a:lnTo>
                  <a:lnTo>
                    <a:pt x="415" y="163"/>
                  </a:lnTo>
                  <a:lnTo>
                    <a:pt x="415" y="166"/>
                  </a:lnTo>
                  <a:lnTo>
                    <a:pt x="415" y="168"/>
                  </a:lnTo>
                  <a:lnTo>
                    <a:pt x="412" y="171"/>
                  </a:lnTo>
                  <a:lnTo>
                    <a:pt x="410" y="171"/>
                  </a:lnTo>
                  <a:lnTo>
                    <a:pt x="407" y="168"/>
                  </a:lnTo>
                  <a:lnTo>
                    <a:pt x="405" y="171"/>
                  </a:lnTo>
                  <a:lnTo>
                    <a:pt x="405" y="173"/>
                  </a:lnTo>
                  <a:lnTo>
                    <a:pt x="402" y="176"/>
                  </a:lnTo>
                  <a:lnTo>
                    <a:pt x="402" y="179"/>
                  </a:lnTo>
                  <a:lnTo>
                    <a:pt x="402" y="181"/>
                  </a:lnTo>
                  <a:lnTo>
                    <a:pt x="400" y="181"/>
                  </a:lnTo>
                  <a:lnTo>
                    <a:pt x="402" y="184"/>
                  </a:lnTo>
                  <a:lnTo>
                    <a:pt x="402" y="186"/>
                  </a:lnTo>
                  <a:lnTo>
                    <a:pt x="405" y="191"/>
                  </a:lnTo>
                  <a:lnTo>
                    <a:pt x="410" y="191"/>
                  </a:lnTo>
                  <a:lnTo>
                    <a:pt x="412" y="194"/>
                  </a:lnTo>
                  <a:lnTo>
                    <a:pt x="415" y="194"/>
                  </a:lnTo>
                  <a:lnTo>
                    <a:pt x="412" y="196"/>
                  </a:lnTo>
                  <a:lnTo>
                    <a:pt x="410" y="196"/>
                  </a:lnTo>
                  <a:lnTo>
                    <a:pt x="405" y="201"/>
                  </a:lnTo>
                  <a:lnTo>
                    <a:pt x="402" y="201"/>
                  </a:lnTo>
                  <a:lnTo>
                    <a:pt x="400" y="201"/>
                  </a:lnTo>
                  <a:lnTo>
                    <a:pt x="400" y="204"/>
                  </a:lnTo>
                  <a:lnTo>
                    <a:pt x="397" y="209"/>
                  </a:lnTo>
                  <a:lnTo>
                    <a:pt x="397" y="212"/>
                  </a:lnTo>
                  <a:lnTo>
                    <a:pt x="400" y="214"/>
                  </a:lnTo>
                  <a:lnTo>
                    <a:pt x="402" y="217"/>
                  </a:lnTo>
                  <a:lnTo>
                    <a:pt x="405" y="217"/>
                  </a:lnTo>
                  <a:lnTo>
                    <a:pt x="402" y="219"/>
                  </a:lnTo>
                  <a:lnTo>
                    <a:pt x="400" y="222"/>
                  </a:lnTo>
                  <a:lnTo>
                    <a:pt x="400" y="224"/>
                  </a:lnTo>
                  <a:lnTo>
                    <a:pt x="400" y="227"/>
                  </a:lnTo>
                  <a:lnTo>
                    <a:pt x="397" y="227"/>
                  </a:lnTo>
                  <a:lnTo>
                    <a:pt x="395" y="224"/>
                  </a:lnTo>
                  <a:lnTo>
                    <a:pt x="395" y="222"/>
                  </a:lnTo>
                  <a:lnTo>
                    <a:pt x="390" y="219"/>
                  </a:lnTo>
                  <a:lnTo>
                    <a:pt x="387" y="222"/>
                  </a:lnTo>
                  <a:lnTo>
                    <a:pt x="384" y="222"/>
                  </a:lnTo>
                  <a:lnTo>
                    <a:pt x="382" y="222"/>
                  </a:lnTo>
                  <a:lnTo>
                    <a:pt x="382" y="224"/>
                  </a:lnTo>
                  <a:lnTo>
                    <a:pt x="379" y="224"/>
                  </a:lnTo>
                  <a:lnTo>
                    <a:pt x="377" y="227"/>
                  </a:lnTo>
                  <a:lnTo>
                    <a:pt x="377" y="229"/>
                  </a:lnTo>
                  <a:lnTo>
                    <a:pt x="379" y="232"/>
                  </a:lnTo>
                  <a:lnTo>
                    <a:pt x="382" y="237"/>
                  </a:lnTo>
                  <a:lnTo>
                    <a:pt x="384" y="247"/>
                  </a:lnTo>
                  <a:lnTo>
                    <a:pt x="384" y="250"/>
                  </a:lnTo>
                  <a:lnTo>
                    <a:pt x="387" y="250"/>
                  </a:lnTo>
                  <a:lnTo>
                    <a:pt x="395" y="250"/>
                  </a:lnTo>
                  <a:lnTo>
                    <a:pt x="397" y="250"/>
                  </a:lnTo>
                  <a:lnTo>
                    <a:pt x="397" y="252"/>
                  </a:lnTo>
                  <a:lnTo>
                    <a:pt x="400" y="252"/>
                  </a:lnTo>
                  <a:lnTo>
                    <a:pt x="400" y="260"/>
                  </a:lnTo>
                  <a:lnTo>
                    <a:pt x="400" y="263"/>
                  </a:lnTo>
                  <a:lnTo>
                    <a:pt x="405" y="265"/>
                  </a:lnTo>
                  <a:lnTo>
                    <a:pt x="410" y="268"/>
                  </a:lnTo>
                  <a:lnTo>
                    <a:pt x="412" y="268"/>
                  </a:lnTo>
                  <a:lnTo>
                    <a:pt x="415" y="268"/>
                  </a:lnTo>
                  <a:lnTo>
                    <a:pt x="418" y="268"/>
                  </a:lnTo>
                  <a:lnTo>
                    <a:pt x="423" y="270"/>
                  </a:lnTo>
                  <a:lnTo>
                    <a:pt x="430" y="275"/>
                  </a:lnTo>
                  <a:lnTo>
                    <a:pt x="438" y="278"/>
                  </a:lnTo>
                  <a:lnTo>
                    <a:pt x="448" y="280"/>
                  </a:lnTo>
                  <a:lnTo>
                    <a:pt x="456" y="280"/>
                  </a:lnTo>
                  <a:lnTo>
                    <a:pt x="458" y="280"/>
                  </a:lnTo>
                  <a:lnTo>
                    <a:pt x="468" y="278"/>
                  </a:lnTo>
                  <a:lnTo>
                    <a:pt x="474" y="278"/>
                  </a:lnTo>
                  <a:lnTo>
                    <a:pt x="476" y="280"/>
                  </a:lnTo>
                  <a:lnTo>
                    <a:pt x="479" y="280"/>
                  </a:lnTo>
                  <a:lnTo>
                    <a:pt x="489" y="280"/>
                  </a:lnTo>
                  <a:lnTo>
                    <a:pt x="494" y="278"/>
                  </a:lnTo>
                  <a:lnTo>
                    <a:pt x="499" y="275"/>
                  </a:lnTo>
                  <a:lnTo>
                    <a:pt x="502" y="273"/>
                  </a:lnTo>
                  <a:lnTo>
                    <a:pt x="502" y="270"/>
                  </a:lnTo>
                  <a:lnTo>
                    <a:pt x="507" y="270"/>
                  </a:lnTo>
                  <a:lnTo>
                    <a:pt x="507" y="265"/>
                  </a:lnTo>
                  <a:lnTo>
                    <a:pt x="509" y="260"/>
                  </a:lnTo>
                  <a:lnTo>
                    <a:pt x="512" y="252"/>
                  </a:lnTo>
                  <a:lnTo>
                    <a:pt x="514" y="247"/>
                  </a:lnTo>
                  <a:lnTo>
                    <a:pt x="514" y="240"/>
                  </a:lnTo>
                  <a:lnTo>
                    <a:pt x="517" y="240"/>
                  </a:lnTo>
                  <a:lnTo>
                    <a:pt x="519" y="240"/>
                  </a:lnTo>
                  <a:lnTo>
                    <a:pt x="522" y="240"/>
                  </a:lnTo>
                  <a:lnTo>
                    <a:pt x="532" y="237"/>
                  </a:lnTo>
                  <a:lnTo>
                    <a:pt x="540" y="240"/>
                  </a:lnTo>
                  <a:lnTo>
                    <a:pt x="547" y="240"/>
                  </a:lnTo>
                  <a:lnTo>
                    <a:pt x="547" y="237"/>
                  </a:lnTo>
                  <a:lnTo>
                    <a:pt x="550" y="237"/>
                  </a:lnTo>
                  <a:lnTo>
                    <a:pt x="547" y="227"/>
                  </a:lnTo>
                  <a:lnTo>
                    <a:pt x="547" y="224"/>
                  </a:lnTo>
                  <a:lnTo>
                    <a:pt x="547" y="222"/>
                  </a:lnTo>
                  <a:lnTo>
                    <a:pt x="547" y="219"/>
                  </a:lnTo>
                  <a:lnTo>
                    <a:pt x="550" y="217"/>
                  </a:lnTo>
                  <a:lnTo>
                    <a:pt x="552" y="217"/>
                  </a:lnTo>
                  <a:lnTo>
                    <a:pt x="555" y="214"/>
                  </a:lnTo>
                  <a:lnTo>
                    <a:pt x="555" y="209"/>
                  </a:lnTo>
                  <a:lnTo>
                    <a:pt x="555" y="207"/>
                  </a:lnTo>
                  <a:lnTo>
                    <a:pt x="555" y="204"/>
                  </a:lnTo>
                  <a:lnTo>
                    <a:pt x="560" y="196"/>
                  </a:lnTo>
                  <a:lnTo>
                    <a:pt x="558" y="191"/>
                  </a:lnTo>
                  <a:lnTo>
                    <a:pt x="560" y="189"/>
                  </a:lnTo>
                  <a:lnTo>
                    <a:pt x="563" y="189"/>
                  </a:lnTo>
                  <a:lnTo>
                    <a:pt x="565" y="186"/>
                  </a:lnTo>
                  <a:lnTo>
                    <a:pt x="568" y="186"/>
                  </a:lnTo>
                  <a:lnTo>
                    <a:pt x="570" y="186"/>
                  </a:lnTo>
                  <a:lnTo>
                    <a:pt x="573" y="186"/>
                  </a:lnTo>
                  <a:lnTo>
                    <a:pt x="575" y="186"/>
                  </a:lnTo>
                  <a:lnTo>
                    <a:pt x="580" y="184"/>
                  </a:lnTo>
                  <a:lnTo>
                    <a:pt x="583" y="181"/>
                  </a:lnTo>
                  <a:lnTo>
                    <a:pt x="586" y="181"/>
                  </a:lnTo>
                  <a:lnTo>
                    <a:pt x="591" y="176"/>
                  </a:lnTo>
                  <a:lnTo>
                    <a:pt x="591" y="173"/>
                  </a:lnTo>
                  <a:lnTo>
                    <a:pt x="591" y="168"/>
                  </a:lnTo>
                  <a:lnTo>
                    <a:pt x="593" y="166"/>
                  </a:lnTo>
                  <a:lnTo>
                    <a:pt x="598" y="163"/>
                  </a:lnTo>
                  <a:lnTo>
                    <a:pt x="601" y="163"/>
                  </a:lnTo>
                  <a:lnTo>
                    <a:pt x="603" y="163"/>
                  </a:lnTo>
                  <a:lnTo>
                    <a:pt x="603" y="161"/>
                  </a:lnTo>
                  <a:lnTo>
                    <a:pt x="606" y="161"/>
                  </a:lnTo>
                  <a:lnTo>
                    <a:pt x="611" y="158"/>
                  </a:lnTo>
                  <a:lnTo>
                    <a:pt x="614" y="156"/>
                  </a:lnTo>
                  <a:lnTo>
                    <a:pt x="616" y="156"/>
                  </a:lnTo>
                  <a:lnTo>
                    <a:pt x="619" y="156"/>
                  </a:lnTo>
                  <a:lnTo>
                    <a:pt x="621" y="156"/>
                  </a:lnTo>
                  <a:lnTo>
                    <a:pt x="626" y="158"/>
                  </a:lnTo>
                  <a:lnTo>
                    <a:pt x="629" y="158"/>
                  </a:lnTo>
                  <a:lnTo>
                    <a:pt x="631" y="158"/>
                  </a:lnTo>
                  <a:lnTo>
                    <a:pt x="634" y="158"/>
                  </a:lnTo>
                  <a:lnTo>
                    <a:pt x="636" y="158"/>
                  </a:lnTo>
                  <a:lnTo>
                    <a:pt x="636" y="156"/>
                  </a:lnTo>
                  <a:lnTo>
                    <a:pt x="639" y="156"/>
                  </a:lnTo>
                  <a:lnTo>
                    <a:pt x="652" y="153"/>
                  </a:lnTo>
                  <a:lnTo>
                    <a:pt x="657" y="153"/>
                  </a:lnTo>
                  <a:lnTo>
                    <a:pt x="667" y="143"/>
                  </a:lnTo>
                  <a:lnTo>
                    <a:pt x="670" y="143"/>
                  </a:lnTo>
                  <a:lnTo>
                    <a:pt x="672" y="143"/>
                  </a:lnTo>
                  <a:lnTo>
                    <a:pt x="682" y="145"/>
                  </a:lnTo>
                  <a:lnTo>
                    <a:pt x="687" y="145"/>
                  </a:lnTo>
                  <a:lnTo>
                    <a:pt x="690" y="145"/>
                  </a:lnTo>
                  <a:lnTo>
                    <a:pt x="695" y="148"/>
                  </a:lnTo>
                  <a:lnTo>
                    <a:pt x="703" y="148"/>
                  </a:lnTo>
                  <a:lnTo>
                    <a:pt x="710" y="148"/>
                  </a:lnTo>
                  <a:lnTo>
                    <a:pt x="715" y="148"/>
                  </a:lnTo>
                  <a:lnTo>
                    <a:pt x="720" y="143"/>
                  </a:lnTo>
                  <a:lnTo>
                    <a:pt x="726" y="140"/>
                  </a:lnTo>
                  <a:lnTo>
                    <a:pt x="728" y="143"/>
                  </a:lnTo>
                  <a:lnTo>
                    <a:pt x="731" y="143"/>
                  </a:lnTo>
                  <a:lnTo>
                    <a:pt x="731" y="145"/>
                  </a:lnTo>
                  <a:lnTo>
                    <a:pt x="733" y="148"/>
                  </a:lnTo>
                  <a:lnTo>
                    <a:pt x="738" y="151"/>
                  </a:lnTo>
                  <a:lnTo>
                    <a:pt x="741" y="153"/>
                  </a:lnTo>
                  <a:lnTo>
                    <a:pt x="743" y="156"/>
                  </a:lnTo>
                  <a:lnTo>
                    <a:pt x="746" y="156"/>
                  </a:lnTo>
                  <a:lnTo>
                    <a:pt x="748" y="158"/>
                  </a:lnTo>
                  <a:lnTo>
                    <a:pt x="751" y="158"/>
                  </a:lnTo>
                  <a:lnTo>
                    <a:pt x="754" y="161"/>
                  </a:lnTo>
                  <a:lnTo>
                    <a:pt x="754" y="163"/>
                  </a:lnTo>
                  <a:lnTo>
                    <a:pt x="756" y="163"/>
                  </a:lnTo>
                  <a:lnTo>
                    <a:pt x="756" y="166"/>
                  </a:lnTo>
                  <a:lnTo>
                    <a:pt x="756" y="168"/>
                  </a:lnTo>
                  <a:lnTo>
                    <a:pt x="761" y="171"/>
                  </a:lnTo>
                  <a:lnTo>
                    <a:pt x="769" y="184"/>
                  </a:lnTo>
                  <a:lnTo>
                    <a:pt x="766" y="186"/>
                  </a:lnTo>
                  <a:lnTo>
                    <a:pt x="769" y="186"/>
                  </a:lnTo>
                  <a:lnTo>
                    <a:pt x="771" y="189"/>
                  </a:lnTo>
                  <a:lnTo>
                    <a:pt x="774" y="189"/>
                  </a:lnTo>
                  <a:lnTo>
                    <a:pt x="776" y="189"/>
                  </a:lnTo>
                  <a:lnTo>
                    <a:pt x="779" y="189"/>
                  </a:lnTo>
                  <a:lnTo>
                    <a:pt x="776" y="191"/>
                  </a:lnTo>
                  <a:lnTo>
                    <a:pt x="779" y="194"/>
                  </a:lnTo>
                  <a:lnTo>
                    <a:pt x="779" y="196"/>
                  </a:lnTo>
                  <a:lnTo>
                    <a:pt x="779" y="199"/>
                  </a:lnTo>
                  <a:lnTo>
                    <a:pt x="776" y="201"/>
                  </a:lnTo>
                  <a:lnTo>
                    <a:pt x="779" y="204"/>
                  </a:lnTo>
                  <a:lnTo>
                    <a:pt x="782" y="207"/>
                  </a:lnTo>
                  <a:lnTo>
                    <a:pt x="787" y="207"/>
                  </a:lnTo>
                  <a:lnTo>
                    <a:pt x="789" y="209"/>
                  </a:lnTo>
                  <a:lnTo>
                    <a:pt x="789" y="212"/>
                  </a:lnTo>
                  <a:lnTo>
                    <a:pt x="792" y="214"/>
                  </a:lnTo>
                  <a:lnTo>
                    <a:pt x="792" y="217"/>
                  </a:lnTo>
                  <a:lnTo>
                    <a:pt x="794" y="217"/>
                  </a:lnTo>
                  <a:lnTo>
                    <a:pt x="797" y="217"/>
                  </a:lnTo>
                  <a:lnTo>
                    <a:pt x="799" y="217"/>
                  </a:lnTo>
                  <a:lnTo>
                    <a:pt x="802" y="219"/>
                  </a:lnTo>
                  <a:lnTo>
                    <a:pt x="802" y="224"/>
                  </a:lnTo>
                  <a:lnTo>
                    <a:pt x="804" y="224"/>
                  </a:lnTo>
                  <a:lnTo>
                    <a:pt x="807" y="227"/>
                  </a:lnTo>
                  <a:lnTo>
                    <a:pt x="810" y="229"/>
                  </a:lnTo>
                  <a:lnTo>
                    <a:pt x="815" y="229"/>
                  </a:lnTo>
                  <a:lnTo>
                    <a:pt x="817" y="232"/>
                  </a:lnTo>
                  <a:lnTo>
                    <a:pt x="820" y="232"/>
                  </a:lnTo>
                  <a:lnTo>
                    <a:pt x="822" y="229"/>
                  </a:lnTo>
                  <a:lnTo>
                    <a:pt x="827" y="235"/>
                  </a:lnTo>
                  <a:lnTo>
                    <a:pt x="830" y="235"/>
                  </a:lnTo>
                  <a:lnTo>
                    <a:pt x="832" y="235"/>
                  </a:lnTo>
                  <a:lnTo>
                    <a:pt x="835" y="224"/>
                  </a:lnTo>
                  <a:lnTo>
                    <a:pt x="838" y="224"/>
                  </a:lnTo>
                  <a:lnTo>
                    <a:pt x="840" y="224"/>
                  </a:lnTo>
                  <a:lnTo>
                    <a:pt x="838" y="227"/>
                  </a:lnTo>
                  <a:lnTo>
                    <a:pt x="840" y="227"/>
                  </a:lnTo>
                  <a:lnTo>
                    <a:pt x="843" y="227"/>
                  </a:lnTo>
                  <a:lnTo>
                    <a:pt x="848" y="232"/>
                  </a:lnTo>
                  <a:lnTo>
                    <a:pt x="850" y="232"/>
                  </a:lnTo>
                  <a:lnTo>
                    <a:pt x="850" y="229"/>
                  </a:lnTo>
                  <a:lnTo>
                    <a:pt x="855" y="227"/>
                  </a:lnTo>
                  <a:lnTo>
                    <a:pt x="858" y="227"/>
                  </a:lnTo>
                  <a:lnTo>
                    <a:pt x="860" y="224"/>
                  </a:lnTo>
                  <a:lnTo>
                    <a:pt x="863" y="224"/>
                  </a:lnTo>
                  <a:lnTo>
                    <a:pt x="866" y="224"/>
                  </a:lnTo>
                  <a:lnTo>
                    <a:pt x="866" y="222"/>
                  </a:lnTo>
                  <a:lnTo>
                    <a:pt x="863" y="222"/>
                  </a:lnTo>
                  <a:lnTo>
                    <a:pt x="863" y="219"/>
                  </a:lnTo>
                  <a:lnTo>
                    <a:pt x="866" y="217"/>
                  </a:lnTo>
                  <a:lnTo>
                    <a:pt x="868" y="217"/>
                  </a:lnTo>
                  <a:lnTo>
                    <a:pt x="871" y="222"/>
                  </a:lnTo>
                  <a:lnTo>
                    <a:pt x="873" y="222"/>
                  </a:lnTo>
                  <a:lnTo>
                    <a:pt x="876" y="222"/>
                  </a:lnTo>
                  <a:lnTo>
                    <a:pt x="876" y="219"/>
                  </a:lnTo>
                  <a:lnTo>
                    <a:pt x="878" y="219"/>
                  </a:lnTo>
                  <a:lnTo>
                    <a:pt x="881" y="219"/>
                  </a:lnTo>
                  <a:lnTo>
                    <a:pt x="883" y="222"/>
                  </a:lnTo>
                  <a:lnTo>
                    <a:pt x="888" y="222"/>
                  </a:lnTo>
                  <a:lnTo>
                    <a:pt x="891" y="219"/>
                  </a:lnTo>
                  <a:lnTo>
                    <a:pt x="894" y="219"/>
                  </a:lnTo>
                  <a:lnTo>
                    <a:pt x="896" y="219"/>
                  </a:lnTo>
                  <a:lnTo>
                    <a:pt x="901" y="219"/>
                  </a:lnTo>
                  <a:lnTo>
                    <a:pt x="906" y="222"/>
                  </a:lnTo>
                  <a:lnTo>
                    <a:pt x="914" y="217"/>
                  </a:lnTo>
                  <a:lnTo>
                    <a:pt x="916" y="219"/>
                  </a:lnTo>
                  <a:lnTo>
                    <a:pt x="914" y="219"/>
                  </a:lnTo>
                  <a:lnTo>
                    <a:pt x="914" y="222"/>
                  </a:lnTo>
                  <a:lnTo>
                    <a:pt x="914" y="224"/>
                  </a:lnTo>
                  <a:lnTo>
                    <a:pt x="919" y="224"/>
                  </a:lnTo>
                  <a:lnTo>
                    <a:pt x="922" y="227"/>
                  </a:lnTo>
                  <a:lnTo>
                    <a:pt x="924" y="229"/>
                  </a:lnTo>
                  <a:lnTo>
                    <a:pt x="924" y="232"/>
                  </a:lnTo>
                  <a:lnTo>
                    <a:pt x="924" y="235"/>
                  </a:lnTo>
                  <a:lnTo>
                    <a:pt x="932" y="232"/>
                  </a:lnTo>
                  <a:lnTo>
                    <a:pt x="934" y="235"/>
                  </a:lnTo>
                  <a:lnTo>
                    <a:pt x="937" y="235"/>
                  </a:lnTo>
                  <a:lnTo>
                    <a:pt x="939" y="237"/>
                  </a:lnTo>
                  <a:lnTo>
                    <a:pt x="944" y="235"/>
                  </a:lnTo>
                  <a:lnTo>
                    <a:pt x="947" y="232"/>
                  </a:lnTo>
                  <a:lnTo>
                    <a:pt x="952" y="227"/>
                  </a:lnTo>
                  <a:lnTo>
                    <a:pt x="955" y="227"/>
                  </a:lnTo>
                  <a:lnTo>
                    <a:pt x="955" y="224"/>
                  </a:lnTo>
                  <a:lnTo>
                    <a:pt x="957" y="229"/>
                  </a:lnTo>
                  <a:lnTo>
                    <a:pt x="962" y="224"/>
                  </a:lnTo>
                  <a:lnTo>
                    <a:pt x="965" y="224"/>
                  </a:lnTo>
                  <a:lnTo>
                    <a:pt x="962" y="232"/>
                  </a:lnTo>
                  <a:lnTo>
                    <a:pt x="962" y="235"/>
                  </a:lnTo>
                  <a:lnTo>
                    <a:pt x="960" y="235"/>
                  </a:lnTo>
                  <a:lnTo>
                    <a:pt x="960" y="237"/>
                  </a:lnTo>
                  <a:lnTo>
                    <a:pt x="960" y="240"/>
                  </a:lnTo>
                  <a:lnTo>
                    <a:pt x="967" y="240"/>
                  </a:lnTo>
                  <a:lnTo>
                    <a:pt x="970" y="242"/>
                  </a:lnTo>
                  <a:lnTo>
                    <a:pt x="970" y="245"/>
                  </a:lnTo>
                  <a:lnTo>
                    <a:pt x="967" y="247"/>
                  </a:lnTo>
                  <a:lnTo>
                    <a:pt x="962" y="250"/>
                  </a:lnTo>
                  <a:lnTo>
                    <a:pt x="960" y="250"/>
                  </a:lnTo>
                  <a:lnTo>
                    <a:pt x="960" y="255"/>
                  </a:lnTo>
                  <a:lnTo>
                    <a:pt x="960" y="257"/>
                  </a:lnTo>
                  <a:lnTo>
                    <a:pt x="962" y="260"/>
                  </a:lnTo>
                  <a:lnTo>
                    <a:pt x="967" y="260"/>
                  </a:lnTo>
                  <a:lnTo>
                    <a:pt x="965" y="265"/>
                  </a:lnTo>
                  <a:lnTo>
                    <a:pt x="962" y="268"/>
                  </a:lnTo>
                  <a:lnTo>
                    <a:pt x="960" y="275"/>
                  </a:lnTo>
                  <a:lnTo>
                    <a:pt x="957" y="275"/>
                  </a:lnTo>
                  <a:lnTo>
                    <a:pt x="970" y="270"/>
                  </a:lnTo>
                  <a:lnTo>
                    <a:pt x="972" y="268"/>
                  </a:lnTo>
                  <a:lnTo>
                    <a:pt x="972" y="265"/>
                  </a:lnTo>
                  <a:lnTo>
                    <a:pt x="975" y="270"/>
                  </a:lnTo>
                  <a:lnTo>
                    <a:pt x="978" y="273"/>
                  </a:lnTo>
                  <a:lnTo>
                    <a:pt x="978" y="275"/>
                  </a:lnTo>
                  <a:lnTo>
                    <a:pt x="975" y="278"/>
                  </a:lnTo>
                  <a:lnTo>
                    <a:pt x="975" y="280"/>
                  </a:lnTo>
                  <a:lnTo>
                    <a:pt x="970" y="285"/>
                  </a:lnTo>
                  <a:lnTo>
                    <a:pt x="965" y="288"/>
                  </a:lnTo>
                  <a:lnTo>
                    <a:pt x="962" y="288"/>
                  </a:lnTo>
                  <a:lnTo>
                    <a:pt x="962" y="290"/>
                  </a:lnTo>
                  <a:lnTo>
                    <a:pt x="965" y="293"/>
                  </a:lnTo>
                  <a:lnTo>
                    <a:pt x="967" y="293"/>
                  </a:lnTo>
                  <a:lnTo>
                    <a:pt x="970" y="290"/>
                  </a:lnTo>
                  <a:lnTo>
                    <a:pt x="972" y="290"/>
                  </a:lnTo>
                  <a:lnTo>
                    <a:pt x="983" y="288"/>
                  </a:lnTo>
                  <a:lnTo>
                    <a:pt x="985" y="290"/>
                  </a:lnTo>
                  <a:lnTo>
                    <a:pt x="983" y="293"/>
                  </a:lnTo>
                  <a:lnTo>
                    <a:pt x="983" y="296"/>
                  </a:lnTo>
                  <a:lnTo>
                    <a:pt x="983" y="298"/>
                  </a:lnTo>
                  <a:lnTo>
                    <a:pt x="980" y="301"/>
                  </a:lnTo>
                  <a:lnTo>
                    <a:pt x="980" y="303"/>
                  </a:lnTo>
                  <a:lnTo>
                    <a:pt x="980" y="308"/>
                  </a:lnTo>
                  <a:lnTo>
                    <a:pt x="980" y="311"/>
                  </a:lnTo>
                  <a:lnTo>
                    <a:pt x="983" y="311"/>
                  </a:lnTo>
                  <a:lnTo>
                    <a:pt x="988" y="313"/>
                  </a:lnTo>
                  <a:lnTo>
                    <a:pt x="998" y="316"/>
                  </a:lnTo>
                  <a:lnTo>
                    <a:pt x="1000" y="318"/>
                  </a:lnTo>
                  <a:lnTo>
                    <a:pt x="998" y="321"/>
                  </a:lnTo>
                  <a:lnTo>
                    <a:pt x="995" y="321"/>
                  </a:lnTo>
                  <a:lnTo>
                    <a:pt x="993" y="324"/>
                  </a:lnTo>
                  <a:lnTo>
                    <a:pt x="990" y="324"/>
                  </a:lnTo>
                  <a:lnTo>
                    <a:pt x="990" y="321"/>
                  </a:lnTo>
                  <a:lnTo>
                    <a:pt x="988" y="318"/>
                  </a:lnTo>
                  <a:lnTo>
                    <a:pt x="985" y="321"/>
                  </a:lnTo>
                  <a:lnTo>
                    <a:pt x="983" y="318"/>
                  </a:lnTo>
                  <a:lnTo>
                    <a:pt x="980" y="324"/>
                  </a:lnTo>
                  <a:lnTo>
                    <a:pt x="980" y="329"/>
                  </a:lnTo>
                  <a:lnTo>
                    <a:pt x="983" y="329"/>
                  </a:lnTo>
                  <a:lnTo>
                    <a:pt x="985" y="329"/>
                  </a:lnTo>
                  <a:lnTo>
                    <a:pt x="988" y="329"/>
                  </a:lnTo>
                  <a:lnTo>
                    <a:pt x="990" y="329"/>
                  </a:lnTo>
                  <a:lnTo>
                    <a:pt x="993" y="329"/>
                  </a:lnTo>
                  <a:lnTo>
                    <a:pt x="995" y="329"/>
                  </a:lnTo>
                  <a:lnTo>
                    <a:pt x="998" y="329"/>
                  </a:lnTo>
                  <a:lnTo>
                    <a:pt x="998" y="331"/>
                  </a:lnTo>
                  <a:lnTo>
                    <a:pt x="995" y="331"/>
                  </a:lnTo>
                  <a:lnTo>
                    <a:pt x="990" y="336"/>
                  </a:lnTo>
                  <a:lnTo>
                    <a:pt x="990" y="339"/>
                  </a:lnTo>
                  <a:lnTo>
                    <a:pt x="988" y="339"/>
                  </a:lnTo>
                  <a:lnTo>
                    <a:pt x="990" y="341"/>
                  </a:lnTo>
                  <a:lnTo>
                    <a:pt x="993" y="341"/>
                  </a:lnTo>
                  <a:lnTo>
                    <a:pt x="995" y="341"/>
                  </a:lnTo>
                  <a:lnTo>
                    <a:pt x="998" y="341"/>
                  </a:lnTo>
                  <a:lnTo>
                    <a:pt x="1000" y="339"/>
                  </a:lnTo>
                  <a:lnTo>
                    <a:pt x="1003" y="336"/>
                  </a:lnTo>
                  <a:lnTo>
                    <a:pt x="1006" y="336"/>
                  </a:lnTo>
                  <a:lnTo>
                    <a:pt x="1008" y="334"/>
                  </a:lnTo>
                  <a:lnTo>
                    <a:pt x="1011" y="331"/>
                  </a:lnTo>
                  <a:lnTo>
                    <a:pt x="1013" y="331"/>
                  </a:lnTo>
                  <a:lnTo>
                    <a:pt x="1016" y="331"/>
                  </a:lnTo>
                  <a:lnTo>
                    <a:pt x="1018" y="329"/>
                  </a:lnTo>
                  <a:lnTo>
                    <a:pt x="1021" y="331"/>
                  </a:lnTo>
                  <a:lnTo>
                    <a:pt x="1018" y="334"/>
                  </a:lnTo>
                  <a:lnTo>
                    <a:pt x="1016" y="341"/>
                  </a:lnTo>
                  <a:lnTo>
                    <a:pt x="1013" y="344"/>
                  </a:lnTo>
                  <a:lnTo>
                    <a:pt x="1011" y="344"/>
                  </a:lnTo>
                  <a:lnTo>
                    <a:pt x="1011" y="346"/>
                  </a:lnTo>
                  <a:lnTo>
                    <a:pt x="1013" y="349"/>
                  </a:lnTo>
                  <a:lnTo>
                    <a:pt x="1013" y="352"/>
                  </a:lnTo>
                  <a:lnTo>
                    <a:pt x="1016" y="352"/>
                  </a:lnTo>
                  <a:lnTo>
                    <a:pt x="1018" y="352"/>
                  </a:lnTo>
                  <a:lnTo>
                    <a:pt x="1021" y="349"/>
                  </a:lnTo>
                  <a:lnTo>
                    <a:pt x="1023" y="352"/>
                  </a:lnTo>
                  <a:lnTo>
                    <a:pt x="1026" y="352"/>
                  </a:lnTo>
                  <a:lnTo>
                    <a:pt x="1026" y="354"/>
                  </a:lnTo>
                  <a:lnTo>
                    <a:pt x="1028" y="357"/>
                  </a:lnTo>
                  <a:lnTo>
                    <a:pt x="1031" y="359"/>
                  </a:lnTo>
                  <a:lnTo>
                    <a:pt x="1031" y="362"/>
                  </a:lnTo>
                  <a:lnTo>
                    <a:pt x="1034" y="362"/>
                  </a:lnTo>
                  <a:lnTo>
                    <a:pt x="1039" y="362"/>
                  </a:lnTo>
                  <a:lnTo>
                    <a:pt x="1039" y="364"/>
                  </a:lnTo>
                  <a:lnTo>
                    <a:pt x="1039" y="367"/>
                  </a:lnTo>
                  <a:lnTo>
                    <a:pt x="1039" y="369"/>
                  </a:lnTo>
                  <a:lnTo>
                    <a:pt x="1044" y="372"/>
                  </a:lnTo>
                  <a:lnTo>
                    <a:pt x="1041" y="374"/>
                  </a:lnTo>
                  <a:lnTo>
                    <a:pt x="1039" y="377"/>
                  </a:lnTo>
                  <a:lnTo>
                    <a:pt x="1041" y="380"/>
                  </a:lnTo>
                  <a:lnTo>
                    <a:pt x="1041" y="382"/>
                  </a:lnTo>
                  <a:lnTo>
                    <a:pt x="1036" y="380"/>
                  </a:lnTo>
                  <a:lnTo>
                    <a:pt x="1031" y="377"/>
                  </a:lnTo>
                  <a:lnTo>
                    <a:pt x="1028" y="380"/>
                  </a:lnTo>
                  <a:lnTo>
                    <a:pt x="1028" y="382"/>
                  </a:lnTo>
                  <a:lnTo>
                    <a:pt x="1028" y="385"/>
                  </a:lnTo>
                  <a:lnTo>
                    <a:pt x="1028" y="387"/>
                  </a:lnTo>
                  <a:lnTo>
                    <a:pt x="1028" y="392"/>
                  </a:lnTo>
                  <a:lnTo>
                    <a:pt x="1031" y="395"/>
                  </a:lnTo>
                  <a:lnTo>
                    <a:pt x="1036" y="397"/>
                  </a:lnTo>
                  <a:lnTo>
                    <a:pt x="1041" y="397"/>
                  </a:lnTo>
                  <a:lnTo>
                    <a:pt x="1041" y="400"/>
                  </a:lnTo>
                  <a:lnTo>
                    <a:pt x="1041" y="402"/>
                  </a:lnTo>
                  <a:lnTo>
                    <a:pt x="1041" y="405"/>
                  </a:lnTo>
                  <a:lnTo>
                    <a:pt x="1044" y="405"/>
                  </a:lnTo>
                  <a:lnTo>
                    <a:pt x="1049" y="408"/>
                  </a:lnTo>
                  <a:lnTo>
                    <a:pt x="1051" y="410"/>
                  </a:lnTo>
                  <a:lnTo>
                    <a:pt x="1049" y="410"/>
                  </a:lnTo>
                  <a:lnTo>
                    <a:pt x="1049" y="413"/>
                  </a:lnTo>
                  <a:lnTo>
                    <a:pt x="1044" y="413"/>
                  </a:lnTo>
                  <a:lnTo>
                    <a:pt x="1041" y="415"/>
                  </a:lnTo>
                  <a:lnTo>
                    <a:pt x="1041" y="418"/>
                  </a:lnTo>
                  <a:lnTo>
                    <a:pt x="1044" y="420"/>
                  </a:lnTo>
                  <a:lnTo>
                    <a:pt x="1044" y="423"/>
                  </a:lnTo>
                  <a:lnTo>
                    <a:pt x="1044" y="425"/>
                  </a:lnTo>
                  <a:lnTo>
                    <a:pt x="1041" y="428"/>
                  </a:lnTo>
                  <a:lnTo>
                    <a:pt x="1041" y="430"/>
                  </a:lnTo>
                  <a:lnTo>
                    <a:pt x="1036" y="430"/>
                  </a:lnTo>
                  <a:lnTo>
                    <a:pt x="1036" y="433"/>
                  </a:lnTo>
                  <a:lnTo>
                    <a:pt x="1039" y="436"/>
                  </a:lnTo>
                  <a:lnTo>
                    <a:pt x="1039" y="438"/>
                  </a:lnTo>
                  <a:lnTo>
                    <a:pt x="1039" y="441"/>
                  </a:lnTo>
                  <a:lnTo>
                    <a:pt x="1044" y="443"/>
                  </a:lnTo>
                  <a:lnTo>
                    <a:pt x="1046" y="446"/>
                  </a:lnTo>
                  <a:lnTo>
                    <a:pt x="1054" y="448"/>
                  </a:lnTo>
                  <a:lnTo>
                    <a:pt x="1056" y="451"/>
                  </a:lnTo>
                  <a:lnTo>
                    <a:pt x="1059" y="448"/>
                  </a:lnTo>
                  <a:lnTo>
                    <a:pt x="1059" y="446"/>
                  </a:lnTo>
                  <a:lnTo>
                    <a:pt x="1059" y="443"/>
                  </a:lnTo>
                  <a:lnTo>
                    <a:pt x="1062" y="443"/>
                  </a:lnTo>
                  <a:lnTo>
                    <a:pt x="1064" y="441"/>
                  </a:lnTo>
                  <a:lnTo>
                    <a:pt x="1067" y="441"/>
                  </a:lnTo>
                  <a:lnTo>
                    <a:pt x="1072" y="443"/>
                  </a:lnTo>
                  <a:lnTo>
                    <a:pt x="1077" y="448"/>
                  </a:lnTo>
                  <a:lnTo>
                    <a:pt x="1082" y="448"/>
                  </a:lnTo>
                  <a:lnTo>
                    <a:pt x="1084" y="448"/>
                  </a:lnTo>
                  <a:lnTo>
                    <a:pt x="1084" y="451"/>
                  </a:lnTo>
                  <a:lnTo>
                    <a:pt x="1092" y="451"/>
                  </a:lnTo>
                  <a:lnTo>
                    <a:pt x="1097" y="456"/>
                  </a:lnTo>
                  <a:lnTo>
                    <a:pt x="1100" y="456"/>
                  </a:lnTo>
                  <a:lnTo>
                    <a:pt x="1102" y="453"/>
                  </a:lnTo>
                  <a:lnTo>
                    <a:pt x="1110" y="456"/>
                  </a:lnTo>
                  <a:lnTo>
                    <a:pt x="1112" y="456"/>
                  </a:lnTo>
                  <a:lnTo>
                    <a:pt x="1112" y="458"/>
                  </a:lnTo>
                  <a:lnTo>
                    <a:pt x="1112" y="461"/>
                  </a:lnTo>
                  <a:lnTo>
                    <a:pt x="1115" y="464"/>
                  </a:lnTo>
                  <a:lnTo>
                    <a:pt x="1118" y="466"/>
                  </a:lnTo>
                  <a:lnTo>
                    <a:pt x="1120" y="466"/>
                  </a:lnTo>
                  <a:lnTo>
                    <a:pt x="1123" y="466"/>
                  </a:lnTo>
                  <a:lnTo>
                    <a:pt x="1125" y="466"/>
                  </a:lnTo>
                  <a:lnTo>
                    <a:pt x="1130" y="471"/>
                  </a:lnTo>
                  <a:lnTo>
                    <a:pt x="1133" y="471"/>
                  </a:lnTo>
                  <a:lnTo>
                    <a:pt x="1133" y="474"/>
                  </a:lnTo>
                  <a:lnTo>
                    <a:pt x="1130" y="476"/>
                  </a:lnTo>
                  <a:lnTo>
                    <a:pt x="1130" y="479"/>
                  </a:lnTo>
                  <a:lnTo>
                    <a:pt x="1130" y="481"/>
                  </a:lnTo>
                  <a:lnTo>
                    <a:pt x="1128" y="489"/>
                  </a:lnTo>
                  <a:lnTo>
                    <a:pt x="1130" y="489"/>
                  </a:lnTo>
                  <a:lnTo>
                    <a:pt x="1130" y="492"/>
                  </a:lnTo>
                  <a:lnTo>
                    <a:pt x="1133" y="494"/>
                  </a:lnTo>
                  <a:lnTo>
                    <a:pt x="1133" y="497"/>
                  </a:lnTo>
                  <a:lnTo>
                    <a:pt x="1128" y="497"/>
                  </a:lnTo>
                  <a:lnTo>
                    <a:pt x="1123" y="497"/>
                  </a:lnTo>
                  <a:lnTo>
                    <a:pt x="1118" y="497"/>
                  </a:lnTo>
                  <a:lnTo>
                    <a:pt x="1123" y="504"/>
                  </a:lnTo>
                  <a:lnTo>
                    <a:pt x="1125" y="504"/>
                  </a:lnTo>
                  <a:lnTo>
                    <a:pt x="1128" y="504"/>
                  </a:lnTo>
                  <a:lnTo>
                    <a:pt x="1128" y="507"/>
                  </a:lnTo>
                  <a:lnTo>
                    <a:pt x="1128" y="512"/>
                  </a:lnTo>
                  <a:lnTo>
                    <a:pt x="1130" y="512"/>
                  </a:lnTo>
                  <a:lnTo>
                    <a:pt x="1133" y="512"/>
                  </a:lnTo>
                  <a:lnTo>
                    <a:pt x="1135" y="512"/>
                  </a:lnTo>
                  <a:lnTo>
                    <a:pt x="1135" y="520"/>
                  </a:lnTo>
                  <a:lnTo>
                    <a:pt x="1138" y="522"/>
                  </a:lnTo>
                  <a:lnTo>
                    <a:pt x="1143" y="522"/>
                  </a:lnTo>
                  <a:lnTo>
                    <a:pt x="1143" y="520"/>
                  </a:lnTo>
                  <a:lnTo>
                    <a:pt x="1140" y="514"/>
                  </a:lnTo>
                  <a:lnTo>
                    <a:pt x="1143" y="512"/>
                  </a:lnTo>
                  <a:lnTo>
                    <a:pt x="1148" y="512"/>
                  </a:lnTo>
                  <a:lnTo>
                    <a:pt x="1153" y="514"/>
                  </a:lnTo>
                  <a:lnTo>
                    <a:pt x="1156" y="514"/>
                  </a:lnTo>
                  <a:lnTo>
                    <a:pt x="1158" y="514"/>
                  </a:lnTo>
                  <a:lnTo>
                    <a:pt x="1161" y="517"/>
                  </a:lnTo>
                  <a:lnTo>
                    <a:pt x="1158" y="520"/>
                  </a:lnTo>
                  <a:lnTo>
                    <a:pt x="1161" y="522"/>
                  </a:lnTo>
                  <a:lnTo>
                    <a:pt x="1166" y="525"/>
                  </a:lnTo>
                  <a:lnTo>
                    <a:pt x="1166" y="530"/>
                  </a:lnTo>
                  <a:lnTo>
                    <a:pt x="1168" y="532"/>
                  </a:lnTo>
                  <a:lnTo>
                    <a:pt x="1174" y="545"/>
                  </a:lnTo>
                  <a:lnTo>
                    <a:pt x="1176" y="548"/>
                  </a:lnTo>
                  <a:lnTo>
                    <a:pt x="1179" y="548"/>
                  </a:lnTo>
                  <a:lnTo>
                    <a:pt x="1181" y="548"/>
                  </a:lnTo>
                  <a:lnTo>
                    <a:pt x="1181" y="550"/>
                  </a:lnTo>
                  <a:lnTo>
                    <a:pt x="1181" y="553"/>
                  </a:lnTo>
                  <a:lnTo>
                    <a:pt x="1184" y="553"/>
                  </a:lnTo>
                  <a:lnTo>
                    <a:pt x="1186" y="553"/>
                  </a:lnTo>
                  <a:lnTo>
                    <a:pt x="1189" y="553"/>
                  </a:lnTo>
                  <a:lnTo>
                    <a:pt x="1191" y="550"/>
                  </a:lnTo>
                  <a:lnTo>
                    <a:pt x="1191" y="548"/>
                  </a:lnTo>
                  <a:lnTo>
                    <a:pt x="1191" y="545"/>
                  </a:lnTo>
                  <a:lnTo>
                    <a:pt x="1196" y="548"/>
                  </a:lnTo>
                  <a:lnTo>
                    <a:pt x="1202" y="542"/>
                  </a:lnTo>
                  <a:lnTo>
                    <a:pt x="1202" y="540"/>
                  </a:lnTo>
                  <a:lnTo>
                    <a:pt x="1199" y="537"/>
                  </a:lnTo>
                  <a:lnTo>
                    <a:pt x="1202" y="537"/>
                  </a:lnTo>
                  <a:lnTo>
                    <a:pt x="1202" y="535"/>
                  </a:lnTo>
                  <a:lnTo>
                    <a:pt x="1204" y="532"/>
                  </a:lnTo>
                  <a:lnTo>
                    <a:pt x="1207" y="532"/>
                  </a:lnTo>
                  <a:lnTo>
                    <a:pt x="1209" y="537"/>
                  </a:lnTo>
                  <a:lnTo>
                    <a:pt x="1212" y="537"/>
                  </a:lnTo>
                  <a:lnTo>
                    <a:pt x="1214" y="540"/>
                  </a:lnTo>
                  <a:lnTo>
                    <a:pt x="1217" y="540"/>
                  </a:lnTo>
                  <a:lnTo>
                    <a:pt x="1219" y="535"/>
                  </a:lnTo>
                  <a:lnTo>
                    <a:pt x="1222" y="535"/>
                  </a:lnTo>
                  <a:lnTo>
                    <a:pt x="1222" y="530"/>
                  </a:lnTo>
                  <a:lnTo>
                    <a:pt x="1225" y="530"/>
                  </a:lnTo>
                  <a:lnTo>
                    <a:pt x="1225" y="532"/>
                  </a:lnTo>
                  <a:lnTo>
                    <a:pt x="1227" y="532"/>
                  </a:lnTo>
                  <a:lnTo>
                    <a:pt x="1230" y="532"/>
                  </a:lnTo>
                  <a:lnTo>
                    <a:pt x="1232" y="535"/>
                  </a:lnTo>
                  <a:lnTo>
                    <a:pt x="1232" y="537"/>
                  </a:lnTo>
                  <a:lnTo>
                    <a:pt x="1235" y="537"/>
                  </a:lnTo>
                  <a:lnTo>
                    <a:pt x="1235" y="540"/>
                  </a:lnTo>
                  <a:lnTo>
                    <a:pt x="1237" y="540"/>
                  </a:lnTo>
                  <a:lnTo>
                    <a:pt x="1237" y="542"/>
                  </a:lnTo>
                  <a:lnTo>
                    <a:pt x="1237" y="545"/>
                  </a:lnTo>
                  <a:lnTo>
                    <a:pt x="1240" y="545"/>
                  </a:lnTo>
                  <a:lnTo>
                    <a:pt x="1240" y="548"/>
                  </a:lnTo>
                  <a:lnTo>
                    <a:pt x="1242" y="548"/>
                  </a:lnTo>
                  <a:lnTo>
                    <a:pt x="1247" y="548"/>
                  </a:lnTo>
                  <a:lnTo>
                    <a:pt x="1250" y="545"/>
                  </a:lnTo>
                  <a:lnTo>
                    <a:pt x="1255" y="540"/>
                  </a:lnTo>
                  <a:lnTo>
                    <a:pt x="1260" y="535"/>
                  </a:lnTo>
                  <a:lnTo>
                    <a:pt x="1260" y="532"/>
                  </a:lnTo>
                  <a:lnTo>
                    <a:pt x="1260" y="530"/>
                  </a:lnTo>
                  <a:lnTo>
                    <a:pt x="1255" y="527"/>
                  </a:lnTo>
                  <a:lnTo>
                    <a:pt x="1253" y="525"/>
                  </a:lnTo>
                  <a:lnTo>
                    <a:pt x="1253" y="522"/>
                  </a:lnTo>
                  <a:lnTo>
                    <a:pt x="1253" y="520"/>
                  </a:lnTo>
                  <a:lnTo>
                    <a:pt x="1255" y="517"/>
                  </a:lnTo>
                  <a:lnTo>
                    <a:pt x="1270" y="517"/>
                  </a:lnTo>
                  <a:lnTo>
                    <a:pt x="1273" y="517"/>
                  </a:lnTo>
                  <a:lnTo>
                    <a:pt x="1278" y="520"/>
                  </a:lnTo>
                  <a:lnTo>
                    <a:pt x="1281" y="520"/>
                  </a:lnTo>
                  <a:lnTo>
                    <a:pt x="1281" y="525"/>
                  </a:lnTo>
                  <a:lnTo>
                    <a:pt x="1281" y="527"/>
                  </a:lnTo>
                  <a:lnTo>
                    <a:pt x="1281" y="530"/>
                  </a:lnTo>
                  <a:lnTo>
                    <a:pt x="1278" y="532"/>
                  </a:lnTo>
                  <a:lnTo>
                    <a:pt x="1273" y="537"/>
                  </a:lnTo>
                  <a:lnTo>
                    <a:pt x="1273" y="542"/>
                  </a:lnTo>
                  <a:lnTo>
                    <a:pt x="1270" y="548"/>
                  </a:lnTo>
                  <a:lnTo>
                    <a:pt x="1273" y="550"/>
                  </a:lnTo>
                  <a:lnTo>
                    <a:pt x="1273" y="555"/>
                  </a:lnTo>
                  <a:lnTo>
                    <a:pt x="1273" y="558"/>
                  </a:lnTo>
                  <a:lnTo>
                    <a:pt x="1273" y="563"/>
                  </a:lnTo>
                  <a:lnTo>
                    <a:pt x="1275" y="563"/>
                  </a:lnTo>
                  <a:lnTo>
                    <a:pt x="1278" y="568"/>
                  </a:lnTo>
                  <a:lnTo>
                    <a:pt x="1281" y="568"/>
                  </a:lnTo>
                  <a:lnTo>
                    <a:pt x="1283" y="568"/>
                  </a:lnTo>
                  <a:lnTo>
                    <a:pt x="1288" y="565"/>
                  </a:lnTo>
                  <a:lnTo>
                    <a:pt x="1296" y="565"/>
                  </a:lnTo>
                  <a:lnTo>
                    <a:pt x="1301" y="565"/>
                  </a:lnTo>
                  <a:lnTo>
                    <a:pt x="1306" y="565"/>
                  </a:lnTo>
                  <a:lnTo>
                    <a:pt x="1309" y="563"/>
                  </a:lnTo>
                  <a:lnTo>
                    <a:pt x="1316" y="560"/>
                  </a:lnTo>
                  <a:lnTo>
                    <a:pt x="1319" y="560"/>
                  </a:lnTo>
                  <a:lnTo>
                    <a:pt x="1321" y="563"/>
                  </a:lnTo>
                  <a:lnTo>
                    <a:pt x="1324" y="563"/>
                  </a:lnTo>
                  <a:lnTo>
                    <a:pt x="1324" y="565"/>
                  </a:lnTo>
                  <a:lnTo>
                    <a:pt x="1326" y="565"/>
                  </a:lnTo>
                  <a:lnTo>
                    <a:pt x="1326" y="568"/>
                  </a:lnTo>
                  <a:lnTo>
                    <a:pt x="1331" y="583"/>
                  </a:lnTo>
                  <a:lnTo>
                    <a:pt x="1331" y="586"/>
                  </a:lnTo>
                  <a:lnTo>
                    <a:pt x="1334" y="591"/>
                  </a:lnTo>
                  <a:lnTo>
                    <a:pt x="1339" y="593"/>
                  </a:lnTo>
                  <a:lnTo>
                    <a:pt x="1339" y="596"/>
                  </a:lnTo>
                  <a:lnTo>
                    <a:pt x="1342" y="596"/>
                  </a:lnTo>
                  <a:lnTo>
                    <a:pt x="1347" y="596"/>
                  </a:lnTo>
                  <a:lnTo>
                    <a:pt x="1349" y="596"/>
                  </a:lnTo>
                  <a:lnTo>
                    <a:pt x="1352" y="591"/>
                  </a:lnTo>
                  <a:lnTo>
                    <a:pt x="1349" y="588"/>
                  </a:lnTo>
                  <a:lnTo>
                    <a:pt x="1349" y="586"/>
                  </a:lnTo>
                  <a:lnTo>
                    <a:pt x="1352" y="583"/>
                  </a:lnTo>
                  <a:lnTo>
                    <a:pt x="1352" y="581"/>
                  </a:lnTo>
                  <a:lnTo>
                    <a:pt x="1354" y="581"/>
                  </a:lnTo>
                  <a:lnTo>
                    <a:pt x="1357" y="581"/>
                  </a:lnTo>
                  <a:lnTo>
                    <a:pt x="1362" y="581"/>
                  </a:lnTo>
                  <a:lnTo>
                    <a:pt x="1370" y="586"/>
                  </a:lnTo>
                  <a:lnTo>
                    <a:pt x="1377" y="593"/>
                  </a:lnTo>
                  <a:lnTo>
                    <a:pt x="1382" y="588"/>
                  </a:lnTo>
                  <a:lnTo>
                    <a:pt x="1393" y="604"/>
                  </a:lnTo>
                  <a:lnTo>
                    <a:pt x="1395" y="609"/>
                  </a:lnTo>
                  <a:lnTo>
                    <a:pt x="1400" y="614"/>
                  </a:lnTo>
                  <a:lnTo>
                    <a:pt x="1403" y="619"/>
                  </a:lnTo>
                  <a:lnTo>
                    <a:pt x="1410" y="621"/>
                  </a:lnTo>
                  <a:lnTo>
                    <a:pt x="1415" y="626"/>
                  </a:lnTo>
                  <a:lnTo>
                    <a:pt x="1418" y="634"/>
                  </a:lnTo>
                  <a:lnTo>
                    <a:pt x="1415" y="639"/>
                  </a:lnTo>
                  <a:lnTo>
                    <a:pt x="1415" y="644"/>
                  </a:lnTo>
                  <a:lnTo>
                    <a:pt x="1415" y="649"/>
                  </a:lnTo>
                  <a:lnTo>
                    <a:pt x="1418" y="652"/>
                  </a:lnTo>
                  <a:lnTo>
                    <a:pt x="1421" y="657"/>
                  </a:lnTo>
                  <a:lnTo>
                    <a:pt x="1423" y="660"/>
                  </a:lnTo>
                  <a:lnTo>
                    <a:pt x="1428" y="662"/>
                  </a:lnTo>
                  <a:lnTo>
                    <a:pt x="1433" y="667"/>
                  </a:lnTo>
                  <a:lnTo>
                    <a:pt x="1438" y="670"/>
                  </a:lnTo>
                  <a:lnTo>
                    <a:pt x="1443" y="675"/>
                  </a:lnTo>
                  <a:lnTo>
                    <a:pt x="1441" y="677"/>
                  </a:lnTo>
                  <a:lnTo>
                    <a:pt x="1441" y="682"/>
                  </a:lnTo>
                  <a:lnTo>
                    <a:pt x="1441" y="688"/>
                  </a:lnTo>
                  <a:lnTo>
                    <a:pt x="1438" y="693"/>
                  </a:lnTo>
                  <a:lnTo>
                    <a:pt x="1441" y="695"/>
                  </a:lnTo>
                  <a:lnTo>
                    <a:pt x="1446" y="698"/>
                  </a:lnTo>
                  <a:lnTo>
                    <a:pt x="1451" y="700"/>
                  </a:lnTo>
                  <a:lnTo>
                    <a:pt x="1449" y="705"/>
                  </a:lnTo>
                  <a:lnTo>
                    <a:pt x="1446" y="710"/>
                  </a:lnTo>
                  <a:lnTo>
                    <a:pt x="1446" y="716"/>
                  </a:lnTo>
                  <a:lnTo>
                    <a:pt x="1443" y="721"/>
                  </a:lnTo>
                  <a:lnTo>
                    <a:pt x="1441" y="726"/>
                  </a:lnTo>
                  <a:lnTo>
                    <a:pt x="1436" y="728"/>
                  </a:lnTo>
                  <a:lnTo>
                    <a:pt x="1436" y="731"/>
                  </a:lnTo>
                  <a:lnTo>
                    <a:pt x="1451" y="751"/>
                  </a:lnTo>
                  <a:lnTo>
                    <a:pt x="1454" y="761"/>
                  </a:lnTo>
                  <a:lnTo>
                    <a:pt x="1451" y="764"/>
                  </a:lnTo>
                  <a:lnTo>
                    <a:pt x="1443" y="766"/>
                  </a:lnTo>
                  <a:lnTo>
                    <a:pt x="1441" y="772"/>
                  </a:lnTo>
                  <a:lnTo>
                    <a:pt x="1443" y="777"/>
                  </a:lnTo>
                  <a:lnTo>
                    <a:pt x="1451" y="782"/>
                  </a:lnTo>
                  <a:lnTo>
                    <a:pt x="1456" y="787"/>
                  </a:lnTo>
                  <a:lnTo>
                    <a:pt x="1459" y="782"/>
                  </a:lnTo>
                  <a:lnTo>
                    <a:pt x="1464" y="777"/>
                  </a:lnTo>
                  <a:lnTo>
                    <a:pt x="1471" y="774"/>
                  </a:lnTo>
                  <a:lnTo>
                    <a:pt x="1474" y="769"/>
                  </a:lnTo>
                  <a:lnTo>
                    <a:pt x="1479" y="769"/>
                  </a:lnTo>
                  <a:lnTo>
                    <a:pt x="1489" y="772"/>
                  </a:lnTo>
                  <a:lnTo>
                    <a:pt x="1492" y="772"/>
                  </a:lnTo>
                  <a:lnTo>
                    <a:pt x="1497" y="772"/>
                  </a:lnTo>
                  <a:lnTo>
                    <a:pt x="1502" y="772"/>
                  </a:lnTo>
                  <a:lnTo>
                    <a:pt x="1505" y="777"/>
                  </a:lnTo>
                  <a:lnTo>
                    <a:pt x="1510" y="779"/>
                  </a:lnTo>
                  <a:lnTo>
                    <a:pt x="1515" y="782"/>
                  </a:lnTo>
                  <a:lnTo>
                    <a:pt x="1517" y="787"/>
                  </a:lnTo>
                  <a:lnTo>
                    <a:pt x="1520" y="789"/>
                  </a:lnTo>
                  <a:lnTo>
                    <a:pt x="1525" y="794"/>
                  </a:lnTo>
                  <a:lnTo>
                    <a:pt x="1527" y="792"/>
                  </a:lnTo>
                  <a:lnTo>
                    <a:pt x="1535" y="792"/>
                  </a:lnTo>
                  <a:lnTo>
                    <a:pt x="1538" y="794"/>
                  </a:lnTo>
                  <a:lnTo>
                    <a:pt x="1540" y="797"/>
                  </a:lnTo>
                  <a:lnTo>
                    <a:pt x="1545" y="797"/>
                  </a:lnTo>
                  <a:lnTo>
                    <a:pt x="1550" y="797"/>
                  </a:lnTo>
                  <a:lnTo>
                    <a:pt x="1558" y="797"/>
                  </a:lnTo>
                  <a:lnTo>
                    <a:pt x="1566" y="797"/>
                  </a:lnTo>
                  <a:lnTo>
                    <a:pt x="1566" y="802"/>
                  </a:lnTo>
                  <a:lnTo>
                    <a:pt x="1571" y="807"/>
                  </a:lnTo>
                  <a:lnTo>
                    <a:pt x="1573" y="812"/>
                  </a:lnTo>
                  <a:lnTo>
                    <a:pt x="1578" y="815"/>
                  </a:lnTo>
                  <a:lnTo>
                    <a:pt x="1583" y="815"/>
                  </a:lnTo>
                  <a:lnTo>
                    <a:pt x="1591" y="815"/>
                  </a:lnTo>
                  <a:lnTo>
                    <a:pt x="1599" y="812"/>
                  </a:lnTo>
                  <a:lnTo>
                    <a:pt x="1604" y="815"/>
                  </a:lnTo>
                  <a:lnTo>
                    <a:pt x="1601" y="817"/>
                  </a:lnTo>
                  <a:lnTo>
                    <a:pt x="1596" y="822"/>
                  </a:lnTo>
                  <a:lnTo>
                    <a:pt x="1591" y="828"/>
                  </a:lnTo>
                  <a:lnTo>
                    <a:pt x="1591" y="833"/>
                  </a:lnTo>
                  <a:lnTo>
                    <a:pt x="1591" y="840"/>
                  </a:lnTo>
                  <a:lnTo>
                    <a:pt x="1594" y="845"/>
                  </a:lnTo>
                  <a:lnTo>
                    <a:pt x="1601" y="848"/>
                  </a:lnTo>
                  <a:lnTo>
                    <a:pt x="1606" y="845"/>
                  </a:lnTo>
                  <a:lnTo>
                    <a:pt x="1609" y="845"/>
                  </a:lnTo>
                  <a:lnTo>
                    <a:pt x="1609" y="840"/>
                  </a:lnTo>
                  <a:lnTo>
                    <a:pt x="1611" y="840"/>
                  </a:lnTo>
                  <a:lnTo>
                    <a:pt x="1614" y="840"/>
                  </a:lnTo>
                  <a:lnTo>
                    <a:pt x="1619" y="840"/>
                  </a:lnTo>
                  <a:lnTo>
                    <a:pt x="1624" y="843"/>
                  </a:lnTo>
                  <a:lnTo>
                    <a:pt x="1622" y="848"/>
                  </a:lnTo>
                  <a:lnTo>
                    <a:pt x="1624" y="856"/>
                  </a:lnTo>
                  <a:lnTo>
                    <a:pt x="1624" y="861"/>
                  </a:lnTo>
                  <a:lnTo>
                    <a:pt x="1622" y="866"/>
                  </a:lnTo>
                  <a:lnTo>
                    <a:pt x="1619" y="866"/>
                  </a:lnTo>
                  <a:lnTo>
                    <a:pt x="1614" y="863"/>
                  </a:lnTo>
                  <a:lnTo>
                    <a:pt x="1611" y="858"/>
                  </a:lnTo>
                  <a:lnTo>
                    <a:pt x="1606" y="853"/>
                  </a:lnTo>
                  <a:lnTo>
                    <a:pt x="1601" y="856"/>
                  </a:lnTo>
                  <a:lnTo>
                    <a:pt x="1601" y="863"/>
                  </a:lnTo>
                  <a:lnTo>
                    <a:pt x="1604" y="868"/>
                  </a:lnTo>
                  <a:lnTo>
                    <a:pt x="1599" y="871"/>
                  </a:lnTo>
                  <a:lnTo>
                    <a:pt x="1594" y="873"/>
                  </a:lnTo>
                  <a:lnTo>
                    <a:pt x="1601" y="876"/>
                  </a:lnTo>
                  <a:lnTo>
                    <a:pt x="1604" y="876"/>
                  </a:lnTo>
                  <a:lnTo>
                    <a:pt x="1606" y="876"/>
                  </a:lnTo>
                  <a:lnTo>
                    <a:pt x="1611" y="881"/>
                  </a:lnTo>
                  <a:lnTo>
                    <a:pt x="1614" y="881"/>
                  </a:lnTo>
                  <a:lnTo>
                    <a:pt x="1619" y="889"/>
                  </a:lnTo>
                  <a:lnTo>
                    <a:pt x="1622" y="889"/>
                  </a:lnTo>
                  <a:lnTo>
                    <a:pt x="1632" y="889"/>
                  </a:lnTo>
                  <a:lnTo>
                    <a:pt x="1639" y="894"/>
                  </a:lnTo>
                  <a:lnTo>
                    <a:pt x="1645" y="896"/>
                  </a:lnTo>
                  <a:lnTo>
                    <a:pt x="1647" y="899"/>
                  </a:lnTo>
                  <a:lnTo>
                    <a:pt x="1650" y="904"/>
                  </a:lnTo>
                  <a:lnTo>
                    <a:pt x="1645" y="909"/>
                  </a:lnTo>
                  <a:lnTo>
                    <a:pt x="1637" y="914"/>
                  </a:lnTo>
                  <a:lnTo>
                    <a:pt x="1632" y="917"/>
                  </a:lnTo>
                  <a:lnTo>
                    <a:pt x="1627" y="917"/>
                  </a:lnTo>
                  <a:lnTo>
                    <a:pt x="1622" y="919"/>
                  </a:lnTo>
                  <a:lnTo>
                    <a:pt x="1617" y="927"/>
                  </a:lnTo>
                  <a:lnTo>
                    <a:pt x="1611" y="929"/>
                  </a:lnTo>
                  <a:lnTo>
                    <a:pt x="1601" y="927"/>
                  </a:lnTo>
                  <a:lnTo>
                    <a:pt x="1599" y="927"/>
                  </a:lnTo>
                  <a:lnTo>
                    <a:pt x="1604" y="934"/>
                  </a:lnTo>
                  <a:lnTo>
                    <a:pt x="1604" y="939"/>
                  </a:lnTo>
                  <a:lnTo>
                    <a:pt x="1606" y="945"/>
                  </a:lnTo>
                  <a:lnTo>
                    <a:pt x="1614" y="947"/>
                  </a:lnTo>
                  <a:lnTo>
                    <a:pt x="1622" y="950"/>
                  </a:lnTo>
                  <a:lnTo>
                    <a:pt x="1627" y="955"/>
                  </a:lnTo>
                  <a:lnTo>
                    <a:pt x="1627" y="962"/>
                  </a:lnTo>
                  <a:lnTo>
                    <a:pt x="1627" y="965"/>
                  </a:lnTo>
                  <a:lnTo>
                    <a:pt x="1632" y="967"/>
                  </a:lnTo>
                  <a:lnTo>
                    <a:pt x="1637" y="970"/>
                  </a:lnTo>
                  <a:lnTo>
                    <a:pt x="1639" y="975"/>
                  </a:lnTo>
                  <a:lnTo>
                    <a:pt x="1645" y="980"/>
                  </a:lnTo>
                  <a:lnTo>
                    <a:pt x="1647" y="983"/>
                  </a:lnTo>
                  <a:lnTo>
                    <a:pt x="1642" y="985"/>
                  </a:lnTo>
                  <a:lnTo>
                    <a:pt x="1637" y="985"/>
                  </a:lnTo>
                  <a:lnTo>
                    <a:pt x="1634" y="988"/>
                  </a:lnTo>
                  <a:lnTo>
                    <a:pt x="1637" y="993"/>
                  </a:lnTo>
                  <a:lnTo>
                    <a:pt x="1639" y="990"/>
                  </a:lnTo>
                  <a:lnTo>
                    <a:pt x="1645" y="990"/>
                  </a:lnTo>
                  <a:lnTo>
                    <a:pt x="1647" y="993"/>
                  </a:lnTo>
                  <a:lnTo>
                    <a:pt x="1652" y="998"/>
                  </a:lnTo>
                  <a:lnTo>
                    <a:pt x="1655" y="1003"/>
                  </a:lnTo>
                  <a:lnTo>
                    <a:pt x="1657" y="1008"/>
                  </a:lnTo>
                  <a:lnTo>
                    <a:pt x="1660" y="1016"/>
                  </a:lnTo>
                  <a:lnTo>
                    <a:pt x="1662" y="1018"/>
                  </a:lnTo>
                  <a:lnTo>
                    <a:pt x="1660" y="1026"/>
                  </a:lnTo>
                  <a:lnTo>
                    <a:pt x="1655" y="1029"/>
                  </a:lnTo>
                  <a:lnTo>
                    <a:pt x="1650" y="1029"/>
                  </a:lnTo>
                  <a:lnTo>
                    <a:pt x="1647" y="1026"/>
                  </a:lnTo>
                  <a:lnTo>
                    <a:pt x="1647" y="1021"/>
                  </a:lnTo>
                  <a:lnTo>
                    <a:pt x="1642" y="1021"/>
                  </a:lnTo>
                  <a:lnTo>
                    <a:pt x="1637" y="1021"/>
                  </a:lnTo>
                  <a:lnTo>
                    <a:pt x="1637" y="1029"/>
                  </a:lnTo>
                  <a:lnTo>
                    <a:pt x="1639" y="1031"/>
                  </a:lnTo>
                  <a:lnTo>
                    <a:pt x="1639" y="1036"/>
                  </a:lnTo>
                  <a:lnTo>
                    <a:pt x="1637" y="1041"/>
                  </a:lnTo>
                  <a:lnTo>
                    <a:pt x="1632" y="1044"/>
                  </a:lnTo>
                  <a:lnTo>
                    <a:pt x="1627" y="1049"/>
                  </a:lnTo>
                  <a:lnTo>
                    <a:pt x="1622" y="1049"/>
                  </a:lnTo>
                  <a:lnTo>
                    <a:pt x="1619" y="1046"/>
                  </a:lnTo>
                  <a:lnTo>
                    <a:pt x="1611" y="1049"/>
                  </a:lnTo>
                  <a:lnTo>
                    <a:pt x="1614" y="1057"/>
                  </a:lnTo>
                  <a:lnTo>
                    <a:pt x="1617" y="1059"/>
                  </a:lnTo>
                  <a:lnTo>
                    <a:pt x="1619" y="1059"/>
                  </a:lnTo>
                  <a:lnTo>
                    <a:pt x="1622" y="1062"/>
                  </a:lnTo>
                  <a:lnTo>
                    <a:pt x="1624" y="1067"/>
                  </a:lnTo>
                  <a:lnTo>
                    <a:pt x="1617" y="1067"/>
                  </a:lnTo>
                  <a:lnTo>
                    <a:pt x="1611" y="1067"/>
                  </a:lnTo>
                  <a:lnTo>
                    <a:pt x="1604" y="1067"/>
                  </a:lnTo>
                  <a:lnTo>
                    <a:pt x="1601" y="1069"/>
                  </a:lnTo>
                  <a:lnTo>
                    <a:pt x="1596" y="1072"/>
                  </a:lnTo>
                  <a:lnTo>
                    <a:pt x="1594" y="1072"/>
                  </a:lnTo>
                  <a:lnTo>
                    <a:pt x="1589" y="1072"/>
                  </a:lnTo>
                  <a:lnTo>
                    <a:pt x="1583" y="1074"/>
                  </a:lnTo>
                  <a:lnTo>
                    <a:pt x="1581" y="1079"/>
                  </a:lnTo>
                  <a:lnTo>
                    <a:pt x="1581" y="1087"/>
                  </a:lnTo>
                  <a:lnTo>
                    <a:pt x="1581" y="1090"/>
                  </a:lnTo>
                  <a:lnTo>
                    <a:pt x="1581" y="1095"/>
                  </a:lnTo>
                  <a:lnTo>
                    <a:pt x="1578" y="1097"/>
                  </a:lnTo>
                  <a:lnTo>
                    <a:pt x="1576" y="1097"/>
                  </a:lnTo>
                  <a:lnTo>
                    <a:pt x="1571" y="1102"/>
                  </a:lnTo>
                  <a:lnTo>
                    <a:pt x="1566" y="1102"/>
                  </a:lnTo>
                  <a:lnTo>
                    <a:pt x="1561" y="1102"/>
                  </a:lnTo>
                  <a:lnTo>
                    <a:pt x="1558" y="1100"/>
                  </a:lnTo>
                  <a:lnTo>
                    <a:pt x="1553" y="1100"/>
                  </a:lnTo>
                  <a:lnTo>
                    <a:pt x="1553" y="1097"/>
                  </a:lnTo>
                  <a:lnTo>
                    <a:pt x="1553" y="1095"/>
                  </a:lnTo>
                  <a:lnTo>
                    <a:pt x="1550" y="1095"/>
                  </a:lnTo>
                  <a:lnTo>
                    <a:pt x="1550" y="1092"/>
                  </a:lnTo>
                  <a:lnTo>
                    <a:pt x="1545" y="1095"/>
                  </a:lnTo>
                  <a:lnTo>
                    <a:pt x="1540" y="1092"/>
                  </a:lnTo>
                  <a:lnTo>
                    <a:pt x="1533" y="1090"/>
                  </a:lnTo>
                  <a:lnTo>
                    <a:pt x="1527" y="1087"/>
                  </a:lnTo>
                  <a:lnTo>
                    <a:pt x="1525" y="1090"/>
                  </a:lnTo>
                  <a:lnTo>
                    <a:pt x="1520" y="1092"/>
                  </a:lnTo>
                  <a:lnTo>
                    <a:pt x="1517" y="1092"/>
                  </a:lnTo>
                  <a:lnTo>
                    <a:pt x="1515" y="1090"/>
                  </a:lnTo>
                  <a:lnTo>
                    <a:pt x="1512" y="1092"/>
                  </a:lnTo>
                  <a:lnTo>
                    <a:pt x="1507" y="1085"/>
                  </a:lnTo>
                  <a:lnTo>
                    <a:pt x="1505" y="1085"/>
                  </a:lnTo>
                  <a:lnTo>
                    <a:pt x="1505" y="1087"/>
                  </a:lnTo>
                  <a:lnTo>
                    <a:pt x="1505" y="1092"/>
                  </a:lnTo>
                  <a:lnTo>
                    <a:pt x="1502" y="1090"/>
                  </a:lnTo>
                  <a:lnTo>
                    <a:pt x="1499" y="1090"/>
                  </a:lnTo>
                  <a:lnTo>
                    <a:pt x="1497" y="1090"/>
                  </a:lnTo>
                  <a:lnTo>
                    <a:pt x="1497" y="1092"/>
                  </a:lnTo>
                  <a:lnTo>
                    <a:pt x="1489" y="1090"/>
                  </a:lnTo>
                  <a:lnTo>
                    <a:pt x="1489" y="1092"/>
                  </a:lnTo>
                  <a:lnTo>
                    <a:pt x="1487" y="1092"/>
                  </a:lnTo>
                  <a:lnTo>
                    <a:pt x="1479" y="1092"/>
                  </a:lnTo>
                  <a:lnTo>
                    <a:pt x="1477" y="1092"/>
                  </a:lnTo>
                  <a:lnTo>
                    <a:pt x="1471" y="1090"/>
                  </a:lnTo>
                  <a:lnTo>
                    <a:pt x="1469" y="1087"/>
                  </a:lnTo>
                  <a:lnTo>
                    <a:pt x="1464" y="1085"/>
                  </a:lnTo>
                  <a:lnTo>
                    <a:pt x="1461" y="1085"/>
                  </a:lnTo>
                  <a:lnTo>
                    <a:pt x="1459" y="1087"/>
                  </a:lnTo>
                  <a:lnTo>
                    <a:pt x="1459" y="1092"/>
                  </a:lnTo>
                  <a:lnTo>
                    <a:pt x="1456" y="1090"/>
                  </a:lnTo>
                  <a:lnTo>
                    <a:pt x="1454" y="1087"/>
                  </a:lnTo>
                  <a:lnTo>
                    <a:pt x="1456" y="1085"/>
                  </a:lnTo>
                  <a:lnTo>
                    <a:pt x="1451" y="1082"/>
                  </a:lnTo>
                  <a:lnTo>
                    <a:pt x="1443" y="1077"/>
                  </a:lnTo>
                  <a:lnTo>
                    <a:pt x="1438" y="1079"/>
                  </a:lnTo>
                  <a:lnTo>
                    <a:pt x="1441" y="1082"/>
                  </a:lnTo>
                  <a:lnTo>
                    <a:pt x="1438" y="1085"/>
                  </a:lnTo>
                  <a:lnTo>
                    <a:pt x="1436" y="1087"/>
                  </a:lnTo>
                  <a:lnTo>
                    <a:pt x="1433" y="1090"/>
                  </a:lnTo>
                  <a:lnTo>
                    <a:pt x="1428" y="1087"/>
                  </a:lnTo>
                  <a:lnTo>
                    <a:pt x="1428" y="1085"/>
                  </a:lnTo>
                  <a:lnTo>
                    <a:pt x="1423" y="1082"/>
                  </a:lnTo>
                  <a:lnTo>
                    <a:pt x="1421" y="1079"/>
                  </a:lnTo>
                  <a:lnTo>
                    <a:pt x="1415" y="1077"/>
                  </a:lnTo>
                  <a:lnTo>
                    <a:pt x="1415" y="1074"/>
                  </a:lnTo>
                  <a:lnTo>
                    <a:pt x="1410" y="1072"/>
                  </a:lnTo>
                  <a:lnTo>
                    <a:pt x="1408" y="1069"/>
                  </a:lnTo>
                  <a:lnTo>
                    <a:pt x="1408" y="1064"/>
                  </a:lnTo>
                  <a:lnTo>
                    <a:pt x="1408" y="1062"/>
                  </a:lnTo>
                  <a:lnTo>
                    <a:pt x="1405" y="1062"/>
                  </a:lnTo>
                  <a:lnTo>
                    <a:pt x="1403" y="1059"/>
                  </a:lnTo>
                  <a:lnTo>
                    <a:pt x="1400" y="1057"/>
                  </a:lnTo>
                  <a:lnTo>
                    <a:pt x="1400" y="1054"/>
                  </a:lnTo>
                  <a:lnTo>
                    <a:pt x="1403" y="1054"/>
                  </a:lnTo>
                  <a:lnTo>
                    <a:pt x="1398" y="1049"/>
                  </a:lnTo>
                  <a:lnTo>
                    <a:pt x="1398" y="1046"/>
                  </a:lnTo>
                  <a:lnTo>
                    <a:pt x="1398" y="1041"/>
                  </a:lnTo>
                  <a:lnTo>
                    <a:pt x="1395" y="1041"/>
                  </a:lnTo>
                  <a:lnTo>
                    <a:pt x="1393" y="1044"/>
                  </a:lnTo>
                  <a:lnTo>
                    <a:pt x="1390" y="1041"/>
                  </a:lnTo>
                  <a:lnTo>
                    <a:pt x="1387" y="1044"/>
                  </a:lnTo>
                  <a:lnTo>
                    <a:pt x="1382" y="1046"/>
                  </a:lnTo>
                  <a:lnTo>
                    <a:pt x="1380" y="1046"/>
                  </a:lnTo>
                  <a:lnTo>
                    <a:pt x="1375" y="1046"/>
                  </a:lnTo>
                  <a:lnTo>
                    <a:pt x="1372" y="1046"/>
                  </a:lnTo>
                  <a:lnTo>
                    <a:pt x="1367" y="1051"/>
                  </a:lnTo>
                  <a:lnTo>
                    <a:pt x="1365" y="1051"/>
                  </a:lnTo>
                  <a:lnTo>
                    <a:pt x="1362" y="1051"/>
                  </a:lnTo>
                  <a:lnTo>
                    <a:pt x="1359" y="1049"/>
                  </a:lnTo>
                  <a:lnTo>
                    <a:pt x="1349" y="1026"/>
                  </a:lnTo>
                  <a:lnTo>
                    <a:pt x="1347" y="1018"/>
                  </a:lnTo>
                  <a:lnTo>
                    <a:pt x="1347" y="1013"/>
                  </a:lnTo>
                  <a:lnTo>
                    <a:pt x="1344" y="1008"/>
                  </a:lnTo>
                  <a:lnTo>
                    <a:pt x="1347" y="1003"/>
                  </a:lnTo>
                  <a:lnTo>
                    <a:pt x="1347" y="1001"/>
                  </a:lnTo>
                  <a:lnTo>
                    <a:pt x="1347" y="998"/>
                  </a:lnTo>
                  <a:lnTo>
                    <a:pt x="1342" y="995"/>
                  </a:lnTo>
                  <a:lnTo>
                    <a:pt x="1339" y="988"/>
                  </a:lnTo>
                  <a:lnTo>
                    <a:pt x="1337" y="985"/>
                  </a:lnTo>
                  <a:lnTo>
                    <a:pt x="1334" y="983"/>
                  </a:lnTo>
                  <a:lnTo>
                    <a:pt x="1331" y="978"/>
                  </a:lnTo>
                  <a:lnTo>
                    <a:pt x="1326" y="983"/>
                  </a:lnTo>
                  <a:lnTo>
                    <a:pt x="1324" y="983"/>
                  </a:lnTo>
                  <a:lnTo>
                    <a:pt x="1321" y="980"/>
                  </a:lnTo>
                  <a:lnTo>
                    <a:pt x="1319" y="978"/>
                  </a:lnTo>
                  <a:lnTo>
                    <a:pt x="1319" y="975"/>
                  </a:lnTo>
                  <a:lnTo>
                    <a:pt x="1314" y="973"/>
                  </a:lnTo>
                  <a:lnTo>
                    <a:pt x="1311" y="970"/>
                  </a:lnTo>
                  <a:lnTo>
                    <a:pt x="1306" y="970"/>
                  </a:lnTo>
                  <a:lnTo>
                    <a:pt x="1303" y="965"/>
                  </a:lnTo>
                  <a:lnTo>
                    <a:pt x="1301" y="967"/>
                  </a:lnTo>
                  <a:lnTo>
                    <a:pt x="1298" y="965"/>
                  </a:lnTo>
                  <a:lnTo>
                    <a:pt x="1296" y="967"/>
                  </a:lnTo>
                  <a:lnTo>
                    <a:pt x="1288" y="970"/>
                  </a:lnTo>
                  <a:lnTo>
                    <a:pt x="1286" y="967"/>
                  </a:lnTo>
                  <a:lnTo>
                    <a:pt x="1283" y="962"/>
                  </a:lnTo>
                  <a:lnTo>
                    <a:pt x="1281" y="960"/>
                  </a:lnTo>
                  <a:lnTo>
                    <a:pt x="1278" y="952"/>
                  </a:lnTo>
                  <a:lnTo>
                    <a:pt x="1273" y="955"/>
                  </a:lnTo>
                  <a:lnTo>
                    <a:pt x="1265" y="955"/>
                  </a:lnTo>
                  <a:lnTo>
                    <a:pt x="1263" y="952"/>
                  </a:lnTo>
                  <a:lnTo>
                    <a:pt x="1258" y="952"/>
                  </a:lnTo>
                  <a:lnTo>
                    <a:pt x="1255" y="947"/>
                  </a:lnTo>
                  <a:lnTo>
                    <a:pt x="1253" y="947"/>
                  </a:lnTo>
                  <a:lnTo>
                    <a:pt x="1247" y="952"/>
                  </a:lnTo>
                  <a:lnTo>
                    <a:pt x="1046" y="947"/>
                  </a:lnTo>
                  <a:lnTo>
                    <a:pt x="1044" y="945"/>
                  </a:lnTo>
                  <a:lnTo>
                    <a:pt x="1044" y="939"/>
                  </a:lnTo>
                  <a:lnTo>
                    <a:pt x="1041" y="937"/>
                  </a:lnTo>
                  <a:lnTo>
                    <a:pt x="1046" y="932"/>
                  </a:lnTo>
                  <a:lnTo>
                    <a:pt x="1049" y="932"/>
                  </a:lnTo>
                  <a:lnTo>
                    <a:pt x="1051" y="937"/>
                  </a:lnTo>
                  <a:lnTo>
                    <a:pt x="1054" y="932"/>
                  </a:lnTo>
                  <a:lnTo>
                    <a:pt x="1059" y="929"/>
                  </a:lnTo>
                  <a:lnTo>
                    <a:pt x="1062" y="924"/>
                  </a:lnTo>
                  <a:lnTo>
                    <a:pt x="1064" y="924"/>
                  </a:lnTo>
                  <a:lnTo>
                    <a:pt x="1067" y="922"/>
                  </a:lnTo>
                  <a:lnTo>
                    <a:pt x="1067" y="917"/>
                  </a:lnTo>
                  <a:lnTo>
                    <a:pt x="1069" y="914"/>
                  </a:lnTo>
                  <a:lnTo>
                    <a:pt x="1072" y="909"/>
                  </a:lnTo>
                  <a:lnTo>
                    <a:pt x="1069" y="909"/>
                  </a:lnTo>
                  <a:lnTo>
                    <a:pt x="1072" y="901"/>
                  </a:lnTo>
                  <a:lnTo>
                    <a:pt x="1072" y="896"/>
                  </a:lnTo>
                  <a:lnTo>
                    <a:pt x="1072" y="891"/>
                  </a:lnTo>
                  <a:lnTo>
                    <a:pt x="1072" y="886"/>
                  </a:lnTo>
                  <a:lnTo>
                    <a:pt x="1077" y="884"/>
                  </a:lnTo>
                  <a:lnTo>
                    <a:pt x="1077" y="878"/>
                  </a:lnTo>
                  <a:lnTo>
                    <a:pt x="1079" y="868"/>
                  </a:lnTo>
                  <a:lnTo>
                    <a:pt x="1082" y="856"/>
                  </a:lnTo>
                  <a:lnTo>
                    <a:pt x="1082" y="848"/>
                  </a:lnTo>
                  <a:lnTo>
                    <a:pt x="1079" y="843"/>
                  </a:lnTo>
                  <a:lnTo>
                    <a:pt x="1079" y="840"/>
                  </a:lnTo>
                  <a:lnTo>
                    <a:pt x="1077" y="840"/>
                  </a:lnTo>
                  <a:lnTo>
                    <a:pt x="1074" y="843"/>
                  </a:lnTo>
                  <a:lnTo>
                    <a:pt x="1072" y="843"/>
                  </a:lnTo>
                  <a:lnTo>
                    <a:pt x="1067" y="840"/>
                  </a:lnTo>
                  <a:lnTo>
                    <a:pt x="1064" y="838"/>
                  </a:lnTo>
                  <a:lnTo>
                    <a:pt x="1062" y="840"/>
                  </a:lnTo>
                  <a:lnTo>
                    <a:pt x="1059" y="838"/>
                  </a:lnTo>
                  <a:lnTo>
                    <a:pt x="1054" y="835"/>
                  </a:lnTo>
                  <a:lnTo>
                    <a:pt x="1049" y="835"/>
                  </a:lnTo>
                  <a:lnTo>
                    <a:pt x="1046" y="830"/>
                  </a:lnTo>
                  <a:lnTo>
                    <a:pt x="1046" y="825"/>
                  </a:lnTo>
                  <a:lnTo>
                    <a:pt x="1044" y="825"/>
                  </a:lnTo>
                  <a:lnTo>
                    <a:pt x="1041" y="822"/>
                  </a:lnTo>
                  <a:lnTo>
                    <a:pt x="1036" y="820"/>
                  </a:lnTo>
                  <a:lnTo>
                    <a:pt x="1031" y="817"/>
                  </a:lnTo>
                  <a:lnTo>
                    <a:pt x="1031" y="815"/>
                  </a:lnTo>
                  <a:lnTo>
                    <a:pt x="1031" y="812"/>
                  </a:lnTo>
                  <a:lnTo>
                    <a:pt x="1034" y="810"/>
                  </a:lnTo>
                  <a:lnTo>
                    <a:pt x="1034" y="807"/>
                  </a:lnTo>
                  <a:lnTo>
                    <a:pt x="1031" y="802"/>
                  </a:lnTo>
                  <a:lnTo>
                    <a:pt x="1028" y="797"/>
                  </a:lnTo>
                  <a:lnTo>
                    <a:pt x="1023" y="792"/>
                  </a:lnTo>
                  <a:lnTo>
                    <a:pt x="1018" y="789"/>
                  </a:lnTo>
                  <a:lnTo>
                    <a:pt x="1013" y="787"/>
                  </a:lnTo>
                  <a:lnTo>
                    <a:pt x="1016" y="782"/>
                  </a:lnTo>
                  <a:lnTo>
                    <a:pt x="1016" y="777"/>
                  </a:lnTo>
                  <a:lnTo>
                    <a:pt x="1016" y="772"/>
                  </a:lnTo>
                  <a:lnTo>
                    <a:pt x="1016" y="769"/>
                  </a:lnTo>
                  <a:lnTo>
                    <a:pt x="1016" y="764"/>
                  </a:lnTo>
                  <a:lnTo>
                    <a:pt x="1016" y="759"/>
                  </a:lnTo>
                  <a:lnTo>
                    <a:pt x="1016" y="756"/>
                  </a:lnTo>
                  <a:lnTo>
                    <a:pt x="1016" y="754"/>
                  </a:lnTo>
                  <a:lnTo>
                    <a:pt x="1013" y="749"/>
                  </a:lnTo>
                  <a:lnTo>
                    <a:pt x="1011" y="746"/>
                  </a:lnTo>
                  <a:lnTo>
                    <a:pt x="1011" y="744"/>
                  </a:lnTo>
                  <a:lnTo>
                    <a:pt x="1011" y="738"/>
                  </a:lnTo>
                  <a:lnTo>
                    <a:pt x="1006" y="733"/>
                  </a:lnTo>
                  <a:lnTo>
                    <a:pt x="1000" y="731"/>
                  </a:lnTo>
                  <a:lnTo>
                    <a:pt x="998" y="728"/>
                  </a:lnTo>
                  <a:lnTo>
                    <a:pt x="995" y="726"/>
                  </a:lnTo>
                  <a:lnTo>
                    <a:pt x="990" y="728"/>
                  </a:lnTo>
                  <a:lnTo>
                    <a:pt x="985" y="731"/>
                  </a:lnTo>
                  <a:lnTo>
                    <a:pt x="983" y="731"/>
                  </a:lnTo>
                  <a:lnTo>
                    <a:pt x="980" y="731"/>
                  </a:lnTo>
                  <a:lnTo>
                    <a:pt x="975" y="731"/>
                  </a:lnTo>
                  <a:lnTo>
                    <a:pt x="970" y="733"/>
                  </a:lnTo>
                  <a:lnTo>
                    <a:pt x="962" y="733"/>
                  </a:lnTo>
                  <a:lnTo>
                    <a:pt x="955" y="733"/>
                  </a:lnTo>
                  <a:lnTo>
                    <a:pt x="947" y="728"/>
                  </a:lnTo>
                  <a:lnTo>
                    <a:pt x="944" y="726"/>
                  </a:lnTo>
                  <a:lnTo>
                    <a:pt x="939" y="723"/>
                  </a:lnTo>
                  <a:lnTo>
                    <a:pt x="934" y="723"/>
                  </a:lnTo>
                  <a:lnTo>
                    <a:pt x="927" y="721"/>
                  </a:lnTo>
                  <a:lnTo>
                    <a:pt x="922" y="718"/>
                  </a:lnTo>
                  <a:lnTo>
                    <a:pt x="924" y="713"/>
                  </a:lnTo>
                  <a:lnTo>
                    <a:pt x="924" y="710"/>
                  </a:lnTo>
                  <a:lnTo>
                    <a:pt x="924" y="703"/>
                  </a:lnTo>
                  <a:lnTo>
                    <a:pt x="922" y="698"/>
                  </a:lnTo>
                  <a:lnTo>
                    <a:pt x="922" y="693"/>
                  </a:lnTo>
                  <a:lnTo>
                    <a:pt x="922" y="688"/>
                  </a:lnTo>
                  <a:lnTo>
                    <a:pt x="919" y="685"/>
                  </a:lnTo>
                  <a:lnTo>
                    <a:pt x="916" y="685"/>
                  </a:lnTo>
                  <a:lnTo>
                    <a:pt x="916" y="690"/>
                  </a:lnTo>
                  <a:lnTo>
                    <a:pt x="914" y="693"/>
                  </a:lnTo>
                  <a:lnTo>
                    <a:pt x="909" y="693"/>
                  </a:lnTo>
                  <a:lnTo>
                    <a:pt x="904" y="695"/>
                  </a:lnTo>
                  <a:lnTo>
                    <a:pt x="899" y="695"/>
                  </a:lnTo>
                  <a:lnTo>
                    <a:pt x="894" y="700"/>
                  </a:lnTo>
                  <a:lnTo>
                    <a:pt x="888" y="700"/>
                  </a:lnTo>
                  <a:lnTo>
                    <a:pt x="886" y="700"/>
                  </a:lnTo>
                  <a:lnTo>
                    <a:pt x="881" y="700"/>
                  </a:lnTo>
                  <a:lnTo>
                    <a:pt x="876" y="700"/>
                  </a:lnTo>
                  <a:lnTo>
                    <a:pt x="871" y="703"/>
                  </a:lnTo>
                  <a:lnTo>
                    <a:pt x="866" y="705"/>
                  </a:lnTo>
                  <a:lnTo>
                    <a:pt x="863" y="705"/>
                  </a:lnTo>
                  <a:lnTo>
                    <a:pt x="855" y="703"/>
                  </a:lnTo>
                  <a:lnTo>
                    <a:pt x="850" y="710"/>
                  </a:lnTo>
                  <a:lnTo>
                    <a:pt x="850" y="716"/>
                  </a:lnTo>
                  <a:lnTo>
                    <a:pt x="850" y="718"/>
                  </a:lnTo>
                  <a:lnTo>
                    <a:pt x="848" y="718"/>
                  </a:lnTo>
                  <a:lnTo>
                    <a:pt x="845" y="718"/>
                  </a:lnTo>
                  <a:lnTo>
                    <a:pt x="843" y="721"/>
                  </a:lnTo>
                  <a:lnTo>
                    <a:pt x="843" y="723"/>
                  </a:lnTo>
                  <a:lnTo>
                    <a:pt x="840" y="726"/>
                  </a:lnTo>
                  <a:lnTo>
                    <a:pt x="843" y="726"/>
                  </a:lnTo>
                  <a:lnTo>
                    <a:pt x="843" y="728"/>
                  </a:lnTo>
                  <a:lnTo>
                    <a:pt x="843" y="731"/>
                  </a:lnTo>
                  <a:lnTo>
                    <a:pt x="840" y="731"/>
                  </a:lnTo>
                  <a:lnTo>
                    <a:pt x="838" y="731"/>
                  </a:lnTo>
                  <a:lnTo>
                    <a:pt x="838" y="733"/>
                  </a:lnTo>
                  <a:lnTo>
                    <a:pt x="840" y="736"/>
                  </a:lnTo>
                  <a:lnTo>
                    <a:pt x="840" y="738"/>
                  </a:lnTo>
                  <a:lnTo>
                    <a:pt x="838" y="741"/>
                  </a:lnTo>
                  <a:lnTo>
                    <a:pt x="835" y="741"/>
                  </a:lnTo>
                  <a:lnTo>
                    <a:pt x="835" y="744"/>
                  </a:lnTo>
                  <a:lnTo>
                    <a:pt x="832" y="746"/>
                  </a:lnTo>
                  <a:lnTo>
                    <a:pt x="830" y="749"/>
                  </a:lnTo>
                  <a:lnTo>
                    <a:pt x="827" y="749"/>
                  </a:lnTo>
                  <a:lnTo>
                    <a:pt x="825" y="746"/>
                  </a:lnTo>
                  <a:lnTo>
                    <a:pt x="822" y="749"/>
                  </a:lnTo>
                  <a:lnTo>
                    <a:pt x="825" y="749"/>
                  </a:lnTo>
                  <a:lnTo>
                    <a:pt x="827" y="751"/>
                  </a:lnTo>
                  <a:lnTo>
                    <a:pt x="827" y="754"/>
                  </a:lnTo>
                  <a:lnTo>
                    <a:pt x="830" y="756"/>
                  </a:lnTo>
                  <a:lnTo>
                    <a:pt x="827" y="756"/>
                  </a:lnTo>
                  <a:lnTo>
                    <a:pt x="827" y="759"/>
                  </a:lnTo>
                  <a:lnTo>
                    <a:pt x="825" y="759"/>
                  </a:lnTo>
                  <a:lnTo>
                    <a:pt x="822" y="759"/>
                  </a:lnTo>
                  <a:lnTo>
                    <a:pt x="822" y="761"/>
                  </a:lnTo>
                  <a:lnTo>
                    <a:pt x="825" y="764"/>
                  </a:lnTo>
                  <a:lnTo>
                    <a:pt x="822" y="764"/>
                  </a:lnTo>
                  <a:lnTo>
                    <a:pt x="825" y="766"/>
                  </a:lnTo>
                  <a:lnTo>
                    <a:pt x="822" y="766"/>
                  </a:lnTo>
                  <a:lnTo>
                    <a:pt x="822" y="769"/>
                  </a:lnTo>
                  <a:lnTo>
                    <a:pt x="822" y="774"/>
                  </a:lnTo>
                  <a:lnTo>
                    <a:pt x="820" y="774"/>
                  </a:lnTo>
                  <a:lnTo>
                    <a:pt x="817" y="777"/>
                  </a:lnTo>
                  <a:lnTo>
                    <a:pt x="817" y="779"/>
                  </a:lnTo>
                  <a:lnTo>
                    <a:pt x="815" y="782"/>
                  </a:lnTo>
                  <a:lnTo>
                    <a:pt x="817" y="782"/>
                  </a:lnTo>
                  <a:lnTo>
                    <a:pt x="817" y="784"/>
                  </a:lnTo>
                  <a:lnTo>
                    <a:pt x="817" y="787"/>
                  </a:lnTo>
                  <a:lnTo>
                    <a:pt x="815" y="787"/>
                  </a:lnTo>
                  <a:lnTo>
                    <a:pt x="817" y="789"/>
                  </a:lnTo>
                  <a:lnTo>
                    <a:pt x="817" y="792"/>
                  </a:lnTo>
                  <a:lnTo>
                    <a:pt x="815" y="794"/>
                  </a:lnTo>
                  <a:lnTo>
                    <a:pt x="812" y="797"/>
                  </a:lnTo>
                  <a:lnTo>
                    <a:pt x="812" y="800"/>
                  </a:lnTo>
                  <a:lnTo>
                    <a:pt x="810" y="802"/>
                  </a:lnTo>
                  <a:lnTo>
                    <a:pt x="807" y="802"/>
                  </a:lnTo>
                  <a:lnTo>
                    <a:pt x="804" y="802"/>
                  </a:lnTo>
                  <a:lnTo>
                    <a:pt x="802" y="802"/>
                  </a:lnTo>
                  <a:lnTo>
                    <a:pt x="799" y="800"/>
                  </a:lnTo>
                  <a:lnTo>
                    <a:pt x="797" y="800"/>
                  </a:lnTo>
                  <a:lnTo>
                    <a:pt x="797" y="802"/>
                  </a:lnTo>
                  <a:lnTo>
                    <a:pt x="799" y="802"/>
                  </a:lnTo>
                  <a:lnTo>
                    <a:pt x="804" y="805"/>
                  </a:lnTo>
                  <a:lnTo>
                    <a:pt x="804" y="807"/>
                  </a:lnTo>
                  <a:lnTo>
                    <a:pt x="802" y="807"/>
                  </a:lnTo>
                  <a:lnTo>
                    <a:pt x="799" y="807"/>
                  </a:lnTo>
                  <a:lnTo>
                    <a:pt x="799" y="810"/>
                  </a:lnTo>
                  <a:lnTo>
                    <a:pt x="802" y="812"/>
                  </a:lnTo>
                  <a:lnTo>
                    <a:pt x="804" y="815"/>
                  </a:lnTo>
                  <a:lnTo>
                    <a:pt x="804" y="817"/>
                  </a:lnTo>
                  <a:lnTo>
                    <a:pt x="802" y="820"/>
                  </a:lnTo>
                  <a:lnTo>
                    <a:pt x="799" y="820"/>
                  </a:lnTo>
                  <a:lnTo>
                    <a:pt x="797" y="822"/>
                  </a:lnTo>
                  <a:lnTo>
                    <a:pt x="794" y="825"/>
                  </a:lnTo>
                  <a:lnTo>
                    <a:pt x="797" y="825"/>
                  </a:lnTo>
                  <a:lnTo>
                    <a:pt x="799" y="828"/>
                  </a:lnTo>
                  <a:lnTo>
                    <a:pt x="799" y="830"/>
                  </a:lnTo>
                  <a:lnTo>
                    <a:pt x="797" y="835"/>
                  </a:lnTo>
                  <a:lnTo>
                    <a:pt x="794" y="835"/>
                  </a:lnTo>
                  <a:lnTo>
                    <a:pt x="792" y="838"/>
                  </a:lnTo>
                  <a:lnTo>
                    <a:pt x="789" y="840"/>
                  </a:lnTo>
                  <a:lnTo>
                    <a:pt x="789" y="843"/>
                  </a:lnTo>
                  <a:lnTo>
                    <a:pt x="789" y="845"/>
                  </a:lnTo>
                  <a:lnTo>
                    <a:pt x="789" y="848"/>
                  </a:lnTo>
                  <a:lnTo>
                    <a:pt x="792" y="850"/>
                  </a:lnTo>
                  <a:lnTo>
                    <a:pt x="792" y="853"/>
                  </a:lnTo>
                  <a:lnTo>
                    <a:pt x="789" y="856"/>
                  </a:lnTo>
                  <a:lnTo>
                    <a:pt x="787" y="858"/>
                  </a:lnTo>
                  <a:lnTo>
                    <a:pt x="784" y="861"/>
                  </a:lnTo>
                  <a:lnTo>
                    <a:pt x="782" y="861"/>
                  </a:lnTo>
                  <a:lnTo>
                    <a:pt x="776" y="861"/>
                  </a:lnTo>
                  <a:lnTo>
                    <a:pt x="774" y="861"/>
                  </a:lnTo>
                  <a:lnTo>
                    <a:pt x="774" y="858"/>
                  </a:lnTo>
                  <a:lnTo>
                    <a:pt x="771" y="858"/>
                  </a:lnTo>
                  <a:lnTo>
                    <a:pt x="771" y="861"/>
                  </a:lnTo>
                  <a:lnTo>
                    <a:pt x="771" y="863"/>
                  </a:lnTo>
                  <a:lnTo>
                    <a:pt x="771" y="866"/>
                  </a:lnTo>
                  <a:lnTo>
                    <a:pt x="771" y="868"/>
                  </a:lnTo>
                  <a:lnTo>
                    <a:pt x="769" y="871"/>
                  </a:lnTo>
                  <a:lnTo>
                    <a:pt x="766" y="873"/>
                  </a:lnTo>
                  <a:lnTo>
                    <a:pt x="766" y="876"/>
                  </a:lnTo>
                  <a:lnTo>
                    <a:pt x="769" y="878"/>
                  </a:lnTo>
                  <a:lnTo>
                    <a:pt x="771" y="881"/>
                  </a:lnTo>
                  <a:lnTo>
                    <a:pt x="774" y="884"/>
                  </a:lnTo>
                  <a:lnTo>
                    <a:pt x="779" y="884"/>
                  </a:lnTo>
                  <a:lnTo>
                    <a:pt x="782" y="886"/>
                  </a:lnTo>
                  <a:lnTo>
                    <a:pt x="787" y="886"/>
                  </a:lnTo>
                  <a:lnTo>
                    <a:pt x="789" y="889"/>
                  </a:lnTo>
                  <a:lnTo>
                    <a:pt x="792" y="889"/>
                  </a:lnTo>
                  <a:lnTo>
                    <a:pt x="794" y="891"/>
                  </a:lnTo>
                  <a:lnTo>
                    <a:pt x="799" y="894"/>
                  </a:lnTo>
                  <a:lnTo>
                    <a:pt x="802" y="896"/>
                  </a:lnTo>
                  <a:lnTo>
                    <a:pt x="802" y="901"/>
                  </a:lnTo>
                  <a:lnTo>
                    <a:pt x="804" y="901"/>
                  </a:lnTo>
                  <a:lnTo>
                    <a:pt x="807" y="904"/>
                  </a:lnTo>
                  <a:lnTo>
                    <a:pt x="810" y="909"/>
                  </a:lnTo>
                  <a:lnTo>
                    <a:pt x="810" y="911"/>
                  </a:lnTo>
                  <a:lnTo>
                    <a:pt x="807" y="914"/>
                  </a:lnTo>
                  <a:lnTo>
                    <a:pt x="804" y="914"/>
                  </a:lnTo>
                  <a:lnTo>
                    <a:pt x="802" y="914"/>
                  </a:lnTo>
                  <a:lnTo>
                    <a:pt x="797" y="911"/>
                  </a:lnTo>
                  <a:lnTo>
                    <a:pt x="794" y="909"/>
                  </a:lnTo>
                  <a:lnTo>
                    <a:pt x="792" y="906"/>
                  </a:lnTo>
                  <a:lnTo>
                    <a:pt x="787" y="909"/>
                  </a:lnTo>
                  <a:lnTo>
                    <a:pt x="784" y="911"/>
                  </a:lnTo>
                  <a:lnTo>
                    <a:pt x="787" y="909"/>
                  </a:lnTo>
                  <a:lnTo>
                    <a:pt x="789" y="911"/>
                  </a:lnTo>
                  <a:lnTo>
                    <a:pt x="792" y="914"/>
                  </a:lnTo>
                  <a:lnTo>
                    <a:pt x="794" y="914"/>
                  </a:lnTo>
                  <a:lnTo>
                    <a:pt x="794" y="919"/>
                  </a:lnTo>
                  <a:lnTo>
                    <a:pt x="794" y="922"/>
                  </a:lnTo>
                  <a:lnTo>
                    <a:pt x="792" y="924"/>
                  </a:lnTo>
                  <a:lnTo>
                    <a:pt x="789" y="924"/>
                  </a:lnTo>
                  <a:lnTo>
                    <a:pt x="787" y="927"/>
                  </a:lnTo>
                  <a:lnTo>
                    <a:pt x="784" y="927"/>
                  </a:lnTo>
                  <a:lnTo>
                    <a:pt x="784" y="924"/>
                  </a:lnTo>
                  <a:lnTo>
                    <a:pt x="782" y="922"/>
                  </a:lnTo>
                  <a:lnTo>
                    <a:pt x="782" y="919"/>
                  </a:lnTo>
                  <a:lnTo>
                    <a:pt x="779" y="922"/>
                  </a:lnTo>
                  <a:lnTo>
                    <a:pt x="779" y="924"/>
                  </a:lnTo>
                  <a:lnTo>
                    <a:pt x="779" y="927"/>
                  </a:lnTo>
                  <a:lnTo>
                    <a:pt x="779" y="929"/>
                  </a:lnTo>
                  <a:lnTo>
                    <a:pt x="779" y="934"/>
                  </a:lnTo>
                  <a:lnTo>
                    <a:pt x="776" y="937"/>
                  </a:lnTo>
                  <a:lnTo>
                    <a:pt x="776" y="939"/>
                  </a:lnTo>
                  <a:lnTo>
                    <a:pt x="779" y="939"/>
                  </a:lnTo>
                  <a:lnTo>
                    <a:pt x="782" y="942"/>
                  </a:lnTo>
                  <a:lnTo>
                    <a:pt x="784" y="942"/>
                  </a:lnTo>
                  <a:lnTo>
                    <a:pt x="787" y="942"/>
                  </a:lnTo>
                  <a:lnTo>
                    <a:pt x="787" y="945"/>
                  </a:lnTo>
                  <a:lnTo>
                    <a:pt x="787" y="947"/>
                  </a:lnTo>
                  <a:lnTo>
                    <a:pt x="787" y="950"/>
                  </a:lnTo>
                  <a:lnTo>
                    <a:pt x="787" y="952"/>
                  </a:lnTo>
                  <a:lnTo>
                    <a:pt x="784" y="957"/>
                  </a:lnTo>
                  <a:lnTo>
                    <a:pt x="782" y="957"/>
                  </a:lnTo>
                  <a:lnTo>
                    <a:pt x="779" y="957"/>
                  </a:lnTo>
                  <a:lnTo>
                    <a:pt x="776" y="955"/>
                  </a:lnTo>
                  <a:lnTo>
                    <a:pt x="774" y="952"/>
                  </a:lnTo>
                  <a:lnTo>
                    <a:pt x="769" y="952"/>
                  </a:lnTo>
                  <a:lnTo>
                    <a:pt x="769" y="955"/>
                  </a:lnTo>
                  <a:lnTo>
                    <a:pt x="771" y="957"/>
                  </a:lnTo>
                  <a:lnTo>
                    <a:pt x="774" y="960"/>
                  </a:lnTo>
                  <a:lnTo>
                    <a:pt x="776" y="960"/>
                  </a:lnTo>
                  <a:lnTo>
                    <a:pt x="779" y="960"/>
                  </a:lnTo>
                  <a:lnTo>
                    <a:pt x="782" y="960"/>
                  </a:lnTo>
                  <a:lnTo>
                    <a:pt x="787" y="962"/>
                  </a:lnTo>
                  <a:lnTo>
                    <a:pt x="789" y="965"/>
                  </a:lnTo>
                  <a:lnTo>
                    <a:pt x="792" y="967"/>
                  </a:lnTo>
                  <a:lnTo>
                    <a:pt x="789" y="970"/>
                  </a:lnTo>
                  <a:lnTo>
                    <a:pt x="789" y="973"/>
                  </a:lnTo>
                  <a:lnTo>
                    <a:pt x="787" y="975"/>
                  </a:lnTo>
                  <a:lnTo>
                    <a:pt x="782" y="975"/>
                  </a:lnTo>
                  <a:lnTo>
                    <a:pt x="779" y="978"/>
                  </a:lnTo>
                  <a:lnTo>
                    <a:pt x="776" y="978"/>
                  </a:lnTo>
                  <a:lnTo>
                    <a:pt x="776" y="980"/>
                  </a:lnTo>
                  <a:lnTo>
                    <a:pt x="774" y="978"/>
                  </a:lnTo>
                  <a:lnTo>
                    <a:pt x="771" y="978"/>
                  </a:lnTo>
                  <a:lnTo>
                    <a:pt x="771" y="975"/>
                  </a:lnTo>
                  <a:lnTo>
                    <a:pt x="769" y="975"/>
                  </a:lnTo>
                  <a:lnTo>
                    <a:pt x="766" y="973"/>
                  </a:lnTo>
                  <a:lnTo>
                    <a:pt x="764" y="973"/>
                  </a:lnTo>
                  <a:lnTo>
                    <a:pt x="759" y="970"/>
                  </a:lnTo>
                  <a:lnTo>
                    <a:pt x="754" y="970"/>
                  </a:lnTo>
                  <a:lnTo>
                    <a:pt x="751" y="970"/>
                  </a:lnTo>
                  <a:lnTo>
                    <a:pt x="748" y="970"/>
                  </a:lnTo>
                  <a:lnTo>
                    <a:pt x="746" y="970"/>
                  </a:lnTo>
                  <a:lnTo>
                    <a:pt x="741" y="973"/>
                  </a:lnTo>
                  <a:lnTo>
                    <a:pt x="738" y="973"/>
                  </a:lnTo>
                  <a:lnTo>
                    <a:pt x="736" y="970"/>
                  </a:lnTo>
                  <a:lnTo>
                    <a:pt x="731" y="973"/>
                  </a:lnTo>
                  <a:lnTo>
                    <a:pt x="728" y="973"/>
                  </a:lnTo>
                  <a:lnTo>
                    <a:pt x="726" y="973"/>
                  </a:lnTo>
                  <a:lnTo>
                    <a:pt x="723" y="973"/>
                  </a:lnTo>
                  <a:lnTo>
                    <a:pt x="720" y="973"/>
                  </a:lnTo>
                  <a:lnTo>
                    <a:pt x="718" y="973"/>
                  </a:lnTo>
                  <a:lnTo>
                    <a:pt x="715" y="973"/>
                  </a:lnTo>
                  <a:lnTo>
                    <a:pt x="715" y="975"/>
                  </a:lnTo>
                  <a:lnTo>
                    <a:pt x="713" y="978"/>
                  </a:lnTo>
                  <a:lnTo>
                    <a:pt x="713" y="980"/>
                  </a:lnTo>
                  <a:lnTo>
                    <a:pt x="713" y="983"/>
                  </a:lnTo>
                  <a:lnTo>
                    <a:pt x="710" y="985"/>
                  </a:lnTo>
                  <a:lnTo>
                    <a:pt x="708" y="988"/>
                  </a:lnTo>
                  <a:lnTo>
                    <a:pt x="705" y="988"/>
                  </a:lnTo>
                  <a:lnTo>
                    <a:pt x="703" y="988"/>
                  </a:lnTo>
                  <a:lnTo>
                    <a:pt x="700" y="990"/>
                  </a:lnTo>
                  <a:lnTo>
                    <a:pt x="698" y="990"/>
                  </a:lnTo>
                  <a:lnTo>
                    <a:pt x="695" y="990"/>
                  </a:lnTo>
                  <a:lnTo>
                    <a:pt x="690" y="990"/>
                  </a:lnTo>
                  <a:lnTo>
                    <a:pt x="687" y="993"/>
                  </a:lnTo>
                  <a:lnTo>
                    <a:pt x="685" y="993"/>
                  </a:lnTo>
                  <a:lnTo>
                    <a:pt x="682" y="990"/>
                  </a:lnTo>
                  <a:lnTo>
                    <a:pt x="680" y="990"/>
                  </a:lnTo>
                  <a:lnTo>
                    <a:pt x="675" y="990"/>
                  </a:lnTo>
                  <a:lnTo>
                    <a:pt x="657" y="1018"/>
                  </a:lnTo>
                  <a:lnTo>
                    <a:pt x="654" y="1021"/>
                  </a:lnTo>
                  <a:lnTo>
                    <a:pt x="654" y="1023"/>
                  </a:lnTo>
                  <a:lnTo>
                    <a:pt x="659" y="1026"/>
                  </a:lnTo>
                  <a:lnTo>
                    <a:pt x="667" y="1031"/>
                  </a:lnTo>
                  <a:lnTo>
                    <a:pt x="667" y="1034"/>
                  </a:lnTo>
                  <a:lnTo>
                    <a:pt x="664" y="1034"/>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5" name="Freeform 15">
              <a:extLst>
                <a:ext uri="{FF2B5EF4-FFF2-40B4-BE49-F238E27FC236}">
                  <a16:creationId xmlns:a16="http://schemas.microsoft.com/office/drawing/2014/main" id="{85C7ADAB-96BF-5D2F-FA7E-5B603C1CADDC}"/>
                </a:ext>
              </a:extLst>
            </p:cNvPr>
            <p:cNvSpPr>
              <a:spLocks/>
            </p:cNvSpPr>
            <p:nvPr/>
          </p:nvSpPr>
          <p:spPr bwMode="auto">
            <a:xfrm>
              <a:off x="2920" y="1331"/>
              <a:ext cx="957" cy="1143"/>
            </a:xfrm>
            <a:custGeom>
              <a:avLst/>
              <a:gdLst>
                <a:gd name="T0" fmla="*/ 237 w 957"/>
                <a:gd name="T1" fmla="*/ 1130 h 1143"/>
                <a:gd name="T2" fmla="*/ 188 w 957"/>
                <a:gd name="T3" fmla="*/ 1138 h 1143"/>
                <a:gd name="T4" fmla="*/ 158 w 957"/>
                <a:gd name="T5" fmla="*/ 1110 h 1143"/>
                <a:gd name="T6" fmla="*/ 117 w 957"/>
                <a:gd name="T7" fmla="*/ 1117 h 1143"/>
                <a:gd name="T8" fmla="*/ 56 w 957"/>
                <a:gd name="T9" fmla="*/ 1122 h 1143"/>
                <a:gd name="T10" fmla="*/ 18 w 957"/>
                <a:gd name="T11" fmla="*/ 1074 h 1143"/>
                <a:gd name="T12" fmla="*/ 28 w 957"/>
                <a:gd name="T13" fmla="*/ 982 h 1143"/>
                <a:gd name="T14" fmla="*/ 36 w 957"/>
                <a:gd name="T15" fmla="*/ 924 h 1143"/>
                <a:gd name="T16" fmla="*/ 36 w 957"/>
                <a:gd name="T17" fmla="*/ 875 h 1143"/>
                <a:gd name="T18" fmla="*/ 46 w 957"/>
                <a:gd name="T19" fmla="*/ 827 h 1143"/>
                <a:gd name="T20" fmla="*/ 61 w 957"/>
                <a:gd name="T21" fmla="*/ 792 h 1143"/>
                <a:gd name="T22" fmla="*/ 81 w 957"/>
                <a:gd name="T23" fmla="*/ 748 h 1143"/>
                <a:gd name="T24" fmla="*/ 104 w 957"/>
                <a:gd name="T25" fmla="*/ 713 h 1143"/>
                <a:gd name="T26" fmla="*/ 120 w 957"/>
                <a:gd name="T27" fmla="*/ 687 h 1143"/>
                <a:gd name="T28" fmla="*/ 160 w 957"/>
                <a:gd name="T29" fmla="*/ 690 h 1143"/>
                <a:gd name="T30" fmla="*/ 176 w 957"/>
                <a:gd name="T31" fmla="*/ 657 h 1143"/>
                <a:gd name="T32" fmla="*/ 199 w 957"/>
                <a:gd name="T33" fmla="*/ 629 h 1143"/>
                <a:gd name="T34" fmla="*/ 191 w 957"/>
                <a:gd name="T35" fmla="*/ 601 h 1143"/>
                <a:gd name="T36" fmla="*/ 137 w 957"/>
                <a:gd name="T37" fmla="*/ 560 h 1143"/>
                <a:gd name="T38" fmla="*/ 84 w 957"/>
                <a:gd name="T39" fmla="*/ 532 h 1143"/>
                <a:gd name="T40" fmla="*/ 87 w 957"/>
                <a:gd name="T41" fmla="*/ 506 h 1143"/>
                <a:gd name="T42" fmla="*/ 69 w 957"/>
                <a:gd name="T43" fmla="*/ 481 h 1143"/>
                <a:gd name="T44" fmla="*/ 48 w 957"/>
                <a:gd name="T45" fmla="*/ 445 h 1143"/>
                <a:gd name="T46" fmla="*/ 25 w 957"/>
                <a:gd name="T47" fmla="*/ 422 h 1143"/>
                <a:gd name="T48" fmla="*/ 31 w 957"/>
                <a:gd name="T49" fmla="*/ 377 h 1143"/>
                <a:gd name="T50" fmla="*/ 15 w 957"/>
                <a:gd name="T51" fmla="*/ 338 h 1143"/>
                <a:gd name="T52" fmla="*/ 87 w 957"/>
                <a:gd name="T53" fmla="*/ 288 h 1143"/>
                <a:gd name="T54" fmla="*/ 153 w 957"/>
                <a:gd name="T55" fmla="*/ 282 h 1143"/>
                <a:gd name="T56" fmla="*/ 137 w 957"/>
                <a:gd name="T57" fmla="*/ 252 h 1143"/>
                <a:gd name="T58" fmla="*/ 163 w 957"/>
                <a:gd name="T59" fmla="*/ 229 h 1143"/>
                <a:gd name="T60" fmla="*/ 132 w 957"/>
                <a:gd name="T61" fmla="*/ 178 h 1143"/>
                <a:gd name="T62" fmla="*/ 160 w 957"/>
                <a:gd name="T63" fmla="*/ 135 h 1143"/>
                <a:gd name="T64" fmla="*/ 178 w 957"/>
                <a:gd name="T65" fmla="*/ 102 h 1143"/>
                <a:gd name="T66" fmla="*/ 188 w 957"/>
                <a:gd name="T67" fmla="*/ 64 h 1143"/>
                <a:gd name="T68" fmla="*/ 227 w 957"/>
                <a:gd name="T69" fmla="*/ 20 h 1143"/>
                <a:gd name="T70" fmla="*/ 305 w 957"/>
                <a:gd name="T71" fmla="*/ 41 h 1143"/>
                <a:gd name="T72" fmla="*/ 377 w 957"/>
                <a:gd name="T73" fmla="*/ 92 h 1143"/>
                <a:gd name="T74" fmla="*/ 435 w 957"/>
                <a:gd name="T75" fmla="*/ 158 h 1143"/>
                <a:gd name="T76" fmla="*/ 407 w 957"/>
                <a:gd name="T77" fmla="*/ 247 h 1143"/>
                <a:gd name="T78" fmla="*/ 680 w 957"/>
                <a:gd name="T79" fmla="*/ 290 h 1143"/>
                <a:gd name="T80" fmla="*/ 743 w 957"/>
                <a:gd name="T81" fmla="*/ 361 h 1143"/>
                <a:gd name="T82" fmla="*/ 797 w 957"/>
                <a:gd name="T83" fmla="*/ 402 h 1143"/>
                <a:gd name="T84" fmla="*/ 866 w 957"/>
                <a:gd name="T85" fmla="*/ 407 h 1143"/>
                <a:gd name="T86" fmla="*/ 942 w 957"/>
                <a:gd name="T87" fmla="*/ 410 h 1143"/>
                <a:gd name="T88" fmla="*/ 919 w 957"/>
                <a:gd name="T89" fmla="*/ 476 h 1143"/>
                <a:gd name="T90" fmla="*/ 909 w 957"/>
                <a:gd name="T91" fmla="*/ 522 h 1143"/>
                <a:gd name="T92" fmla="*/ 932 w 957"/>
                <a:gd name="T93" fmla="*/ 562 h 1143"/>
                <a:gd name="T94" fmla="*/ 876 w 957"/>
                <a:gd name="T95" fmla="*/ 593 h 1143"/>
                <a:gd name="T96" fmla="*/ 914 w 957"/>
                <a:gd name="T97" fmla="*/ 657 h 1143"/>
                <a:gd name="T98" fmla="*/ 909 w 957"/>
                <a:gd name="T99" fmla="*/ 687 h 1143"/>
                <a:gd name="T100" fmla="*/ 832 w 957"/>
                <a:gd name="T101" fmla="*/ 741 h 1143"/>
                <a:gd name="T102" fmla="*/ 664 w 957"/>
                <a:gd name="T103" fmla="*/ 837 h 1143"/>
                <a:gd name="T104" fmla="*/ 621 w 957"/>
                <a:gd name="T105" fmla="*/ 855 h 1143"/>
                <a:gd name="T106" fmla="*/ 639 w 957"/>
                <a:gd name="T107" fmla="*/ 906 h 1143"/>
                <a:gd name="T108" fmla="*/ 611 w 957"/>
                <a:gd name="T109" fmla="*/ 942 h 1143"/>
                <a:gd name="T110" fmla="*/ 570 w 957"/>
                <a:gd name="T111" fmla="*/ 970 h 1143"/>
                <a:gd name="T112" fmla="*/ 529 w 957"/>
                <a:gd name="T113" fmla="*/ 990 h 1143"/>
                <a:gd name="T114" fmla="*/ 471 w 957"/>
                <a:gd name="T115" fmla="*/ 972 h 1143"/>
                <a:gd name="T116" fmla="*/ 428 w 957"/>
                <a:gd name="T117" fmla="*/ 990 h 1143"/>
                <a:gd name="T118" fmla="*/ 392 w 957"/>
                <a:gd name="T119" fmla="*/ 1015 h 1143"/>
                <a:gd name="T120" fmla="*/ 379 w 957"/>
                <a:gd name="T121" fmla="*/ 1046 h 1143"/>
                <a:gd name="T122" fmla="*/ 336 w 957"/>
                <a:gd name="T123" fmla="*/ 1074 h 1143"/>
                <a:gd name="T124" fmla="*/ 285 w 957"/>
                <a:gd name="T125" fmla="*/ 1089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7" h="1143">
                  <a:moveTo>
                    <a:pt x="277" y="1105"/>
                  </a:moveTo>
                  <a:lnTo>
                    <a:pt x="277" y="1110"/>
                  </a:lnTo>
                  <a:lnTo>
                    <a:pt x="275" y="1112"/>
                  </a:lnTo>
                  <a:lnTo>
                    <a:pt x="272" y="1112"/>
                  </a:lnTo>
                  <a:lnTo>
                    <a:pt x="272" y="1110"/>
                  </a:lnTo>
                  <a:lnTo>
                    <a:pt x="270" y="1110"/>
                  </a:lnTo>
                  <a:lnTo>
                    <a:pt x="267" y="1110"/>
                  </a:lnTo>
                  <a:lnTo>
                    <a:pt x="267" y="1112"/>
                  </a:lnTo>
                  <a:lnTo>
                    <a:pt x="265" y="1112"/>
                  </a:lnTo>
                  <a:lnTo>
                    <a:pt x="265" y="1115"/>
                  </a:lnTo>
                  <a:lnTo>
                    <a:pt x="262" y="1115"/>
                  </a:lnTo>
                  <a:lnTo>
                    <a:pt x="260" y="1112"/>
                  </a:lnTo>
                  <a:lnTo>
                    <a:pt x="257" y="1112"/>
                  </a:lnTo>
                  <a:lnTo>
                    <a:pt x="255" y="1112"/>
                  </a:lnTo>
                  <a:lnTo>
                    <a:pt x="252" y="1110"/>
                  </a:lnTo>
                  <a:lnTo>
                    <a:pt x="252" y="1112"/>
                  </a:lnTo>
                  <a:lnTo>
                    <a:pt x="249" y="1115"/>
                  </a:lnTo>
                  <a:lnTo>
                    <a:pt x="247" y="1117"/>
                  </a:lnTo>
                  <a:lnTo>
                    <a:pt x="244" y="1120"/>
                  </a:lnTo>
                  <a:lnTo>
                    <a:pt x="242" y="1122"/>
                  </a:lnTo>
                  <a:lnTo>
                    <a:pt x="239" y="1125"/>
                  </a:lnTo>
                  <a:lnTo>
                    <a:pt x="239" y="1127"/>
                  </a:lnTo>
                  <a:lnTo>
                    <a:pt x="237" y="1127"/>
                  </a:lnTo>
                  <a:lnTo>
                    <a:pt x="237" y="1130"/>
                  </a:lnTo>
                  <a:lnTo>
                    <a:pt x="234" y="1133"/>
                  </a:lnTo>
                  <a:lnTo>
                    <a:pt x="234" y="1135"/>
                  </a:lnTo>
                  <a:lnTo>
                    <a:pt x="232" y="1138"/>
                  </a:lnTo>
                  <a:lnTo>
                    <a:pt x="232" y="1140"/>
                  </a:lnTo>
                  <a:lnTo>
                    <a:pt x="229" y="1143"/>
                  </a:lnTo>
                  <a:lnTo>
                    <a:pt x="227" y="1143"/>
                  </a:lnTo>
                  <a:lnTo>
                    <a:pt x="224" y="1143"/>
                  </a:lnTo>
                  <a:lnTo>
                    <a:pt x="224" y="1140"/>
                  </a:lnTo>
                  <a:lnTo>
                    <a:pt x="221" y="1138"/>
                  </a:lnTo>
                  <a:lnTo>
                    <a:pt x="219" y="1138"/>
                  </a:lnTo>
                  <a:lnTo>
                    <a:pt x="219" y="1140"/>
                  </a:lnTo>
                  <a:lnTo>
                    <a:pt x="216" y="1138"/>
                  </a:lnTo>
                  <a:lnTo>
                    <a:pt x="214" y="1138"/>
                  </a:lnTo>
                  <a:lnTo>
                    <a:pt x="211" y="1138"/>
                  </a:lnTo>
                  <a:lnTo>
                    <a:pt x="209" y="1138"/>
                  </a:lnTo>
                  <a:lnTo>
                    <a:pt x="209" y="1135"/>
                  </a:lnTo>
                  <a:lnTo>
                    <a:pt x="206" y="1135"/>
                  </a:lnTo>
                  <a:lnTo>
                    <a:pt x="204" y="1138"/>
                  </a:lnTo>
                  <a:lnTo>
                    <a:pt x="201" y="1138"/>
                  </a:lnTo>
                  <a:lnTo>
                    <a:pt x="199" y="1138"/>
                  </a:lnTo>
                  <a:lnTo>
                    <a:pt x="196" y="1138"/>
                  </a:lnTo>
                  <a:lnTo>
                    <a:pt x="193" y="1138"/>
                  </a:lnTo>
                  <a:lnTo>
                    <a:pt x="191" y="1138"/>
                  </a:lnTo>
                  <a:lnTo>
                    <a:pt x="188" y="1138"/>
                  </a:lnTo>
                  <a:lnTo>
                    <a:pt x="186" y="1138"/>
                  </a:lnTo>
                  <a:lnTo>
                    <a:pt x="183" y="1138"/>
                  </a:lnTo>
                  <a:lnTo>
                    <a:pt x="181" y="1138"/>
                  </a:lnTo>
                  <a:lnTo>
                    <a:pt x="178" y="1138"/>
                  </a:lnTo>
                  <a:lnTo>
                    <a:pt x="178" y="1135"/>
                  </a:lnTo>
                  <a:lnTo>
                    <a:pt x="176" y="1135"/>
                  </a:lnTo>
                  <a:lnTo>
                    <a:pt x="176" y="1133"/>
                  </a:lnTo>
                  <a:lnTo>
                    <a:pt x="176" y="1130"/>
                  </a:lnTo>
                  <a:lnTo>
                    <a:pt x="176" y="1127"/>
                  </a:lnTo>
                  <a:lnTo>
                    <a:pt x="176" y="1125"/>
                  </a:lnTo>
                  <a:lnTo>
                    <a:pt x="173" y="1125"/>
                  </a:lnTo>
                  <a:lnTo>
                    <a:pt x="173" y="1122"/>
                  </a:lnTo>
                  <a:lnTo>
                    <a:pt x="171" y="1120"/>
                  </a:lnTo>
                  <a:lnTo>
                    <a:pt x="171" y="1117"/>
                  </a:lnTo>
                  <a:lnTo>
                    <a:pt x="168" y="1117"/>
                  </a:lnTo>
                  <a:lnTo>
                    <a:pt x="165" y="1115"/>
                  </a:lnTo>
                  <a:lnTo>
                    <a:pt x="163" y="1117"/>
                  </a:lnTo>
                  <a:lnTo>
                    <a:pt x="163" y="1115"/>
                  </a:lnTo>
                  <a:lnTo>
                    <a:pt x="163" y="1117"/>
                  </a:lnTo>
                  <a:lnTo>
                    <a:pt x="160" y="1117"/>
                  </a:lnTo>
                  <a:lnTo>
                    <a:pt x="158" y="1117"/>
                  </a:lnTo>
                  <a:lnTo>
                    <a:pt x="158" y="1115"/>
                  </a:lnTo>
                  <a:lnTo>
                    <a:pt x="158" y="1112"/>
                  </a:lnTo>
                  <a:lnTo>
                    <a:pt x="158" y="1110"/>
                  </a:lnTo>
                  <a:lnTo>
                    <a:pt x="158" y="1107"/>
                  </a:lnTo>
                  <a:lnTo>
                    <a:pt x="158" y="1105"/>
                  </a:lnTo>
                  <a:lnTo>
                    <a:pt x="155" y="1105"/>
                  </a:lnTo>
                  <a:lnTo>
                    <a:pt x="153" y="1105"/>
                  </a:lnTo>
                  <a:lnTo>
                    <a:pt x="150" y="1105"/>
                  </a:lnTo>
                  <a:lnTo>
                    <a:pt x="148" y="1105"/>
                  </a:lnTo>
                  <a:lnTo>
                    <a:pt x="145" y="1107"/>
                  </a:lnTo>
                  <a:lnTo>
                    <a:pt x="143" y="1107"/>
                  </a:lnTo>
                  <a:lnTo>
                    <a:pt x="140" y="1107"/>
                  </a:lnTo>
                  <a:lnTo>
                    <a:pt x="137" y="1105"/>
                  </a:lnTo>
                  <a:lnTo>
                    <a:pt x="135" y="1105"/>
                  </a:lnTo>
                  <a:lnTo>
                    <a:pt x="132" y="1102"/>
                  </a:lnTo>
                  <a:lnTo>
                    <a:pt x="132" y="1105"/>
                  </a:lnTo>
                  <a:lnTo>
                    <a:pt x="130" y="1107"/>
                  </a:lnTo>
                  <a:lnTo>
                    <a:pt x="127" y="1107"/>
                  </a:lnTo>
                  <a:lnTo>
                    <a:pt x="125" y="1107"/>
                  </a:lnTo>
                  <a:lnTo>
                    <a:pt x="125" y="1110"/>
                  </a:lnTo>
                  <a:lnTo>
                    <a:pt x="125" y="1112"/>
                  </a:lnTo>
                  <a:lnTo>
                    <a:pt x="122" y="1112"/>
                  </a:lnTo>
                  <a:lnTo>
                    <a:pt x="122" y="1115"/>
                  </a:lnTo>
                  <a:lnTo>
                    <a:pt x="122" y="1117"/>
                  </a:lnTo>
                  <a:lnTo>
                    <a:pt x="122" y="1120"/>
                  </a:lnTo>
                  <a:lnTo>
                    <a:pt x="120" y="1120"/>
                  </a:lnTo>
                  <a:lnTo>
                    <a:pt x="117" y="1117"/>
                  </a:lnTo>
                  <a:lnTo>
                    <a:pt x="115" y="1117"/>
                  </a:lnTo>
                  <a:lnTo>
                    <a:pt x="112" y="1115"/>
                  </a:lnTo>
                  <a:lnTo>
                    <a:pt x="112" y="1112"/>
                  </a:lnTo>
                  <a:lnTo>
                    <a:pt x="109" y="1112"/>
                  </a:lnTo>
                  <a:lnTo>
                    <a:pt x="107" y="1112"/>
                  </a:lnTo>
                  <a:lnTo>
                    <a:pt x="104" y="1112"/>
                  </a:lnTo>
                  <a:lnTo>
                    <a:pt x="102" y="1112"/>
                  </a:lnTo>
                  <a:lnTo>
                    <a:pt x="99" y="1112"/>
                  </a:lnTo>
                  <a:lnTo>
                    <a:pt x="97" y="1115"/>
                  </a:lnTo>
                  <a:lnTo>
                    <a:pt x="94" y="1115"/>
                  </a:lnTo>
                  <a:lnTo>
                    <a:pt x="89" y="1115"/>
                  </a:lnTo>
                  <a:lnTo>
                    <a:pt x="87" y="1117"/>
                  </a:lnTo>
                  <a:lnTo>
                    <a:pt x="84" y="1117"/>
                  </a:lnTo>
                  <a:lnTo>
                    <a:pt x="81" y="1117"/>
                  </a:lnTo>
                  <a:lnTo>
                    <a:pt x="79" y="1117"/>
                  </a:lnTo>
                  <a:lnTo>
                    <a:pt x="76" y="1120"/>
                  </a:lnTo>
                  <a:lnTo>
                    <a:pt x="74" y="1120"/>
                  </a:lnTo>
                  <a:lnTo>
                    <a:pt x="71" y="1120"/>
                  </a:lnTo>
                  <a:lnTo>
                    <a:pt x="69" y="1122"/>
                  </a:lnTo>
                  <a:lnTo>
                    <a:pt x="66" y="1125"/>
                  </a:lnTo>
                  <a:lnTo>
                    <a:pt x="64" y="1125"/>
                  </a:lnTo>
                  <a:lnTo>
                    <a:pt x="61" y="1125"/>
                  </a:lnTo>
                  <a:lnTo>
                    <a:pt x="59" y="1125"/>
                  </a:lnTo>
                  <a:lnTo>
                    <a:pt x="56" y="1122"/>
                  </a:lnTo>
                  <a:lnTo>
                    <a:pt x="53" y="1125"/>
                  </a:lnTo>
                  <a:lnTo>
                    <a:pt x="51" y="1125"/>
                  </a:lnTo>
                  <a:lnTo>
                    <a:pt x="51" y="1127"/>
                  </a:lnTo>
                  <a:lnTo>
                    <a:pt x="48" y="1130"/>
                  </a:lnTo>
                  <a:lnTo>
                    <a:pt x="46" y="1133"/>
                  </a:lnTo>
                  <a:lnTo>
                    <a:pt x="46" y="1135"/>
                  </a:lnTo>
                  <a:lnTo>
                    <a:pt x="46" y="1133"/>
                  </a:lnTo>
                  <a:lnTo>
                    <a:pt x="46" y="1130"/>
                  </a:lnTo>
                  <a:lnTo>
                    <a:pt x="46" y="1127"/>
                  </a:lnTo>
                  <a:lnTo>
                    <a:pt x="46" y="1122"/>
                  </a:lnTo>
                  <a:lnTo>
                    <a:pt x="36" y="1112"/>
                  </a:lnTo>
                  <a:lnTo>
                    <a:pt x="33" y="1110"/>
                  </a:lnTo>
                  <a:lnTo>
                    <a:pt x="28" y="1110"/>
                  </a:lnTo>
                  <a:lnTo>
                    <a:pt x="23" y="1107"/>
                  </a:lnTo>
                  <a:lnTo>
                    <a:pt x="20" y="1105"/>
                  </a:lnTo>
                  <a:lnTo>
                    <a:pt x="13" y="1097"/>
                  </a:lnTo>
                  <a:lnTo>
                    <a:pt x="10" y="1097"/>
                  </a:lnTo>
                  <a:lnTo>
                    <a:pt x="10" y="1094"/>
                  </a:lnTo>
                  <a:lnTo>
                    <a:pt x="23" y="1087"/>
                  </a:lnTo>
                  <a:lnTo>
                    <a:pt x="25" y="1084"/>
                  </a:lnTo>
                  <a:lnTo>
                    <a:pt x="28" y="1079"/>
                  </a:lnTo>
                  <a:lnTo>
                    <a:pt x="25" y="1077"/>
                  </a:lnTo>
                  <a:lnTo>
                    <a:pt x="20" y="1074"/>
                  </a:lnTo>
                  <a:lnTo>
                    <a:pt x="18" y="1074"/>
                  </a:lnTo>
                  <a:lnTo>
                    <a:pt x="13" y="1074"/>
                  </a:lnTo>
                  <a:lnTo>
                    <a:pt x="10" y="1074"/>
                  </a:lnTo>
                  <a:lnTo>
                    <a:pt x="5" y="1066"/>
                  </a:lnTo>
                  <a:lnTo>
                    <a:pt x="5" y="1054"/>
                  </a:lnTo>
                  <a:lnTo>
                    <a:pt x="5" y="1051"/>
                  </a:lnTo>
                  <a:lnTo>
                    <a:pt x="8" y="1049"/>
                  </a:lnTo>
                  <a:lnTo>
                    <a:pt x="8" y="1041"/>
                  </a:lnTo>
                  <a:lnTo>
                    <a:pt x="13" y="1036"/>
                  </a:lnTo>
                  <a:lnTo>
                    <a:pt x="13" y="1033"/>
                  </a:lnTo>
                  <a:lnTo>
                    <a:pt x="13" y="1026"/>
                  </a:lnTo>
                  <a:lnTo>
                    <a:pt x="8" y="1023"/>
                  </a:lnTo>
                  <a:lnTo>
                    <a:pt x="5" y="1018"/>
                  </a:lnTo>
                  <a:lnTo>
                    <a:pt x="3" y="1015"/>
                  </a:lnTo>
                  <a:lnTo>
                    <a:pt x="0" y="1013"/>
                  </a:lnTo>
                  <a:lnTo>
                    <a:pt x="0" y="1005"/>
                  </a:lnTo>
                  <a:lnTo>
                    <a:pt x="3" y="1003"/>
                  </a:lnTo>
                  <a:lnTo>
                    <a:pt x="10" y="1000"/>
                  </a:lnTo>
                  <a:lnTo>
                    <a:pt x="13" y="998"/>
                  </a:lnTo>
                  <a:lnTo>
                    <a:pt x="13" y="993"/>
                  </a:lnTo>
                  <a:lnTo>
                    <a:pt x="15" y="990"/>
                  </a:lnTo>
                  <a:lnTo>
                    <a:pt x="18" y="990"/>
                  </a:lnTo>
                  <a:lnTo>
                    <a:pt x="20" y="987"/>
                  </a:lnTo>
                  <a:lnTo>
                    <a:pt x="23" y="985"/>
                  </a:lnTo>
                  <a:lnTo>
                    <a:pt x="28" y="982"/>
                  </a:lnTo>
                  <a:lnTo>
                    <a:pt x="33" y="980"/>
                  </a:lnTo>
                  <a:lnTo>
                    <a:pt x="38" y="980"/>
                  </a:lnTo>
                  <a:lnTo>
                    <a:pt x="38" y="977"/>
                  </a:lnTo>
                  <a:lnTo>
                    <a:pt x="38" y="975"/>
                  </a:lnTo>
                  <a:lnTo>
                    <a:pt x="33" y="972"/>
                  </a:lnTo>
                  <a:lnTo>
                    <a:pt x="28" y="972"/>
                  </a:lnTo>
                  <a:lnTo>
                    <a:pt x="25" y="970"/>
                  </a:lnTo>
                  <a:lnTo>
                    <a:pt x="20" y="962"/>
                  </a:lnTo>
                  <a:lnTo>
                    <a:pt x="20" y="959"/>
                  </a:lnTo>
                  <a:lnTo>
                    <a:pt x="31" y="954"/>
                  </a:lnTo>
                  <a:lnTo>
                    <a:pt x="33" y="954"/>
                  </a:lnTo>
                  <a:lnTo>
                    <a:pt x="36" y="952"/>
                  </a:lnTo>
                  <a:lnTo>
                    <a:pt x="41" y="952"/>
                  </a:lnTo>
                  <a:lnTo>
                    <a:pt x="51" y="947"/>
                  </a:lnTo>
                  <a:lnTo>
                    <a:pt x="53" y="947"/>
                  </a:lnTo>
                  <a:lnTo>
                    <a:pt x="53" y="944"/>
                  </a:lnTo>
                  <a:lnTo>
                    <a:pt x="51" y="942"/>
                  </a:lnTo>
                  <a:lnTo>
                    <a:pt x="41" y="939"/>
                  </a:lnTo>
                  <a:lnTo>
                    <a:pt x="38" y="939"/>
                  </a:lnTo>
                  <a:lnTo>
                    <a:pt x="31" y="934"/>
                  </a:lnTo>
                  <a:lnTo>
                    <a:pt x="25" y="931"/>
                  </a:lnTo>
                  <a:lnTo>
                    <a:pt x="25" y="929"/>
                  </a:lnTo>
                  <a:lnTo>
                    <a:pt x="36" y="926"/>
                  </a:lnTo>
                  <a:lnTo>
                    <a:pt x="36" y="924"/>
                  </a:lnTo>
                  <a:lnTo>
                    <a:pt x="38" y="924"/>
                  </a:lnTo>
                  <a:lnTo>
                    <a:pt x="36" y="921"/>
                  </a:lnTo>
                  <a:lnTo>
                    <a:pt x="33" y="919"/>
                  </a:lnTo>
                  <a:lnTo>
                    <a:pt x="31" y="919"/>
                  </a:lnTo>
                  <a:lnTo>
                    <a:pt x="28" y="919"/>
                  </a:lnTo>
                  <a:lnTo>
                    <a:pt x="23" y="919"/>
                  </a:lnTo>
                  <a:lnTo>
                    <a:pt x="20" y="916"/>
                  </a:lnTo>
                  <a:lnTo>
                    <a:pt x="20" y="911"/>
                  </a:lnTo>
                  <a:lnTo>
                    <a:pt x="23" y="909"/>
                  </a:lnTo>
                  <a:lnTo>
                    <a:pt x="31" y="909"/>
                  </a:lnTo>
                  <a:lnTo>
                    <a:pt x="33" y="903"/>
                  </a:lnTo>
                  <a:lnTo>
                    <a:pt x="25" y="898"/>
                  </a:lnTo>
                  <a:lnTo>
                    <a:pt x="25" y="896"/>
                  </a:lnTo>
                  <a:lnTo>
                    <a:pt x="25" y="893"/>
                  </a:lnTo>
                  <a:lnTo>
                    <a:pt x="28" y="893"/>
                  </a:lnTo>
                  <a:lnTo>
                    <a:pt x="28" y="891"/>
                  </a:lnTo>
                  <a:lnTo>
                    <a:pt x="31" y="891"/>
                  </a:lnTo>
                  <a:lnTo>
                    <a:pt x="31" y="888"/>
                  </a:lnTo>
                  <a:lnTo>
                    <a:pt x="31" y="886"/>
                  </a:lnTo>
                  <a:lnTo>
                    <a:pt x="33" y="883"/>
                  </a:lnTo>
                  <a:lnTo>
                    <a:pt x="33" y="881"/>
                  </a:lnTo>
                  <a:lnTo>
                    <a:pt x="33" y="878"/>
                  </a:lnTo>
                  <a:lnTo>
                    <a:pt x="33" y="875"/>
                  </a:lnTo>
                  <a:lnTo>
                    <a:pt x="36" y="875"/>
                  </a:lnTo>
                  <a:lnTo>
                    <a:pt x="38" y="875"/>
                  </a:lnTo>
                  <a:lnTo>
                    <a:pt x="38" y="873"/>
                  </a:lnTo>
                  <a:lnTo>
                    <a:pt x="41" y="873"/>
                  </a:lnTo>
                  <a:lnTo>
                    <a:pt x="38" y="870"/>
                  </a:lnTo>
                  <a:lnTo>
                    <a:pt x="38" y="868"/>
                  </a:lnTo>
                  <a:lnTo>
                    <a:pt x="38" y="865"/>
                  </a:lnTo>
                  <a:lnTo>
                    <a:pt x="36" y="863"/>
                  </a:lnTo>
                  <a:lnTo>
                    <a:pt x="36" y="860"/>
                  </a:lnTo>
                  <a:lnTo>
                    <a:pt x="36" y="853"/>
                  </a:lnTo>
                  <a:lnTo>
                    <a:pt x="36" y="850"/>
                  </a:lnTo>
                  <a:lnTo>
                    <a:pt x="38" y="847"/>
                  </a:lnTo>
                  <a:lnTo>
                    <a:pt x="41" y="845"/>
                  </a:lnTo>
                  <a:lnTo>
                    <a:pt x="43" y="842"/>
                  </a:lnTo>
                  <a:lnTo>
                    <a:pt x="43" y="840"/>
                  </a:lnTo>
                  <a:lnTo>
                    <a:pt x="43" y="837"/>
                  </a:lnTo>
                  <a:lnTo>
                    <a:pt x="43" y="835"/>
                  </a:lnTo>
                  <a:lnTo>
                    <a:pt x="41" y="835"/>
                  </a:lnTo>
                  <a:lnTo>
                    <a:pt x="41" y="832"/>
                  </a:lnTo>
                  <a:lnTo>
                    <a:pt x="38" y="832"/>
                  </a:lnTo>
                  <a:lnTo>
                    <a:pt x="38" y="830"/>
                  </a:lnTo>
                  <a:lnTo>
                    <a:pt x="38" y="827"/>
                  </a:lnTo>
                  <a:lnTo>
                    <a:pt x="41" y="827"/>
                  </a:lnTo>
                  <a:lnTo>
                    <a:pt x="43" y="827"/>
                  </a:lnTo>
                  <a:lnTo>
                    <a:pt x="46" y="827"/>
                  </a:lnTo>
                  <a:lnTo>
                    <a:pt x="48" y="830"/>
                  </a:lnTo>
                  <a:lnTo>
                    <a:pt x="51" y="830"/>
                  </a:lnTo>
                  <a:lnTo>
                    <a:pt x="53" y="832"/>
                  </a:lnTo>
                  <a:lnTo>
                    <a:pt x="56" y="832"/>
                  </a:lnTo>
                  <a:lnTo>
                    <a:pt x="59" y="830"/>
                  </a:lnTo>
                  <a:lnTo>
                    <a:pt x="61" y="827"/>
                  </a:lnTo>
                  <a:lnTo>
                    <a:pt x="61" y="825"/>
                  </a:lnTo>
                  <a:lnTo>
                    <a:pt x="64" y="825"/>
                  </a:lnTo>
                  <a:lnTo>
                    <a:pt x="64" y="822"/>
                  </a:lnTo>
                  <a:lnTo>
                    <a:pt x="64" y="819"/>
                  </a:lnTo>
                  <a:lnTo>
                    <a:pt x="64" y="817"/>
                  </a:lnTo>
                  <a:lnTo>
                    <a:pt x="61" y="817"/>
                  </a:lnTo>
                  <a:lnTo>
                    <a:pt x="61" y="814"/>
                  </a:lnTo>
                  <a:lnTo>
                    <a:pt x="59" y="812"/>
                  </a:lnTo>
                  <a:lnTo>
                    <a:pt x="59" y="809"/>
                  </a:lnTo>
                  <a:lnTo>
                    <a:pt x="59" y="807"/>
                  </a:lnTo>
                  <a:lnTo>
                    <a:pt x="59" y="804"/>
                  </a:lnTo>
                  <a:lnTo>
                    <a:pt x="56" y="804"/>
                  </a:lnTo>
                  <a:lnTo>
                    <a:pt x="56" y="802"/>
                  </a:lnTo>
                  <a:lnTo>
                    <a:pt x="56" y="799"/>
                  </a:lnTo>
                  <a:lnTo>
                    <a:pt x="59" y="797"/>
                  </a:lnTo>
                  <a:lnTo>
                    <a:pt x="59" y="794"/>
                  </a:lnTo>
                  <a:lnTo>
                    <a:pt x="61" y="794"/>
                  </a:lnTo>
                  <a:lnTo>
                    <a:pt x="61" y="792"/>
                  </a:lnTo>
                  <a:lnTo>
                    <a:pt x="64" y="792"/>
                  </a:lnTo>
                  <a:lnTo>
                    <a:pt x="64" y="789"/>
                  </a:lnTo>
                  <a:lnTo>
                    <a:pt x="66" y="789"/>
                  </a:lnTo>
                  <a:lnTo>
                    <a:pt x="69" y="786"/>
                  </a:lnTo>
                  <a:lnTo>
                    <a:pt x="69" y="784"/>
                  </a:lnTo>
                  <a:lnTo>
                    <a:pt x="69" y="781"/>
                  </a:lnTo>
                  <a:lnTo>
                    <a:pt x="69" y="779"/>
                  </a:lnTo>
                  <a:lnTo>
                    <a:pt x="69" y="776"/>
                  </a:lnTo>
                  <a:lnTo>
                    <a:pt x="71" y="776"/>
                  </a:lnTo>
                  <a:lnTo>
                    <a:pt x="71" y="774"/>
                  </a:lnTo>
                  <a:lnTo>
                    <a:pt x="74" y="774"/>
                  </a:lnTo>
                  <a:lnTo>
                    <a:pt x="74" y="771"/>
                  </a:lnTo>
                  <a:lnTo>
                    <a:pt x="71" y="771"/>
                  </a:lnTo>
                  <a:lnTo>
                    <a:pt x="74" y="769"/>
                  </a:lnTo>
                  <a:lnTo>
                    <a:pt x="74" y="766"/>
                  </a:lnTo>
                  <a:lnTo>
                    <a:pt x="74" y="764"/>
                  </a:lnTo>
                  <a:lnTo>
                    <a:pt x="74" y="761"/>
                  </a:lnTo>
                  <a:lnTo>
                    <a:pt x="76" y="761"/>
                  </a:lnTo>
                  <a:lnTo>
                    <a:pt x="76" y="758"/>
                  </a:lnTo>
                  <a:lnTo>
                    <a:pt x="79" y="758"/>
                  </a:lnTo>
                  <a:lnTo>
                    <a:pt x="79" y="756"/>
                  </a:lnTo>
                  <a:lnTo>
                    <a:pt x="81" y="753"/>
                  </a:lnTo>
                  <a:lnTo>
                    <a:pt x="81" y="751"/>
                  </a:lnTo>
                  <a:lnTo>
                    <a:pt x="81" y="748"/>
                  </a:lnTo>
                  <a:lnTo>
                    <a:pt x="84" y="748"/>
                  </a:lnTo>
                  <a:lnTo>
                    <a:pt x="84" y="746"/>
                  </a:lnTo>
                  <a:lnTo>
                    <a:pt x="87" y="746"/>
                  </a:lnTo>
                  <a:lnTo>
                    <a:pt x="87" y="743"/>
                  </a:lnTo>
                  <a:lnTo>
                    <a:pt x="87" y="741"/>
                  </a:lnTo>
                  <a:lnTo>
                    <a:pt x="84" y="738"/>
                  </a:lnTo>
                  <a:lnTo>
                    <a:pt x="84" y="736"/>
                  </a:lnTo>
                  <a:lnTo>
                    <a:pt x="87" y="736"/>
                  </a:lnTo>
                  <a:lnTo>
                    <a:pt x="87" y="733"/>
                  </a:lnTo>
                  <a:lnTo>
                    <a:pt x="89" y="730"/>
                  </a:lnTo>
                  <a:lnTo>
                    <a:pt x="92" y="730"/>
                  </a:lnTo>
                  <a:lnTo>
                    <a:pt x="94" y="730"/>
                  </a:lnTo>
                  <a:lnTo>
                    <a:pt x="92" y="728"/>
                  </a:lnTo>
                  <a:lnTo>
                    <a:pt x="89" y="725"/>
                  </a:lnTo>
                  <a:lnTo>
                    <a:pt x="92" y="725"/>
                  </a:lnTo>
                  <a:lnTo>
                    <a:pt x="94" y="725"/>
                  </a:lnTo>
                  <a:lnTo>
                    <a:pt x="97" y="725"/>
                  </a:lnTo>
                  <a:lnTo>
                    <a:pt x="97" y="723"/>
                  </a:lnTo>
                  <a:lnTo>
                    <a:pt x="99" y="720"/>
                  </a:lnTo>
                  <a:lnTo>
                    <a:pt x="97" y="718"/>
                  </a:lnTo>
                  <a:lnTo>
                    <a:pt x="99" y="715"/>
                  </a:lnTo>
                  <a:lnTo>
                    <a:pt x="102" y="715"/>
                  </a:lnTo>
                  <a:lnTo>
                    <a:pt x="102" y="713"/>
                  </a:lnTo>
                  <a:lnTo>
                    <a:pt x="104" y="713"/>
                  </a:lnTo>
                  <a:lnTo>
                    <a:pt x="107" y="713"/>
                  </a:lnTo>
                  <a:lnTo>
                    <a:pt x="107" y="710"/>
                  </a:lnTo>
                  <a:lnTo>
                    <a:pt x="107" y="708"/>
                  </a:lnTo>
                  <a:lnTo>
                    <a:pt x="107" y="705"/>
                  </a:lnTo>
                  <a:lnTo>
                    <a:pt x="107" y="702"/>
                  </a:lnTo>
                  <a:lnTo>
                    <a:pt x="109" y="705"/>
                  </a:lnTo>
                  <a:lnTo>
                    <a:pt x="112" y="705"/>
                  </a:lnTo>
                  <a:lnTo>
                    <a:pt x="112" y="702"/>
                  </a:lnTo>
                  <a:lnTo>
                    <a:pt x="112" y="700"/>
                  </a:lnTo>
                  <a:lnTo>
                    <a:pt x="109" y="697"/>
                  </a:lnTo>
                  <a:lnTo>
                    <a:pt x="112" y="695"/>
                  </a:lnTo>
                  <a:lnTo>
                    <a:pt x="112" y="692"/>
                  </a:lnTo>
                  <a:lnTo>
                    <a:pt x="112" y="690"/>
                  </a:lnTo>
                  <a:lnTo>
                    <a:pt x="109" y="690"/>
                  </a:lnTo>
                  <a:lnTo>
                    <a:pt x="109" y="687"/>
                  </a:lnTo>
                  <a:lnTo>
                    <a:pt x="107" y="687"/>
                  </a:lnTo>
                  <a:lnTo>
                    <a:pt x="107" y="685"/>
                  </a:lnTo>
                  <a:lnTo>
                    <a:pt x="109" y="682"/>
                  </a:lnTo>
                  <a:lnTo>
                    <a:pt x="112" y="682"/>
                  </a:lnTo>
                  <a:lnTo>
                    <a:pt x="115" y="680"/>
                  </a:lnTo>
                  <a:lnTo>
                    <a:pt x="115" y="682"/>
                  </a:lnTo>
                  <a:lnTo>
                    <a:pt x="117" y="685"/>
                  </a:lnTo>
                  <a:lnTo>
                    <a:pt x="117" y="687"/>
                  </a:lnTo>
                  <a:lnTo>
                    <a:pt x="120" y="687"/>
                  </a:lnTo>
                  <a:lnTo>
                    <a:pt x="122" y="687"/>
                  </a:lnTo>
                  <a:lnTo>
                    <a:pt x="122" y="690"/>
                  </a:lnTo>
                  <a:lnTo>
                    <a:pt x="125" y="687"/>
                  </a:lnTo>
                  <a:lnTo>
                    <a:pt x="127" y="687"/>
                  </a:lnTo>
                  <a:lnTo>
                    <a:pt x="127" y="685"/>
                  </a:lnTo>
                  <a:lnTo>
                    <a:pt x="127" y="682"/>
                  </a:lnTo>
                  <a:lnTo>
                    <a:pt x="130" y="682"/>
                  </a:lnTo>
                  <a:lnTo>
                    <a:pt x="132" y="682"/>
                  </a:lnTo>
                  <a:lnTo>
                    <a:pt x="132" y="685"/>
                  </a:lnTo>
                  <a:lnTo>
                    <a:pt x="135" y="685"/>
                  </a:lnTo>
                  <a:lnTo>
                    <a:pt x="135" y="687"/>
                  </a:lnTo>
                  <a:lnTo>
                    <a:pt x="135" y="690"/>
                  </a:lnTo>
                  <a:lnTo>
                    <a:pt x="137" y="690"/>
                  </a:lnTo>
                  <a:lnTo>
                    <a:pt x="140" y="690"/>
                  </a:lnTo>
                  <a:lnTo>
                    <a:pt x="143" y="690"/>
                  </a:lnTo>
                  <a:lnTo>
                    <a:pt x="143" y="687"/>
                  </a:lnTo>
                  <a:lnTo>
                    <a:pt x="145" y="685"/>
                  </a:lnTo>
                  <a:lnTo>
                    <a:pt x="148" y="685"/>
                  </a:lnTo>
                  <a:lnTo>
                    <a:pt x="150" y="687"/>
                  </a:lnTo>
                  <a:lnTo>
                    <a:pt x="153" y="687"/>
                  </a:lnTo>
                  <a:lnTo>
                    <a:pt x="155" y="687"/>
                  </a:lnTo>
                  <a:lnTo>
                    <a:pt x="158" y="687"/>
                  </a:lnTo>
                  <a:lnTo>
                    <a:pt x="158" y="690"/>
                  </a:lnTo>
                  <a:lnTo>
                    <a:pt x="160" y="690"/>
                  </a:lnTo>
                  <a:lnTo>
                    <a:pt x="163" y="692"/>
                  </a:lnTo>
                  <a:lnTo>
                    <a:pt x="163" y="690"/>
                  </a:lnTo>
                  <a:lnTo>
                    <a:pt x="163" y="687"/>
                  </a:lnTo>
                  <a:lnTo>
                    <a:pt x="163" y="685"/>
                  </a:lnTo>
                  <a:lnTo>
                    <a:pt x="165" y="685"/>
                  </a:lnTo>
                  <a:lnTo>
                    <a:pt x="168" y="685"/>
                  </a:lnTo>
                  <a:lnTo>
                    <a:pt x="171" y="687"/>
                  </a:lnTo>
                  <a:lnTo>
                    <a:pt x="173" y="690"/>
                  </a:lnTo>
                  <a:lnTo>
                    <a:pt x="176" y="687"/>
                  </a:lnTo>
                  <a:lnTo>
                    <a:pt x="176" y="685"/>
                  </a:lnTo>
                  <a:lnTo>
                    <a:pt x="176" y="682"/>
                  </a:lnTo>
                  <a:lnTo>
                    <a:pt x="176" y="680"/>
                  </a:lnTo>
                  <a:lnTo>
                    <a:pt x="176" y="677"/>
                  </a:lnTo>
                  <a:lnTo>
                    <a:pt x="176" y="674"/>
                  </a:lnTo>
                  <a:lnTo>
                    <a:pt x="176" y="672"/>
                  </a:lnTo>
                  <a:lnTo>
                    <a:pt x="176" y="669"/>
                  </a:lnTo>
                  <a:lnTo>
                    <a:pt x="173" y="667"/>
                  </a:lnTo>
                  <a:lnTo>
                    <a:pt x="173" y="664"/>
                  </a:lnTo>
                  <a:lnTo>
                    <a:pt x="171" y="664"/>
                  </a:lnTo>
                  <a:lnTo>
                    <a:pt x="171" y="662"/>
                  </a:lnTo>
                  <a:lnTo>
                    <a:pt x="171" y="659"/>
                  </a:lnTo>
                  <a:lnTo>
                    <a:pt x="173" y="659"/>
                  </a:lnTo>
                  <a:lnTo>
                    <a:pt x="173" y="657"/>
                  </a:lnTo>
                  <a:lnTo>
                    <a:pt x="176" y="657"/>
                  </a:lnTo>
                  <a:lnTo>
                    <a:pt x="176" y="659"/>
                  </a:lnTo>
                  <a:lnTo>
                    <a:pt x="178" y="659"/>
                  </a:lnTo>
                  <a:lnTo>
                    <a:pt x="178" y="657"/>
                  </a:lnTo>
                  <a:lnTo>
                    <a:pt x="181" y="657"/>
                  </a:lnTo>
                  <a:lnTo>
                    <a:pt x="183" y="659"/>
                  </a:lnTo>
                  <a:lnTo>
                    <a:pt x="186" y="659"/>
                  </a:lnTo>
                  <a:lnTo>
                    <a:pt x="188" y="657"/>
                  </a:lnTo>
                  <a:lnTo>
                    <a:pt x="191" y="657"/>
                  </a:lnTo>
                  <a:lnTo>
                    <a:pt x="193" y="659"/>
                  </a:lnTo>
                  <a:lnTo>
                    <a:pt x="196" y="659"/>
                  </a:lnTo>
                  <a:lnTo>
                    <a:pt x="199" y="657"/>
                  </a:lnTo>
                  <a:lnTo>
                    <a:pt x="199" y="654"/>
                  </a:lnTo>
                  <a:lnTo>
                    <a:pt x="201" y="654"/>
                  </a:lnTo>
                  <a:lnTo>
                    <a:pt x="201" y="652"/>
                  </a:lnTo>
                  <a:lnTo>
                    <a:pt x="201" y="649"/>
                  </a:lnTo>
                  <a:lnTo>
                    <a:pt x="199" y="646"/>
                  </a:lnTo>
                  <a:lnTo>
                    <a:pt x="199" y="644"/>
                  </a:lnTo>
                  <a:lnTo>
                    <a:pt x="199" y="639"/>
                  </a:lnTo>
                  <a:lnTo>
                    <a:pt x="199" y="636"/>
                  </a:lnTo>
                  <a:lnTo>
                    <a:pt x="201" y="634"/>
                  </a:lnTo>
                  <a:lnTo>
                    <a:pt x="204" y="631"/>
                  </a:lnTo>
                  <a:lnTo>
                    <a:pt x="204" y="629"/>
                  </a:lnTo>
                  <a:lnTo>
                    <a:pt x="201" y="629"/>
                  </a:lnTo>
                  <a:lnTo>
                    <a:pt x="199" y="629"/>
                  </a:lnTo>
                  <a:lnTo>
                    <a:pt x="199" y="626"/>
                  </a:lnTo>
                  <a:lnTo>
                    <a:pt x="196" y="624"/>
                  </a:lnTo>
                  <a:lnTo>
                    <a:pt x="193" y="624"/>
                  </a:lnTo>
                  <a:lnTo>
                    <a:pt x="193" y="621"/>
                  </a:lnTo>
                  <a:lnTo>
                    <a:pt x="191" y="621"/>
                  </a:lnTo>
                  <a:lnTo>
                    <a:pt x="191" y="618"/>
                  </a:lnTo>
                  <a:lnTo>
                    <a:pt x="188" y="616"/>
                  </a:lnTo>
                  <a:lnTo>
                    <a:pt x="188" y="613"/>
                  </a:lnTo>
                  <a:lnTo>
                    <a:pt x="188" y="611"/>
                  </a:lnTo>
                  <a:lnTo>
                    <a:pt x="188" y="608"/>
                  </a:lnTo>
                  <a:lnTo>
                    <a:pt x="191" y="608"/>
                  </a:lnTo>
                  <a:lnTo>
                    <a:pt x="193" y="611"/>
                  </a:lnTo>
                  <a:lnTo>
                    <a:pt x="196" y="611"/>
                  </a:lnTo>
                  <a:lnTo>
                    <a:pt x="199" y="613"/>
                  </a:lnTo>
                  <a:lnTo>
                    <a:pt x="201" y="613"/>
                  </a:lnTo>
                  <a:lnTo>
                    <a:pt x="206" y="613"/>
                  </a:lnTo>
                  <a:lnTo>
                    <a:pt x="209" y="613"/>
                  </a:lnTo>
                  <a:lnTo>
                    <a:pt x="206" y="611"/>
                  </a:lnTo>
                  <a:lnTo>
                    <a:pt x="204" y="608"/>
                  </a:lnTo>
                  <a:lnTo>
                    <a:pt x="201" y="606"/>
                  </a:lnTo>
                  <a:lnTo>
                    <a:pt x="199" y="606"/>
                  </a:lnTo>
                  <a:lnTo>
                    <a:pt x="196" y="603"/>
                  </a:lnTo>
                  <a:lnTo>
                    <a:pt x="193" y="603"/>
                  </a:lnTo>
                  <a:lnTo>
                    <a:pt x="191" y="601"/>
                  </a:lnTo>
                  <a:lnTo>
                    <a:pt x="188" y="601"/>
                  </a:lnTo>
                  <a:lnTo>
                    <a:pt x="183" y="601"/>
                  </a:lnTo>
                  <a:lnTo>
                    <a:pt x="181" y="601"/>
                  </a:lnTo>
                  <a:lnTo>
                    <a:pt x="178" y="598"/>
                  </a:lnTo>
                  <a:lnTo>
                    <a:pt x="178" y="593"/>
                  </a:lnTo>
                  <a:lnTo>
                    <a:pt x="178" y="590"/>
                  </a:lnTo>
                  <a:lnTo>
                    <a:pt x="178" y="585"/>
                  </a:lnTo>
                  <a:lnTo>
                    <a:pt x="176" y="585"/>
                  </a:lnTo>
                  <a:lnTo>
                    <a:pt x="173" y="585"/>
                  </a:lnTo>
                  <a:lnTo>
                    <a:pt x="171" y="583"/>
                  </a:lnTo>
                  <a:lnTo>
                    <a:pt x="168" y="583"/>
                  </a:lnTo>
                  <a:lnTo>
                    <a:pt x="165" y="580"/>
                  </a:lnTo>
                  <a:lnTo>
                    <a:pt x="163" y="578"/>
                  </a:lnTo>
                  <a:lnTo>
                    <a:pt x="160" y="575"/>
                  </a:lnTo>
                  <a:lnTo>
                    <a:pt x="158" y="573"/>
                  </a:lnTo>
                  <a:lnTo>
                    <a:pt x="155" y="568"/>
                  </a:lnTo>
                  <a:lnTo>
                    <a:pt x="153" y="568"/>
                  </a:lnTo>
                  <a:lnTo>
                    <a:pt x="150" y="565"/>
                  </a:lnTo>
                  <a:lnTo>
                    <a:pt x="148" y="565"/>
                  </a:lnTo>
                  <a:lnTo>
                    <a:pt x="145" y="562"/>
                  </a:lnTo>
                  <a:lnTo>
                    <a:pt x="143" y="560"/>
                  </a:lnTo>
                  <a:lnTo>
                    <a:pt x="140" y="562"/>
                  </a:lnTo>
                  <a:lnTo>
                    <a:pt x="140" y="560"/>
                  </a:lnTo>
                  <a:lnTo>
                    <a:pt x="137" y="560"/>
                  </a:lnTo>
                  <a:lnTo>
                    <a:pt x="135" y="557"/>
                  </a:lnTo>
                  <a:lnTo>
                    <a:pt x="132" y="557"/>
                  </a:lnTo>
                  <a:lnTo>
                    <a:pt x="130" y="557"/>
                  </a:lnTo>
                  <a:lnTo>
                    <a:pt x="127" y="557"/>
                  </a:lnTo>
                  <a:lnTo>
                    <a:pt x="125" y="555"/>
                  </a:lnTo>
                  <a:lnTo>
                    <a:pt x="122" y="555"/>
                  </a:lnTo>
                  <a:lnTo>
                    <a:pt x="122" y="552"/>
                  </a:lnTo>
                  <a:lnTo>
                    <a:pt x="120" y="550"/>
                  </a:lnTo>
                  <a:lnTo>
                    <a:pt x="122" y="547"/>
                  </a:lnTo>
                  <a:lnTo>
                    <a:pt x="120" y="545"/>
                  </a:lnTo>
                  <a:lnTo>
                    <a:pt x="117" y="547"/>
                  </a:lnTo>
                  <a:lnTo>
                    <a:pt x="115" y="547"/>
                  </a:lnTo>
                  <a:lnTo>
                    <a:pt x="112" y="547"/>
                  </a:lnTo>
                  <a:lnTo>
                    <a:pt x="109" y="547"/>
                  </a:lnTo>
                  <a:lnTo>
                    <a:pt x="107" y="547"/>
                  </a:lnTo>
                  <a:lnTo>
                    <a:pt x="104" y="547"/>
                  </a:lnTo>
                  <a:lnTo>
                    <a:pt x="102" y="547"/>
                  </a:lnTo>
                  <a:lnTo>
                    <a:pt x="99" y="545"/>
                  </a:lnTo>
                  <a:lnTo>
                    <a:pt x="97" y="545"/>
                  </a:lnTo>
                  <a:lnTo>
                    <a:pt x="94" y="545"/>
                  </a:lnTo>
                  <a:lnTo>
                    <a:pt x="92" y="542"/>
                  </a:lnTo>
                  <a:lnTo>
                    <a:pt x="89" y="540"/>
                  </a:lnTo>
                  <a:lnTo>
                    <a:pt x="87" y="537"/>
                  </a:lnTo>
                  <a:lnTo>
                    <a:pt x="84" y="532"/>
                  </a:lnTo>
                  <a:lnTo>
                    <a:pt x="81" y="529"/>
                  </a:lnTo>
                  <a:lnTo>
                    <a:pt x="79" y="527"/>
                  </a:lnTo>
                  <a:lnTo>
                    <a:pt x="74" y="527"/>
                  </a:lnTo>
                  <a:lnTo>
                    <a:pt x="71" y="524"/>
                  </a:lnTo>
                  <a:lnTo>
                    <a:pt x="66" y="522"/>
                  </a:lnTo>
                  <a:lnTo>
                    <a:pt x="61" y="522"/>
                  </a:lnTo>
                  <a:lnTo>
                    <a:pt x="59" y="519"/>
                  </a:lnTo>
                  <a:lnTo>
                    <a:pt x="56" y="517"/>
                  </a:lnTo>
                  <a:lnTo>
                    <a:pt x="53" y="517"/>
                  </a:lnTo>
                  <a:lnTo>
                    <a:pt x="53" y="514"/>
                  </a:lnTo>
                  <a:lnTo>
                    <a:pt x="53" y="512"/>
                  </a:lnTo>
                  <a:lnTo>
                    <a:pt x="53" y="509"/>
                  </a:lnTo>
                  <a:lnTo>
                    <a:pt x="56" y="506"/>
                  </a:lnTo>
                  <a:lnTo>
                    <a:pt x="59" y="506"/>
                  </a:lnTo>
                  <a:lnTo>
                    <a:pt x="64" y="506"/>
                  </a:lnTo>
                  <a:lnTo>
                    <a:pt x="66" y="506"/>
                  </a:lnTo>
                  <a:lnTo>
                    <a:pt x="66" y="504"/>
                  </a:lnTo>
                  <a:lnTo>
                    <a:pt x="69" y="504"/>
                  </a:lnTo>
                  <a:lnTo>
                    <a:pt x="74" y="501"/>
                  </a:lnTo>
                  <a:lnTo>
                    <a:pt x="76" y="501"/>
                  </a:lnTo>
                  <a:lnTo>
                    <a:pt x="79" y="501"/>
                  </a:lnTo>
                  <a:lnTo>
                    <a:pt x="81" y="501"/>
                  </a:lnTo>
                  <a:lnTo>
                    <a:pt x="87" y="504"/>
                  </a:lnTo>
                  <a:lnTo>
                    <a:pt x="87" y="506"/>
                  </a:lnTo>
                  <a:lnTo>
                    <a:pt x="89" y="506"/>
                  </a:lnTo>
                  <a:lnTo>
                    <a:pt x="92" y="509"/>
                  </a:lnTo>
                  <a:lnTo>
                    <a:pt x="94" y="512"/>
                  </a:lnTo>
                  <a:lnTo>
                    <a:pt x="97" y="512"/>
                  </a:lnTo>
                  <a:lnTo>
                    <a:pt x="102" y="512"/>
                  </a:lnTo>
                  <a:lnTo>
                    <a:pt x="104" y="509"/>
                  </a:lnTo>
                  <a:lnTo>
                    <a:pt x="104" y="506"/>
                  </a:lnTo>
                  <a:lnTo>
                    <a:pt x="107" y="504"/>
                  </a:lnTo>
                  <a:lnTo>
                    <a:pt x="109" y="504"/>
                  </a:lnTo>
                  <a:lnTo>
                    <a:pt x="112" y="504"/>
                  </a:lnTo>
                  <a:lnTo>
                    <a:pt x="107" y="501"/>
                  </a:lnTo>
                  <a:lnTo>
                    <a:pt x="104" y="499"/>
                  </a:lnTo>
                  <a:lnTo>
                    <a:pt x="102" y="499"/>
                  </a:lnTo>
                  <a:lnTo>
                    <a:pt x="99" y="496"/>
                  </a:lnTo>
                  <a:lnTo>
                    <a:pt x="97" y="494"/>
                  </a:lnTo>
                  <a:lnTo>
                    <a:pt x="92" y="494"/>
                  </a:lnTo>
                  <a:lnTo>
                    <a:pt x="89" y="491"/>
                  </a:lnTo>
                  <a:lnTo>
                    <a:pt x="87" y="491"/>
                  </a:lnTo>
                  <a:lnTo>
                    <a:pt x="84" y="491"/>
                  </a:lnTo>
                  <a:lnTo>
                    <a:pt x="81" y="489"/>
                  </a:lnTo>
                  <a:lnTo>
                    <a:pt x="79" y="486"/>
                  </a:lnTo>
                  <a:lnTo>
                    <a:pt x="76" y="486"/>
                  </a:lnTo>
                  <a:lnTo>
                    <a:pt x="71" y="484"/>
                  </a:lnTo>
                  <a:lnTo>
                    <a:pt x="69" y="481"/>
                  </a:lnTo>
                  <a:lnTo>
                    <a:pt x="64" y="478"/>
                  </a:lnTo>
                  <a:lnTo>
                    <a:pt x="64" y="476"/>
                  </a:lnTo>
                  <a:lnTo>
                    <a:pt x="61" y="473"/>
                  </a:lnTo>
                  <a:lnTo>
                    <a:pt x="61" y="471"/>
                  </a:lnTo>
                  <a:lnTo>
                    <a:pt x="61" y="468"/>
                  </a:lnTo>
                  <a:lnTo>
                    <a:pt x="61" y="466"/>
                  </a:lnTo>
                  <a:lnTo>
                    <a:pt x="64" y="466"/>
                  </a:lnTo>
                  <a:lnTo>
                    <a:pt x="64" y="463"/>
                  </a:lnTo>
                  <a:lnTo>
                    <a:pt x="64" y="456"/>
                  </a:lnTo>
                  <a:lnTo>
                    <a:pt x="61" y="456"/>
                  </a:lnTo>
                  <a:lnTo>
                    <a:pt x="59" y="456"/>
                  </a:lnTo>
                  <a:lnTo>
                    <a:pt x="56" y="456"/>
                  </a:lnTo>
                  <a:lnTo>
                    <a:pt x="59" y="456"/>
                  </a:lnTo>
                  <a:lnTo>
                    <a:pt x="59" y="458"/>
                  </a:lnTo>
                  <a:lnTo>
                    <a:pt x="56" y="458"/>
                  </a:lnTo>
                  <a:lnTo>
                    <a:pt x="53" y="456"/>
                  </a:lnTo>
                  <a:lnTo>
                    <a:pt x="51" y="456"/>
                  </a:lnTo>
                  <a:lnTo>
                    <a:pt x="48" y="456"/>
                  </a:lnTo>
                  <a:lnTo>
                    <a:pt x="48" y="453"/>
                  </a:lnTo>
                  <a:lnTo>
                    <a:pt x="51" y="453"/>
                  </a:lnTo>
                  <a:lnTo>
                    <a:pt x="53" y="450"/>
                  </a:lnTo>
                  <a:lnTo>
                    <a:pt x="53" y="448"/>
                  </a:lnTo>
                  <a:lnTo>
                    <a:pt x="51" y="448"/>
                  </a:lnTo>
                  <a:lnTo>
                    <a:pt x="48" y="445"/>
                  </a:lnTo>
                  <a:lnTo>
                    <a:pt x="51" y="445"/>
                  </a:lnTo>
                  <a:lnTo>
                    <a:pt x="51" y="443"/>
                  </a:lnTo>
                  <a:lnTo>
                    <a:pt x="48" y="440"/>
                  </a:lnTo>
                  <a:lnTo>
                    <a:pt x="46" y="438"/>
                  </a:lnTo>
                  <a:lnTo>
                    <a:pt x="46" y="435"/>
                  </a:lnTo>
                  <a:lnTo>
                    <a:pt x="48" y="435"/>
                  </a:lnTo>
                  <a:lnTo>
                    <a:pt x="51" y="435"/>
                  </a:lnTo>
                  <a:lnTo>
                    <a:pt x="53" y="435"/>
                  </a:lnTo>
                  <a:lnTo>
                    <a:pt x="56" y="435"/>
                  </a:lnTo>
                  <a:lnTo>
                    <a:pt x="56" y="430"/>
                  </a:lnTo>
                  <a:lnTo>
                    <a:pt x="53" y="428"/>
                  </a:lnTo>
                  <a:lnTo>
                    <a:pt x="53" y="425"/>
                  </a:lnTo>
                  <a:lnTo>
                    <a:pt x="51" y="422"/>
                  </a:lnTo>
                  <a:lnTo>
                    <a:pt x="46" y="420"/>
                  </a:lnTo>
                  <a:lnTo>
                    <a:pt x="43" y="420"/>
                  </a:lnTo>
                  <a:lnTo>
                    <a:pt x="41" y="420"/>
                  </a:lnTo>
                  <a:lnTo>
                    <a:pt x="38" y="417"/>
                  </a:lnTo>
                  <a:lnTo>
                    <a:pt x="36" y="420"/>
                  </a:lnTo>
                  <a:lnTo>
                    <a:pt x="33" y="420"/>
                  </a:lnTo>
                  <a:lnTo>
                    <a:pt x="31" y="422"/>
                  </a:lnTo>
                  <a:lnTo>
                    <a:pt x="28" y="425"/>
                  </a:lnTo>
                  <a:lnTo>
                    <a:pt x="28" y="428"/>
                  </a:lnTo>
                  <a:lnTo>
                    <a:pt x="25" y="425"/>
                  </a:lnTo>
                  <a:lnTo>
                    <a:pt x="25" y="422"/>
                  </a:lnTo>
                  <a:lnTo>
                    <a:pt x="23" y="422"/>
                  </a:lnTo>
                  <a:lnTo>
                    <a:pt x="20" y="420"/>
                  </a:lnTo>
                  <a:lnTo>
                    <a:pt x="18" y="417"/>
                  </a:lnTo>
                  <a:lnTo>
                    <a:pt x="20" y="415"/>
                  </a:lnTo>
                  <a:lnTo>
                    <a:pt x="20" y="412"/>
                  </a:lnTo>
                  <a:lnTo>
                    <a:pt x="18" y="410"/>
                  </a:lnTo>
                  <a:lnTo>
                    <a:pt x="15" y="407"/>
                  </a:lnTo>
                  <a:lnTo>
                    <a:pt x="15" y="405"/>
                  </a:lnTo>
                  <a:lnTo>
                    <a:pt x="15" y="402"/>
                  </a:lnTo>
                  <a:lnTo>
                    <a:pt x="18" y="402"/>
                  </a:lnTo>
                  <a:lnTo>
                    <a:pt x="20" y="402"/>
                  </a:lnTo>
                  <a:lnTo>
                    <a:pt x="23" y="402"/>
                  </a:lnTo>
                  <a:lnTo>
                    <a:pt x="25" y="400"/>
                  </a:lnTo>
                  <a:lnTo>
                    <a:pt x="25" y="397"/>
                  </a:lnTo>
                  <a:lnTo>
                    <a:pt x="25" y="394"/>
                  </a:lnTo>
                  <a:lnTo>
                    <a:pt x="23" y="392"/>
                  </a:lnTo>
                  <a:lnTo>
                    <a:pt x="25" y="392"/>
                  </a:lnTo>
                  <a:lnTo>
                    <a:pt x="28" y="389"/>
                  </a:lnTo>
                  <a:lnTo>
                    <a:pt x="28" y="387"/>
                  </a:lnTo>
                  <a:lnTo>
                    <a:pt x="28" y="384"/>
                  </a:lnTo>
                  <a:lnTo>
                    <a:pt x="28" y="382"/>
                  </a:lnTo>
                  <a:lnTo>
                    <a:pt x="28" y="379"/>
                  </a:lnTo>
                  <a:lnTo>
                    <a:pt x="31" y="379"/>
                  </a:lnTo>
                  <a:lnTo>
                    <a:pt x="31" y="377"/>
                  </a:lnTo>
                  <a:lnTo>
                    <a:pt x="31" y="374"/>
                  </a:lnTo>
                  <a:lnTo>
                    <a:pt x="28" y="372"/>
                  </a:lnTo>
                  <a:lnTo>
                    <a:pt x="23" y="369"/>
                  </a:lnTo>
                  <a:lnTo>
                    <a:pt x="20" y="369"/>
                  </a:lnTo>
                  <a:lnTo>
                    <a:pt x="18" y="369"/>
                  </a:lnTo>
                  <a:lnTo>
                    <a:pt x="18" y="366"/>
                  </a:lnTo>
                  <a:lnTo>
                    <a:pt x="20" y="366"/>
                  </a:lnTo>
                  <a:lnTo>
                    <a:pt x="23" y="364"/>
                  </a:lnTo>
                  <a:lnTo>
                    <a:pt x="28" y="366"/>
                  </a:lnTo>
                  <a:lnTo>
                    <a:pt x="33" y="364"/>
                  </a:lnTo>
                  <a:lnTo>
                    <a:pt x="36" y="364"/>
                  </a:lnTo>
                  <a:lnTo>
                    <a:pt x="36" y="361"/>
                  </a:lnTo>
                  <a:lnTo>
                    <a:pt x="36" y="359"/>
                  </a:lnTo>
                  <a:lnTo>
                    <a:pt x="33" y="359"/>
                  </a:lnTo>
                  <a:lnTo>
                    <a:pt x="31" y="356"/>
                  </a:lnTo>
                  <a:lnTo>
                    <a:pt x="25" y="354"/>
                  </a:lnTo>
                  <a:lnTo>
                    <a:pt x="23" y="354"/>
                  </a:lnTo>
                  <a:lnTo>
                    <a:pt x="20" y="351"/>
                  </a:lnTo>
                  <a:lnTo>
                    <a:pt x="23" y="351"/>
                  </a:lnTo>
                  <a:lnTo>
                    <a:pt x="25" y="349"/>
                  </a:lnTo>
                  <a:lnTo>
                    <a:pt x="28" y="349"/>
                  </a:lnTo>
                  <a:lnTo>
                    <a:pt x="28" y="346"/>
                  </a:lnTo>
                  <a:lnTo>
                    <a:pt x="20" y="341"/>
                  </a:lnTo>
                  <a:lnTo>
                    <a:pt x="15" y="338"/>
                  </a:lnTo>
                  <a:lnTo>
                    <a:pt x="15" y="336"/>
                  </a:lnTo>
                  <a:lnTo>
                    <a:pt x="18" y="333"/>
                  </a:lnTo>
                  <a:lnTo>
                    <a:pt x="36" y="305"/>
                  </a:lnTo>
                  <a:lnTo>
                    <a:pt x="41" y="305"/>
                  </a:lnTo>
                  <a:lnTo>
                    <a:pt x="43" y="305"/>
                  </a:lnTo>
                  <a:lnTo>
                    <a:pt x="46" y="308"/>
                  </a:lnTo>
                  <a:lnTo>
                    <a:pt x="48" y="308"/>
                  </a:lnTo>
                  <a:lnTo>
                    <a:pt x="51" y="305"/>
                  </a:lnTo>
                  <a:lnTo>
                    <a:pt x="56" y="305"/>
                  </a:lnTo>
                  <a:lnTo>
                    <a:pt x="59" y="305"/>
                  </a:lnTo>
                  <a:lnTo>
                    <a:pt x="61" y="305"/>
                  </a:lnTo>
                  <a:lnTo>
                    <a:pt x="64" y="303"/>
                  </a:lnTo>
                  <a:lnTo>
                    <a:pt x="66" y="303"/>
                  </a:lnTo>
                  <a:lnTo>
                    <a:pt x="69" y="303"/>
                  </a:lnTo>
                  <a:lnTo>
                    <a:pt x="71" y="300"/>
                  </a:lnTo>
                  <a:lnTo>
                    <a:pt x="74" y="298"/>
                  </a:lnTo>
                  <a:lnTo>
                    <a:pt x="74" y="295"/>
                  </a:lnTo>
                  <a:lnTo>
                    <a:pt x="74" y="293"/>
                  </a:lnTo>
                  <a:lnTo>
                    <a:pt x="76" y="290"/>
                  </a:lnTo>
                  <a:lnTo>
                    <a:pt x="76" y="288"/>
                  </a:lnTo>
                  <a:lnTo>
                    <a:pt x="79" y="288"/>
                  </a:lnTo>
                  <a:lnTo>
                    <a:pt x="81" y="288"/>
                  </a:lnTo>
                  <a:lnTo>
                    <a:pt x="84" y="288"/>
                  </a:lnTo>
                  <a:lnTo>
                    <a:pt x="87" y="288"/>
                  </a:lnTo>
                  <a:lnTo>
                    <a:pt x="89" y="288"/>
                  </a:lnTo>
                  <a:lnTo>
                    <a:pt x="92" y="288"/>
                  </a:lnTo>
                  <a:lnTo>
                    <a:pt x="97" y="285"/>
                  </a:lnTo>
                  <a:lnTo>
                    <a:pt x="99" y="288"/>
                  </a:lnTo>
                  <a:lnTo>
                    <a:pt x="102" y="288"/>
                  </a:lnTo>
                  <a:lnTo>
                    <a:pt x="107" y="285"/>
                  </a:lnTo>
                  <a:lnTo>
                    <a:pt x="109" y="285"/>
                  </a:lnTo>
                  <a:lnTo>
                    <a:pt x="112" y="285"/>
                  </a:lnTo>
                  <a:lnTo>
                    <a:pt x="115" y="285"/>
                  </a:lnTo>
                  <a:lnTo>
                    <a:pt x="120" y="285"/>
                  </a:lnTo>
                  <a:lnTo>
                    <a:pt x="125" y="288"/>
                  </a:lnTo>
                  <a:lnTo>
                    <a:pt x="127" y="288"/>
                  </a:lnTo>
                  <a:lnTo>
                    <a:pt x="130" y="290"/>
                  </a:lnTo>
                  <a:lnTo>
                    <a:pt x="132" y="290"/>
                  </a:lnTo>
                  <a:lnTo>
                    <a:pt x="132" y="293"/>
                  </a:lnTo>
                  <a:lnTo>
                    <a:pt x="135" y="293"/>
                  </a:lnTo>
                  <a:lnTo>
                    <a:pt x="137" y="295"/>
                  </a:lnTo>
                  <a:lnTo>
                    <a:pt x="137" y="293"/>
                  </a:lnTo>
                  <a:lnTo>
                    <a:pt x="140" y="293"/>
                  </a:lnTo>
                  <a:lnTo>
                    <a:pt x="143" y="290"/>
                  </a:lnTo>
                  <a:lnTo>
                    <a:pt x="148" y="290"/>
                  </a:lnTo>
                  <a:lnTo>
                    <a:pt x="150" y="288"/>
                  </a:lnTo>
                  <a:lnTo>
                    <a:pt x="150" y="285"/>
                  </a:lnTo>
                  <a:lnTo>
                    <a:pt x="153" y="282"/>
                  </a:lnTo>
                  <a:lnTo>
                    <a:pt x="150" y="280"/>
                  </a:lnTo>
                  <a:lnTo>
                    <a:pt x="148" y="277"/>
                  </a:lnTo>
                  <a:lnTo>
                    <a:pt x="143" y="275"/>
                  </a:lnTo>
                  <a:lnTo>
                    <a:pt x="140" y="275"/>
                  </a:lnTo>
                  <a:lnTo>
                    <a:pt x="137" y="275"/>
                  </a:lnTo>
                  <a:lnTo>
                    <a:pt x="135" y="275"/>
                  </a:lnTo>
                  <a:lnTo>
                    <a:pt x="132" y="272"/>
                  </a:lnTo>
                  <a:lnTo>
                    <a:pt x="130" y="270"/>
                  </a:lnTo>
                  <a:lnTo>
                    <a:pt x="130" y="267"/>
                  </a:lnTo>
                  <a:lnTo>
                    <a:pt x="135" y="267"/>
                  </a:lnTo>
                  <a:lnTo>
                    <a:pt x="137" y="270"/>
                  </a:lnTo>
                  <a:lnTo>
                    <a:pt x="140" y="272"/>
                  </a:lnTo>
                  <a:lnTo>
                    <a:pt x="143" y="272"/>
                  </a:lnTo>
                  <a:lnTo>
                    <a:pt x="145" y="272"/>
                  </a:lnTo>
                  <a:lnTo>
                    <a:pt x="148" y="267"/>
                  </a:lnTo>
                  <a:lnTo>
                    <a:pt x="148" y="265"/>
                  </a:lnTo>
                  <a:lnTo>
                    <a:pt x="148" y="262"/>
                  </a:lnTo>
                  <a:lnTo>
                    <a:pt x="148" y="260"/>
                  </a:lnTo>
                  <a:lnTo>
                    <a:pt x="148" y="257"/>
                  </a:lnTo>
                  <a:lnTo>
                    <a:pt x="145" y="257"/>
                  </a:lnTo>
                  <a:lnTo>
                    <a:pt x="143" y="257"/>
                  </a:lnTo>
                  <a:lnTo>
                    <a:pt x="140" y="254"/>
                  </a:lnTo>
                  <a:lnTo>
                    <a:pt x="137" y="254"/>
                  </a:lnTo>
                  <a:lnTo>
                    <a:pt x="137" y="252"/>
                  </a:lnTo>
                  <a:lnTo>
                    <a:pt x="140" y="249"/>
                  </a:lnTo>
                  <a:lnTo>
                    <a:pt x="140" y="244"/>
                  </a:lnTo>
                  <a:lnTo>
                    <a:pt x="140" y="242"/>
                  </a:lnTo>
                  <a:lnTo>
                    <a:pt x="140" y="239"/>
                  </a:lnTo>
                  <a:lnTo>
                    <a:pt x="140" y="237"/>
                  </a:lnTo>
                  <a:lnTo>
                    <a:pt x="143" y="234"/>
                  </a:lnTo>
                  <a:lnTo>
                    <a:pt x="143" y="237"/>
                  </a:lnTo>
                  <a:lnTo>
                    <a:pt x="145" y="239"/>
                  </a:lnTo>
                  <a:lnTo>
                    <a:pt x="145" y="242"/>
                  </a:lnTo>
                  <a:lnTo>
                    <a:pt x="148" y="242"/>
                  </a:lnTo>
                  <a:lnTo>
                    <a:pt x="150" y="239"/>
                  </a:lnTo>
                  <a:lnTo>
                    <a:pt x="153" y="239"/>
                  </a:lnTo>
                  <a:lnTo>
                    <a:pt x="155" y="237"/>
                  </a:lnTo>
                  <a:lnTo>
                    <a:pt x="155" y="234"/>
                  </a:lnTo>
                  <a:lnTo>
                    <a:pt x="155" y="229"/>
                  </a:lnTo>
                  <a:lnTo>
                    <a:pt x="153" y="229"/>
                  </a:lnTo>
                  <a:lnTo>
                    <a:pt x="150" y="226"/>
                  </a:lnTo>
                  <a:lnTo>
                    <a:pt x="148" y="224"/>
                  </a:lnTo>
                  <a:lnTo>
                    <a:pt x="145" y="226"/>
                  </a:lnTo>
                  <a:lnTo>
                    <a:pt x="148" y="224"/>
                  </a:lnTo>
                  <a:lnTo>
                    <a:pt x="153" y="221"/>
                  </a:lnTo>
                  <a:lnTo>
                    <a:pt x="155" y="224"/>
                  </a:lnTo>
                  <a:lnTo>
                    <a:pt x="158" y="226"/>
                  </a:lnTo>
                  <a:lnTo>
                    <a:pt x="163" y="229"/>
                  </a:lnTo>
                  <a:lnTo>
                    <a:pt x="165" y="229"/>
                  </a:lnTo>
                  <a:lnTo>
                    <a:pt x="168" y="229"/>
                  </a:lnTo>
                  <a:lnTo>
                    <a:pt x="171" y="226"/>
                  </a:lnTo>
                  <a:lnTo>
                    <a:pt x="171" y="224"/>
                  </a:lnTo>
                  <a:lnTo>
                    <a:pt x="168" y="219"/>
                  </a:lnTo>
                  <a:lnTo>
                    <a:pt x="165" y="216"/>
                  </a:lnTo>
                  <a:lnTo>
                    <a:pt x="163" y="216"/>
                  </a:lnTo>
                  <a:lnTo>
                    <a:pt x="163" y="211"/>
                  </a:lnTo>
                  <a:lnTo>
                    <a:pt x="160" y="209"/>
                  </a:lnTo>
                  <a:lnTo>
                    <a:pt x="155" y="206"/>
                  </a:lnTo>
                  <a:lnTo>
                    <a:pt x="153" y="204"/>
                  </a:lnTo>
                  <a:lnTo>
                    <a:pt x="150" y="204"/>
                  </a:lnTo>
                  <a:lnTo>
                    <a:pt x="148" y="201"/>
                  </a:lnTo>
                  <a:lnTo>
                    <a:pt x="143" y="201"/>
                  </a:lnTo>
                  <a:lnTo>
                    <a:pt x="140" y="199"/>
                  </a:lnTo>
                  <a:lnTo>
                    <a:pt x="135" y="199"/>
                  </a:lnTo>
                  <a:lnTo>
                    <a:pt x="132" y="196"/>
                  </a:lnTo>
                  <a:lnTo>
                    <a:pt x="130" y="193"/>
                  </a:lnTo>
                  <a:lnTo>
                    <a:pt x="127" y="191"/>
                  </a:lnTo>
                  <a:lnTo>
                    <a:pt x="127" y="188"/>
                  </a:lnTo>
                  <a:lnTo>
                    <a:pt x="130" y="186"/>
                  </a:lnTo>
                  <a:lnTo>
                    <a:pt x="132" y="183"/>
                  </a:lnTo>
                  <a:lnTo>
                    <a:pt x="132" y="181"/>
                  </a:lnTo>
                  <a:lnTo>
                    <a:pt x="132" y="178"/>
                  </a:lnTo>
                  <a:lnTo>
                    <a:pt x="132" y="176"/>
                  </a:lnTo>
                  <a:lnTo>
                    <a:pt x="132" y="173"/>
                  </a:lnTo>
                  <a:lnTo>
                    <a:pt x="135" y="173"/>
                  </a:lnTo>
                  <a:lnTo>
                    <a:pt x="135" y="176"/>
                  </a:lnTo>
                  <a:lnTo>
                    <a:pt x="137" y="176"/>
                  </a:lnTo>
                  <a:lnTo>
                    <a:pt x="143" y="176"/>
                  </a:lnTo>
                  <a:lnTo>
                    <a:pt x="145" y="176"/>
                  </a:lnTo>
                  <a:lnTo>
                    <a:pt x="148" y="173"/>
                  </a:lnTo>
                  <a:lnTo>
                    <a:pt x="150" y="171"/>
                  </a:lnTo>
                  <a:lnTo>
                    <a:pt x="153" y="168"/>
                  </a:lnTo>
                  <a:lnTo>
                    <a:pt x="153" y="165"/>
                  </a:lnTo>
                  <a:lnTo>
                    <a:pt x="150" y="163"/>
                  </a:lnTo>
                  <a:lnTo>
                    <a:pt x="150" y="160"/>
                  </a:lnTo>
                  <a:lnTo>
                    <a:pt x="150" y="158"/>
                  </a:lnTo>
                  <a:lnTo>
                    <a:pt x="150" y="155"/>
                  </a:lnTo>
                  <a:lnTo>
                    <a:pt x="153" y="153"/>
                  </a:lnTo>
                  <a:lnTo>
                    <a:pt x="155" y="150"/>
                  </a:lnTo>
                  <a:lnTo>
                    <a:pt x="158" y="150"/>
                  </a:lnTo>
                  <a:lnTo>
                    <a:pt x="160" y="145"/>
                  </a:lnTo>
                  <a:lnTo>
                    <a:pt x="160" y="143"/>
                  </a:lnTo>
                  <a:lnTo>
                    <a:pt x="158" y="140"/>
                  </a:lnTo>
                  <a:lnTo>
                    <a:pt x="155" y="140"/>
                  </a:lnTo>
                  <a:lnTo>
                    <a:pt x="158" y="137"/>
                  </a:lnTo>
                  <a:lnTo>
                    <a:pt x="160" y="135"/>
                  </a:lnTo>
                  <a:lnTo>
                    <a:pt x="163" y="135"/>
                  </a:lnTo>
                  <a:lnTo>
                    <a:pt x="165" y="132"/>
                  </a:lnTo>
                  <a:lnTo>
                    <a:pt x="165" y="130"/>
                  </a:lnTo>
                  <a:lnTo>
                    <a:pt x="163" y="127"/>
                  </a:lnTo>
                  <a:lnTo>
                    <a:pt x="160" y="125"/>
                  </a:lnTo>
                  <a:lnTo>
                    <a:pt x="160" y="122"/>
                  </a:lnTo>
                  <a:lnTo>
                    <a:pt x="163" y="122"/>
                  </a:lnTo>
                  <a:lnTo>
                    <a:pt x="165" y="122"/>
                  </a:lnTo>
                  <a:lnTo>
                    <a:pt x="165" y="120"/>
                  </a:lnTo>
                  <a:lnTo>
                    <a:pt x="160" y="117"/>
                  </a:lnTo>
                  <a:lnTo>
                    <a:pt x="158" y="117"/>
                  </a:lnTo>
                  <a:lnTo>
                    <a:pt x="158" y="115"/>
                  </a:lnTo>
                  <a:lnTo>
                    <a:pt x="160" y="115"/>
                  </a:lnTo>
                  <a:lnTo>
                    <a:pt x="163" y="117"/>
                  </a:lnTo>
                  <a:lnTo>
                    <a:pt x="165" y="117"/>
                  </a:lnTo>
                  <a:lnTo>
                    <a:pt x="168" y="117"/>
                  </a:lnTo>
                  <a:lnTo>
                    <a:pt x="171" y="117"/>
                  </a:lnTo>
                  <a:lnTo>
                    <a:pt x="173" y="115"/>
                  </a:lnTo>
                  <a:lnTo>
                    <a:pt x="173" y="112"/>
                  </a:lnTo>
                  <a:lnTo>
                    <a:pt x="176" y="109"/>
                  </a:lnTo>
                  <a:lnTo>
                    <a:pt x="178" y="107"/>
                  </a:lnTo>
                  <a:lnTo>
                    <a:pt x="178" y="104"/>
                  </a:lnTo>
                  <a:lnTo>
                    <a:pt x="176" y="102"/>
                  </a:lnTo>
                  <a:lnTo>
                    <a:pt x="178" y="102"/>
                  </a:lnTo>
                  <a:lnTo>
                    <a:pt x="178" y="99"/>
                  </a:lnTo>
                  <a:lnTo>
                    <a:pt x="178" y="97"/>
                  </a:lnTo>
                  <a:lnTo>
                    <a:pt x="176" y="97"/>
                  </a:lnTo>
                  <a:lnTo>
                    <a:pt x="178" y="94"/>
                  </a:lnTo>
                  <a:lnTo>
                    <a:pt x="178" y="92"/>
                  </a:lnTo>
                  <a:lnTo>
                    <a:pt x="181" y="89"/>
                  </a:lnTo>
                  <a:lnTo>
                    <a:pt x="183" y="89"/>
                  </a:lnTo>
                  <a:lnTo>
                    <a:pt x="183" y="84"/>
                  </a:lnTo>
                  <a:lnTo>
                    <a:pt x="183" y="81"/>
                  </a:lnTo>
                  <a:lnTo>
                    <a:pt x="186" y="81"/>
                  </a:lnTo>
                  <a:lnTo>
                    <a:pt x="183" y="79"/>
                  </a:lnTo>
                  <a:lnTo>
                    <a:pt x="186" y="79"/>
                  </a:lnTo>
                  <a:lnTo>
                    <a:pt x="183" y="76"/>
                  </a:lnTo>
                  <a:lnTo>
                    <a:pt x="183" y="74"/>
                  </a:lnTo>
                  <a:lnTo>
                    <a:pt x="186" y="74"/>
                  </a:lnTo>
                  <a:lnTo>
                    <a:pt x="188" y="74"/>
                  </a:lnTo>
                  <a:lnTo>
                    <a:pt x="188" y="71"/>
                  </a:lnTo>
                  <a:lnTo>
                    <a:pt x="191" y="71"/>
                  </a:lnTo>
                  <a:lnTo>
                    <a:pt x="188" y="69"/>
                  </a:lnTo>
                  <a:lnTo>
                    <a:pt x="188" y="66"/>
                  </a:lnTo>
                  <a:lnTo>
                    <a:pt x="186" y="64"/>
                  </a:lnTo>
                  <a:lnTo>
                    <a:pt x="183" y="64"/>
                  </a:lnTo>
                  <a:lnTo>
                    <a:pt x="186" y="61"/>
                  </a:lnTo>
                  <a:lnTo>
                    <a:pt x="188" y="64"/>
                  </a:lnTo>
                  <a:lnTo>
                    <a:pt x="191" y="64"/>
                  </a:lnTo>
                  <a:lnTo>
                    <a:pt x="193" y="61"/>
                  </a:lnTo>
                  <a:lnTo>
                    <a:pt x="196" y="59"/>
                  </a:lnTo>
                  <a:lnTo>
                    <a:pt x="196" y="56"/>
                  </a:lnTo>
                  <a:lnTo>
                    <a:pt x="199" y="56"/>
                  </a:lnTo>
                  <a:lnTo>
                    <a:pt x="201" y="53"/>
                  </a:lnTo>
                  <a:lnTo>
                    <a:pt x="201" y="51"/>
                  </a:lnTo>
                  <a:lnTo>
                    <a:pt x="199" y="48"/>
                  </a:lnTo>
                  <a:lnTo>
                    <a:pt x="199" y="46"/>
                  </a:lnTo>
                  <a:lnTo>
                    <a:pt x="201" y="46"/>
                  </a:lnTo>
                  <a:lnTo>
                    <a:pt x="204" y="46"/>
                  </a:lnTo>
                  <a:lnTo>
                    <a:pt x="204" y="43"/>
                  </a:lnTo>
                  <a:lnTo>
                    <a:pt x="204" y="41"/>
                  </a:lnTo>
                  <a:lnTo>
                    <a:pt x="201" y="41"/>
                  </a:lnTo>
                  <a:lnTo>
                    <a:pt x="204" y="38"/>
                  </a:lnTo>
                  <a:lnTo>
                    <a:pt x="204" y="36"/>
                  </a:lnTo>
                  <a:lnTo>
                    <a:pt x="206" y="33"/>
                  </a:lnTo>
                  <a:lnTo>
                    <a:pt x="209" y="33"/>
                  </a:lnTo>
                  <a:lnTo>
                    <a:pt x="211" y="33"/>
                  </a:lnTo>
                  <a:lnTo>
                    <a:pt x="211" y="31"/>
                  </a:lnTo>
                  <a:lnTo>
                    <a:pt x="211" y="25"/>
                  </a:lnTo>
                  <a:lnTo>
                    <a:pt x="216" y="18"/>
                  </a:lnTo>
                  <a:lnTo>
                    <a:pt x="224" y="20"/>
                  </a:lnTo>
                  <a:lnTo>
                    <a:pt x="227" y="20"/>
                  </a:lnTo>
                  <a:lnTo>
                    <a:pt x="232" y="18"/>
                  </a:lnTo>
                  <a:lnTo>
                    <a:pt x="237" y="15"/>
                  </a:lnTo>
                  <a:lnTo>
                    <a:pt x="242" y="15"/>
                  </a:lnTo>
                  <a:lnTo>
                    <a:pt x="247" y="15"/>
                  </a:lnTo>
                  <a:lnTo>
                    <a:pt x="249" y="15"/>
                  </a:lnTo>
                  <a:lnTo>
                    <a:pt x="255" y="15"/>
                  </a:lnTo>
                  <a:lnTo>
                    <a:pt x="260" y="10"/>
                  </a:lnTo>
                  <a:lnTo>
                    <a:pt x="265" y="10"/>
                  </a:lnTo>
                  <a:lnTo>
                    <a:pt x="270" y="8"/>
                  </a:lnTo>
                  <a:lnTo>
                    <a:pt x="275" y="8"/>
                  </a:lnTo>
                  <a:lnTo>
                    <a:pt x="277" y="5"/>
                  </a:lnTo>
                  <a:lnTo>
                    <a:pt x="277" y="0"/>
                  </a:lnTo>
                  <a:lnTo>
                    <a:pt x="280" y="0"/>
                  </a:lnTo>
                  <a:lnTo>
                    <a:pt x="283" y="3"/>
                  </a:lnTo>
                  <a:lnTo>
                    <a:pt x="283" y="8"/>
                  </a:lnTo>
                  <a:lnTo>
                    <a:pt x="283" y="13"/>
                  </a:lnTo>
                  <a:lnTo>
                    <a:pt x="285" y="18"/>
                  </a:lnTo>
                  <a:lnTo>
                    <a:pt x="285" y="25"/>
                  </a:lnTo>
                  <a:lnTo>
                    <a:pt x="285" y="28"/>
                  </a:lnTo>
                  <a:lnTo>
                    <a:pt x="283" y="33"/>
                  </a:lnTo>
                  <a:lnTo>
                    <a:pt x="288" y="36"/>
                  </a:lnTo>
                  <a:lnTo>
                    <a:pt x="295" y="38"/>
                  </a:lnTo>
                  <a:lnTo>
                    <a:pt x="300" y="38"/>
                  </a:lnTo>
                  <a:lnTo>
                    <a:pt x="305" y="41"/>
                  </a:lnTo>
                  <a:lnTo>
                    <a:pt x="308" y="43"/>
                  </a:lnTo>
                  <a:lnTo>
                    <a:pt x="316" y="48"/>
                  </a:lnTo>
                  <a:lnTo>
                    <a:pt x="323" y="48"/>
                  </a:lnTo>
                  <a:lnTo>
                    <a:pt x="331" y="48"/>
                  </a:lnTo>
                  <a:lnTo>
                    <a:pt x="336" y="46"/>
                  </a:lnTo>
                  <a:lnTo>
                    <a:pt x="341" y="46"/>
                  </a:lnTo>
                  <a:lnTo>
                    <a:pt x="344" y="46"/>
                  </a:lnTo>
                  <a:lnTo>
                    <a:pt x="346" y="46"/>
                  </a:lnTo>
                  <a:lnTo>
                    <a:pt x="351" y="43"/>
                  </a:lnTo>
                  <a:lnTo>
                    <a:pt x="356" y="41"/>
                  </a:lnTo>
                  <a:lnTo>
                    <a:pt x="359" y="43"/>
                  </a:lnTo>
                  <a:lnTo>
                    <a:pt x="361" y="46"/>
                  </a:lnTo>
                  <a:lnTo>
                    <a:pt x="367" y="48"/>
                  </a:lnTo>
                  <a:lnTo>
                    <a:pt x="372" y="53"/>
                  </a:lnTo>
                  <a:lnTo>
                    <a:pt x="372" y="59"/>
                  </a:lnTo>
                  <a:lnTo>
                    <a:pt x="372" y="61"/>
                  </a:lnTo>
                  <a:lnTo>
                    <a:pt x="374" y="64"/>
                  </a:lnTo>
                  <a:lnTo>
                    <a:pt x="377" y="69"/>
                  </a:lnTo>
                  <a:lnTo>
                    <a:pt x="377" y="71"/>
                  </a:lnTo>
                  <a:lnTo>
                    <a:pt x="377" y="74"/>
                  </a:lnTo>
                  <a:lnTo>
                    <a:pt x="377" y="79"/>
                  </a:lnTo>
                  <a:lnTo>
                    <a:pt x="377" y="84"/>
                  </a:lnTo>
                  <a:lnTo>
                    <a:pt x="377" y="87"/>
                  </a:lnTo>
                  <a:lnTo>
                    <a:pt x="377" y="92"/>
                  </a:lnTo>
                  <a:lnTo>
                    <a:pt x="377" y="97"/>
                  </a:lnTo>
                  <a:lnTo>
                    <a:pt x="374" y="102"/>
                  </a:lnTo>
                  <a:lnTo>
                    <a:pt x="379" y="104"/>
                  </a:lnTo>
                  <a:lnTo>
                    <a:pt x="384" y="107"/>
                  </a:lnTo>
                  <a:lnTo>
                    <a:pt x="389" y="112"/>
                  </a:lnTo>
                  <a:lnTo>
                    <a:pt x="392" y="117"/>
                  </a:lnTo>
                  <a:lnTo>
                    <a:pt x="395" y="122"/>
                  </a:lnTo>
                  <a:lnTo>
                    <a:pt x="395" y="125"/>
                  </a:lnTo>
                  <a:lnTo>
                    <a:pt x="392" y="127"/>
                  </a:lnTo>
                  <a:lnTo>
                    <a:pt x="392" y="130"/>
                  </a:lnTo>
                  <a:lnTo>
                    <a:pt x="392" y="132"/>
                  </a:lnTo>
                  <a:lnTo>
                    <a:pt x="397" y="135"/>
                  </a:lnTo>
                  <a:lnTo>
                    <a:pt x="402" y="137"/>
                  </a:lnTo>
                  <a:lnTo>
                    <a:pt x="405" y="140"/>
                  </a:lnTo>
                  <a:lnTo>
                    <a:pt x="407" y="140"/>
                  </a:lnTo>
                  <a:lnTo>
                    <a:pt x="407" y="145"/>
                  </a:lnTo>
                  <a:lnTo>
                    <a:pt x="410" y="150"/>
                  </a:lnTo>
                  <a:lnTo>
                    <a:pt x="415" y="150"/>
                  </a:lnTo>
                  <a:lnTo>
                    <a:pt x="420" y="153"/>
                  </a:lnTo>
                  <a:lnTo>
                    <a:pt x="423" y="155"/>
                  </a:lnTo>
                  <a:lnTo>
                    <a:pt x="425" y="153"/>
                  </a:lnTo>
                  <a:lnTo>
                    <a:pt x="428" y="155"/>
                  </a:lnTo>
                  <a:lnTo>
                    <a:pt x="433" y="158"/>
                  </a:lnTo>
                  <a:lnTo>
                    <a:pt x="435" y="158"/>
                  </a:lnTo>
                  <a:lnTo>
                    <a:pt x="438" y="155"/>
                  </a:lnTo>
                  <a:lnTo>
                    <a:pt x="440" y="155"/>
                  </a:lnTo>
                  <a:lnTo>
                    <a:pt x="440" y="158"/>
                  </a:lnTo>
                  <a:lnTo>
                    <a:pt x="443" y="163"/>
                  </a:lnTo>
                  <a:lnTo>
                    <a:pt x="443" y="171"/>
                  </a:lnTo>
                  <a:lnTo>
                    <a:pt x="440" y="183"/>
                  </a:lnTo>
                  <a:lnTo>
                    <a:pt x="438" y="193"/>
                  </a:lnTo>
                  <a:lnTo>
                    <a:pt x="438" y="199"/>
                  </a:lnTo>
                  <a:lnTo>
                    <a:pt x="433" y="201"/>
                  </a:lnTo>
                  <a:lnTo>
                    <a:pt x="433" y="206"/>
                  </a:lnTo>
                  <a:lnTo>
                    <a:pt x="433" y="211"/>
                  </a:lnTo>
                  <a:lnTo>
                    <a:pt x="433" y="216"/>
                  </a:lnTo>
                  <a:lnTo>
                    <a:pt x="430" y="224"/>
                  </a:lnTo>
                  <a:lnTo>
                    <a:pt x="433" y="224"/>
                  </a:lnTo>
                  <a:lnTo>
                    <a:pt x="430" y="229"/>
                  </a:lnTo>
                  <a:lnTo>
                    <a:pt x="428" y="232"/>
                  </a:lnTo>
                  <a:lnTo>
                    <a:pt x="428" y="237"/>
                  </a:lnTo>
                  <a:lnTo>
                    <a:pt x="425" y="239"/>
                  </a:lnTo>
                  <a:lnTo>
                    <a:pt x="423" y="239"/>
                  </a:lnTo>
                  <a:lnTo>
                    <a:pt x="420" y="244"/>
                  </a:lnTo>
                  <a:lnTo>
                    <a:pt x="415" y="247"/>
                  </a:lnTo>
                  <a:lnTo>
                    <a:pt x="412" y="252"/>
                  </a:lnTo>
                  <a:lnTo>
                    <a:pt x="410" y="247"/>
                  </a:lnTo>
                  <a:lnTo>
                    <a:pt x="407" y="247"/>
                  </a:lnTo>
                  <a:lnTo>
                    <a:pt x="402" y="252"/>
                  </a:lnTo>
                  <a:lnTo>
                    <a:pt x="405" y="254"/>
                  </a:lnTo>
                  <a:lnTo>
                    <a:pt x="405" y="260"/>
                  </a:lnTo>
                  <a:lnTo>
                    <a:pt x="407" y="262"/>
                  </a:lnTo>
                  <a:lnTo>
                    <a:pt x="608" y="267"/>
                  </a:lnTo>
                  <a:lnTo>
                    <a:pt x="614" y="262"/>
                  </a:lnTo>
                  <a:lnTo>
                    <a:pt x="616" y="262"/>
                  </a:lnTo>
                  <a:lnTo>
                    <a:pt x="619" y="267"/>
                  </a:lnTo>
                  <a:lnTo>
                    <a:pt x="624" y="267"/>
                  </a:lnTo>
                  <a:lnTo>
                    <a:pt x="626" y="270"/>
                  </a:lnTo>
                  <a:lnTo>
                    <a:pt x="634" y="270"/>
                  </a:lnTo>
                  <a:lnTo>
                    <a:pt x="639" y="267"/>
                  </a:lnTo>
                  <a:lnTo>
                    <a:pt x="642" y="275"/>
                  </a:lnTo>
                  <a:lnTo>
                    <a:pt x="644" y="277"/>
                  </a:lnTo>
                  <a:lnTo>
                    <a:pt x="647" y="282"/>
                  </a:lnTo>
                  <a:lnTo>
                    <a:pt x="649" y="285"/>
                  </a:lnTo>
                  <a:lnTo>
                    <a:pt x="657" y="282"/>
                  </a:lnTo>
                  <a:lnTo>
                    <a:pt x="659" y="280"/>
                  </a:lnTo>
                  <a:lnTo>
                    <a:pt x="662" y="282"/>
                  </a:lnTo>
                  <a:lnTo>
                    <a:pt x="664" y="280"/>
                  </a:lnTo>
                  <a:lnTo>
                    <a:pt x="667" y="285"/>
                  </a:lnTo>
                  <a:lnTo>
                    <a:pt x="672" y="285"/>
                  </a:lnTo>
                  <a:lnTo>
                    <a:pt x="675" y="288"/>
                  </a:lnTo>
                  <a:lnTo>
                    <a:pt x="680" y="290"/>
                  </a:lnTo>
                  <a:lnTo>
                    <a:pt x="680" y="293"/>
                  </a:lnTo>
                  <a:lnTo>
                    <a:pt x="682" y="295"/>
                  </a:lnTo>
                  <a:lnTo>
                    <a:pt x="685" y="298"/>
                  </a:lnTo>
                  <a:lnTo>
                    <a:pt x="687" y="298"/>
                  </a:lnTo>
                  <a:lnTo>
                    <a:pt x="692" y="293"/>
                  </a:lnTo>
                  <a:lnTo>
                    <a:pt x="695" y="298"/>
                  </a:lnTo>
                  <a:lnTo>
                    <a:pt x="698" y="300"/>
                  </a:lnTo>
                  <a:lnTo>
                    <a:pt x="700" y="303"/>
                  </a:lnTo>
                  <a:lnTo>
                    <a:pt x="703" y="310"/>
                  </a:lnTo>
                  <a:lnTo>
                    <a:pt x="708" y="313"/>
                  </a:lnTo>
                  <a:lnTo>
                    <a:pt x="708" y="316"/>
                  </a:lnTo>
                  <a:lnTo>
                    <a:pt x="708" y="318"/>
                  </a:lnTo>
                  <a:lnTo>
                    <a:pt x="705" y="323"/>
                  </a:lnTo>
                  <a:lnTo>
                    <a:pt x="708" y="328"/>
                  </a:lnTo>
                  <a:lnTo>
                    <a:pt x="708" y="333"/>
                  </a:lnTo>
                  <a:lnTo>
                    <a:pt x="710" y="341"/>
                  </a:lnTo>
                  <a:lnTo>
                    <a:pt x="720" y="364"/>
                  </a:lnTo>
                  <a:lnTo>
                    <a:pt x="723" y="366"/>
                  </a:lnTo>
                  <a:lnTo>
                    <a:pt x="726" y="366"/>
                  </a:lnTo>
                  <a:lnTo>
                    <a:pt x="728" y="366"/>
                  </a:lnTo>
                  <a:lnTo>
                    <a:pt x="733" y="361"/>
                  </a:lnTo>
                  <a:lnTo>
                    <a:pt x="736" y="361"/>
                  </a:lnTo>
                  <a:lnTo>
                    <a:pt x="741" y="361"/>
                  </a:lnTo>
                  <a:lnTo>
                    <a:pt x="743" y="361"/>
                  </a:lnTo>
                  <a:lnTo>
                    <a:pt x="748" y="359"/>
                  </a:lnTo>
                  <a:lnTo>
                    <a:pt x="751" y="356"/>
                  </a:lnTo>
                  <a:lnTo>
                    <a:pt x="754" y="359"/>
                  </a:lnTo>
                  <a:lnTo>
                    <a:pt x="756" y="356"/>
                  </a:lnTo>
                  <a:lnTo>
                    <a:pt x="759" y="356"/>
                  </a:lnTo>
                  <a:lnTo>
                    <a:pt x="759" y="361"/>
                  </a:lnTo>
                  <a:lnTo>
                    <a:pt x="759" y="364"/>
                  </a:lnTo>
                  <a:lnTo>
                    <a:pt x="764" y="369"/>
                  </a:lnTo>
                  <a:lnTo>
                    <a:pt x="761" y="369"/>
                  </a:lnTo>
                  <a:lnTo>
                    <a:pt x="761" y="372"/>
                  </a:lnTo>
                  <a:lnTo>
                    <a:pt x="764" y="374"/>
                  </a:lnTo>
                  <a:lnTo>
                    <a:pt x="766" y="377"/>
                  </a:lnTo>
                  <a:lnTo>
                    <a:pt x="769" y="377"/>
                  </a:lnTo>
                  <a:lnTo>
                    <a:pt x="769" y="379"/>
                  </a:lnTo>
                  <a:lnTo>
                    <a:pt x="769" y="384"/>
                  </a:lnTo>
                  <a:lnTo>
                    <a:pt x="771" y="387"/>
                  </a:lnTo>
                  <a:lnTo>
                    <a:pt x="776" y="389"/>
                  </a:lnTo>
                  <a:lnTo>
                    <a:pt x="776" y="392"/>
                  </a:lnTo>
                  <a:lnTo>
                    <a:pt x="782" y="394"/>
                  </a:lnTo>
                  <a:lnTo>
                    <a:pt x="784" y="397"/>
                  </a:lnTo>
                  <a:lnTo>
                    <a:pt x="789" y="400"/>
                  </a:lnTo>
                  <a:lnTo>
                    <a:pt x="789" y="402"/>
                  </a:lnTo>
                  <a:lnTo>
                    <a:pt x="794" y="405"/>
                  </a:lnTo>
                  <a:lnTo>
                    <a:pt x="797" y="402"/>
                  </a:lnTo>
                  <a:lnTo>
                    <a:pt x="799" y="400"/>
                  </a:lnTo>
                  <a:lnTo>
                    <a:pt x="802" y="397"/>
                  </a:lnTo>
                  <a:lnTo>
                    <a:pt x="799" y="394"/>
                  </a:lnTo>
                  <a:lnTo>
                    <a:pt x="804" y="392"/>
                  </a:lnTo>
                  <a:lnTo>
                    <a:pt x="812" y="397"/>
                  </a:lnTo>
                  <a:lnTo>
                    <a:pt x="817" y="400"/>
                  </a:lnTo>
                  <a:lnTo>
                    <a:pt x="815" y="402"/>
                  </a:lnTo>
                  <a:lnTo>
                    <a:pt x="817" y="405"/>
                  </a:lnTo>
                  <a:lnTo>
                    <a:pt x="820" y="407"/>
                  </a:lnTo>
                  <a:lnTo>
                    <a:pt x="820" y="402"/>
                  </a:lnTo>
                  <a:lnTo>
                    <a:pt x="822" y="400"/>
                  </a:lnTo>
                  <a:lnTo>
                    <a:pt x="825" y="400"/>
                  </a:lnTo>
                  <a:lnTo>
                    <a:pt x="830" y="402"/>
                  </a:lnTo>
                  <a:lnTo>
                    <a:pt x="832" y="405"/>
                  </a:lnTo>
                  <a:lnTo>
                    <a:pt x="838" y="407"/>
                  </a:lnTo>
                  <a:lnTo>
                    <a:pt x="840" y="407"/>
                  </a:lnTo>
                  <a:lnTo>
                    <a:pt x="848" y="407"/>
                  </a:lnTo>
                  <a:lnTo>
                    <a:pt x="850" y="407"/>
                  </a:lnTo>
                  <a:lnTo>
                    <a:pt x="850" y="405"/>
                  </a:lnTo>
                  <a:lnTo>
                    <a:pt x="858" y="407"/>
                  </a:lnTo>
                  <a:lnTo>
                    <a:pt x="858" y="405"/>
                  </a:lnTo>
                  <a:lnTo>
                    <a:pt x="860" y="405"/>
                  </a:lnTo>
                  <a:lnTo>
                    <a:pt x="863" y="405"/>
                  </a:lnTo>
                  <a:lnTo>
                    <a:pt x="866" y="407"/>
                  </a:lnTo>
                  <a:lnTo>
                    <a:pt x="866" y="402"/>
                  </a:lnTo>
                  <a:lnTo>
                    <a:pt x="866" y="400"/>
                  </a:lnTo>
                  <a:lnTo>
                    <a:pt x="868" y="400"/>
                  </a:lnTo>
                  <a:lnTo>
                    <a:pt x="873" y="407"/>
                  </a:lnTo>
                  <a:lnTo>
                    <a:pt x="876" y="405"/>
                  </a:lnTo>
                  <a:lnTo>
                    <a:pt x="878" y="407"/>
                  </a:lnTo>
                  <a:lnTo>
                    <a:pt x="881" y="407"/>
                  </a:lnTo>
                  <a:lnTo>
                    <a:pt x="886" y="405"/>
                  </a:lnTo>
                  <a:lnTo>
                    <a:pt x="888" y="402"/>
                  </a:lnTo>
                  <a:lnTo>
                    <a:pt x="894" y="405"/>
                  </a:lnTo>
                  <a:lnTo>
                    <a:pt x="901" y="407"/>
                  </a:lnTo>
                  <a:lnTo>
                    <a:pt x="906" y="410"/>
                  </a:lnTo>
                  <a:lnTo>
                    <a:pt x="911" y="407"/>
                  </a:lnTo>
                  <a:lnTo>
                    <a:pt x="911" y="410"/>
                  </a:lnTo>
                  <a:lnTo>
                    <a:pt x="914" y="410"/>
                  </a:lnTo>
                  <a:lnTo>
                    <a:pt x="914" y="412"/>
                  </a:lnTo>
                  <a:lnTo>
                    <a:pt x="914" y="415"/>
                  </a:lnTo>
                  <a:lnTo>
                    <a:pt x="919" y="415"/>
                  </a:lnTo>
                  <a:lnTo>
                    <a:pt x="922" y="417"/>
                  </a:lnTo>
                  <a:lnTo>
                    <a:pt x="927" y="417"/>
                  </a:lnTo>
                  <a:lnTo>
                    <a:pt x="932" y="417"/>
                  </a:lnTo>
                  <a:lnTo>
                    <a:pt x="937" y="412"/>
                  </a:lnTo>
                  <a:lnTo>
                    <a:pt x="939" y="412"/>
                  </a:lnTo>
                  <a:lnTo>
                    <a:pt x="942" y="410"/>
                  </a:lnTo>
                  <a:lnTo>
                    <a:pt x="942" y="412"/>
                  </a:lnTo>
                  <a:lnTo>
                    <a:pt x="942" y="415"/>
                  </a:lnTo>
                  <a:lnTo>
                    <a:pt x="942" y="420"/>
                  </a:lnTo>
                  <a:lnTo>
                    <a:pt x="944" y="422"/>
                  </a:lnTo>
                  <a:lnTo>
                    <a:pt x="950" y="425"/>
                  </a:lnTo>
                  <a:lnTo>
                    <a:pt x="950" y="430"/>
                  </a:lnTo>
                  <a:lnTo>
                    <a:pt x="952" y="435"/>
                  </a:lnTo>
                  <a:lnTo>
                    <a:pt x="955" y="438"/>
                  </a:lnTo>
                  <a:lnTo>
                    <a:pt x="957" y="440"/>
                  </a:lnTo>
                  <a:lnTo>
                    <a:pt x="952" y="443"/>
                  </a:lnTo>
                  <a:lnTo>
                    <a:pt x="947" y="445"/>
                  </a:lnTo>
                  <a:lnTo>
                    <a:pt x="944" y="448"/>
                  </a:lnTo>
                  <a:lnTo>
                    <a:pt x="942" y="450"/>
                  </a:lnTo>
                  <a:lnTo>
                    <a:pt x="939" y="453"/>
                  </a:lnTo>
                  <a:lnTo>
                    <a:pt x="937" y="456"/>
                  </a:lnTo>
                  <a:lnTo>
                    <a:pt x="932" y="456"/>
                  </a:lnTo>
                  <a:lnTo>
                    <a:pt x="927" y="456"/>
                  </a:lnTo>
                  <a:lnTo>
                    <a:pt x="924" y="456"/>
                  </a:lnTo>
                  <a:lnTo>
                    <a:pt x="922" y="458"/>
                  </a:lnTo>
                  <a:lnTo>
                    <a:pt x="919" y="461"/>
                  </a:lnTo>
                  <a:lnTo>
                    <a:pt x="916" y="466"/>
                  </a:lnTo>
                  <a:lnTo>
                    <a:pt x="916" y="471"/>
                  </a:lnTo>
                  <a:lnTo>
                    <a:pt x="916" y="473"/>
                  </a:lnTo>
                  <a:lnTo>
                    <a:pt x="919" y="476"/>
                  </a:lnTo>
                  <a:lnTo>
                    <a:pt x="924" y="478"/>
                  </a:lnTo>
                  <a:lnTo>
                    <a:pt x="929" y="478"/>
                  </a:lnTo>
                  <a:lnTo>
                    <a:pt x="932" y="478"/>
                  </a:lnTo>
                  <a:lnTo>
                    <a:pt x="937" y="481"/>
                  </a:lnTo>
                  <a:lnTo>
                    <a:pt x="939" y="484"/>
                  </a:lnTo>
                  <a:lnTo>
                    <a:pt x="944" y="484"/>
                  </a:lnTo>
                  <a:lnTo>
                    <a:pt x="944" y="489"/>
                  </a:lnTo>
                  <a:lnTo>
                    <a:pt x="942" y="494"/>
                  </a:lnTo>
                  <a:lnTo>
                    <a:pt x="939" y="496"/>
                  </a:lnTo>
                  <a:lnTo>
                    <a:pt x="939" y="499"/>
                  </a:lnTo>
                  <a:lnTo>
                    <a:pt x="939" y="506"/>
                  </a:lnTo>
                  <a:lnTo>
                    <a:pt x="939" y="509"/>
                  </a:lnTo>
                  <a:lnTo>
                    <a:pt x="937" y="512"/>
                  </a:lnTo>
                  <a:lnTo>
                    <a:pt x="934" y="512"/>
                  </a:lnTo>
                  <a:lnTo>
                    <a:pt x="932" y="514"/>
                  </a:lnTo>
                  <a:lnTo>
                    <a:pt x="929" y="517"/>
                  </a:lnTo>
                  <a:lnTo>
                    <a:pt x="924" y="517"/>
                  </a:lnTo>
                  <a:lnTo>
                    <a:pt x="922" y="519"/>
                  </a:lnTo>
                  <a:lnTo>
                    <a:pt x="919" y="519"/>
                  </a:lnTo>
                  <a:lnTo>
                    <a:pt x="916" y="517"/>
                  </a:lnTo>
                  <a:lnTo>
                    <a:pt x="911" y="517"/>
                  </a:lnTo>
                  <a:lnTo>
                    <a:pt x="909" y="517"/>
                  </a:lnTo>
                  <a:lnTo>
                    <a:pt x="909" y="519"/>
                  </a:lnTo>
                  <a:lnTo>
                    <a:pt x="909" y="522"/>
                  </a:lnTo>
                  <a:lnTo>
                    <a:pt x="909" y="524"/>
                  </a:lnTo>
                  <a:lnTo>
                    <a:pt x="911" y="527"/>
                  </a:lnTo>
                  <a:lnTo>
                    <a:pt x="911" y="532"/>
                  </a:lnTo>
                  <a:lnTo>
                    <a:pt x="914" y="534"/>
                  </a:lnTo>
                  <a:lnTo>
                    <a:pt x="916" y="534"/>
                  </a:lnTo>
                  <a:lnTo>
                    <a:pt x="919" y="534"/>
                  </a:lnTo>
                  <a:lnTo>
                    <a:pt x="924" y="534"/>
                  </a:lnTo>
                  <a:lnTo>
                    <a:pt x="929" y="534"/>
                  </a:lnTo>
                  <a:lnTo>
                    <a:pt x="932" y="534"/>
                  </a:lnTo>
                  <a:lnTo>
                    <a:pt x="932" y="537"/>
                  </a:lnTo>
                  <a:lnTo>
                    <a:pt x="932" y="540"/>
                  </a:lnTo>
                  <a:lnTo>
                    <a:pt x="932" y="542"/>
                  </a:lnTo>
                  <a:lnTo>
                    <a:pt x="929" y="545"/>
                  </a:lnTo>
                  <a:lnTo>
                    <a:pt x="927" y="547"/>
                  </a:lnTo>
                  <a:lnTo>
                    <a:pt x="924" y="547"/>
                  </a:lnTo>
                  <a:lnTo>
                    <a:pt x="919" y="547"/>
                  </a:lnTo>
                  <a:lnTo>
                    <a:pt x="916" y="550"/>
                  </a:lnTo>
                  <a:lnTo>
                    <a:pt x="914" y="552"/>
                  </a:lnTo>
                  <a:lnTo>
                    <a:pt x="916" y="555"/>
                  </a:lnTo>
                  <a:lnTo>
                    <a:pt x="919" y="557"/>
                  </a:lnTo>
                  <a:lnTo>
                    <a:pt x="919" y="560"/>
                  </a:lnTo>
                  <a:lnTo>
                    <a:pt x="922" y="560"/>
                  </a:lnTo>
                  <a:lnTo>
                    <a:pt x="929" y="562"/>
                  </a:lnTo>
                  <a:lnTo>
                    <a:pt x="932" y="562"/>
                  </a:lnTo>
                  <a:lnTo>
                    <a:pt x="932" y="568"/>
                  </a:lnTo>
                  <a:lnTo>
                    <a:pt x="929" y="568"/>
                  </a:lnTo>
                  <a:lnTo>
                    <a:pt x="929" y="570"/>
                  </a:lnTo>
                  <a:lnTo>
                    <a:pt x="927" y="573"/>
                  </a:lnTo>
                  <a:lnTo>
                    <a:pt x="927" y="578"/>
                  </a:lnTo>
                  <a:lnTo>
                    <a:pt x="927" y="580"/>
                  </a:lnTo>
                  <a:lnTo>
                    <a:pt x="927" y="583"/>
                  </a:lnTo>
                  <a:lnTo>
                    <a:pt x="924" y="585"/>
                  </a:lnTo>
                  <a:lnTo>
                    <a:pt x="924" y="588"/>
                  </a:lnTo>
                  <a:lnTo>
                    <a:pt x="922" y="588"/>
                  </a:lnTo>
                  <a:lnTo>
                    <a:pt x="916" y="588"/>
                  </a:lnTo>
                  <a:lnTo>
                    <a:pt x="914" y="585"/>
                  </a:lnTo>
                  <a:lnTo>
                    <a:pt x="909" y="585"/>
                  </a:lnTo>
                  <a:lnTo>
                    <a:pt x="906" y="585"/>
                  </a:lnTo>
                  <a:lnTo>
                    <a:pt x="901" y="583"/>
                  </a:lnTo>
                  <a:lnTo>
                    <a:pt x="896" y="583"/>
                  </a:lnTo>
                  <a:lnTo>
                    <a:pt x="894" y="583"/>
                  </a:lnTo>
                  <a:lnTo>
                    <a:pt x="891" y="583"/>
                  </a:lnTo>
                  <a:lnTo>
                    <a:pt x="888" y="583"/>
                  </a:lnTo>
                  <a:lnTo>
                    <a:pt x="883" y="583"/>
                  </a:lnTo>
                  <a:lnTo>
                    <a:pt x="881" y="583"/>
                  </a:lnTo>
                  <a:lnTo>
                    <a:pt x="878" y="588"/>
                  </a:lnTo>
                  <a:lnTo>
                    <a:pt x="878" y="590"/>
                  </a:lnTo>
                  <a:lnTo>
                    <a:pt x="876" y="593"/>
                  </a:lnTo>
                  <a:lnTo>
                    <a:pt x="878" y="596"/>
                  </a:lnTo>
                  <a:lnTo>
                    <a:pt x="881" y="598"/>
                  </a:lnTo>
                  <a:lnTo>
                    <a:pt x="883" y="601"/>
                  </a:lnTo>
                  <a:lnTo>
                    <a:pt x="886" y="603"/>
                  </a:lnTo>
                  <a:lnTo>
                    <a:pt x="891" y="608"/>
                  </a:lnTo>
                  <a:lnTo>
                    <a:pt x="894" y="611"/>
                  </a:lnTo>
                  <a:lnTo>
                    <a:pt x="896" y="613"/>
                  </a:lnTo>
                  <a:lnTo>
                    <a:pt x="899" y="613"/>
                  </a:lnTo>
                  <a:lnTo>
                    <a:pt x="904" y="618"/>
                  </a:lnTo>
                  <a:lnTo>
                    <a:pt x="904" y="621"/>
                  </a:lnTo>
                  <a:lnTo>
                    <a:pt x="904" y="624"/>
                  </a:lnTo>
                  <a:lnTo>
                    <a:pt x="901" y="629"/>
                  </a:lnTo>
                  <a:lnTo>
                    <a:pt x="899" y="631"/>
                  </a:lnTo>
                  <a:lnTo>
                    <a:pt x="894" y="636"/>
                  </a:lnTo>
                  <a:lnTo>
                    <a:pt x="894" y="639"/>
                  </a:lnTo>
                  <a:lnTo>
                    <a:pt x="891" y="644"/>
                  </a:lnTo>
                  <a:lnTo>
                    <a:pt x="891" y="646"/>
                  </a:lnTo>
                  <a:lnTo>
                    <a:pt x="894" y="649"/>
                  </a:lnTo>
                  <a:lnTo>
                    <a:pt x="896" y="654"/>
                  </a:lnTo>
                  <a:lnTo>
                    <a:pt x="899" y="652"/>
                  </a:lnTo>
                  <a:lnTo>
                    <a:pt x="901" y="652"/>
                  </a:lnTo>
                  <a:lnTo>
                    <a:pt x="906" y="654"/>
                  </a:lnTo>
                  <a:lnTo>
                    <a:pt x="911" y="654"/>
                  </a:lnTo>
                  <a:lnTo>
                    <a:pt x="914" y="657"/>
                  </a:lnTo>
                  <a:lnTo>
                    <a:pt x="919" y="657"/>
                  </a:lnTo>
                  <a:lnTo>
                    <a:pt x="919" y="659"/>
                  </a:lnTo>
                  <a:lnTo>
                    <a:pt x="919" y="662"/>
                  </a:lnTo>
                  <a:lnTo>
                    <a:pt x="924" y="664"/>
                  </a:lnTo>
                  <a:lnTo>
                    <a:pt x="927" y="667"/>
                  </a:lnTo>
                  <a:lnTo>
                    <a:pt x="927" y="669"/>
                  </a:lnTo>
                  <a:lnTo>
                    <a:pt x="929" y="672"/>
                  </a:lnTo>
                  <a:lnTo>
                    <a:pt x="932" y="672"/>
                  </a:lnTo>
                  <a:lnTo>
                    <a:pt x="934" y="677"/>
                  </a:lnTo>
                  <a:lnTo>
                    <a:pt x="934" y="680"/>
                  </a:lnTo>
                  <a:lnTo>
                    <a:pt x="939" y="680"/>
                  </a:lnTo>
                  <a:lnTo>
                    <a:pt x="942" y="680"/>
                  </a:lnTo>
                  <a:lnTo>
                    <a:pt x="944" y="685"/>
                  </a:lnTo>
                  <a:lnTo>
                    <a:pt x="944" y="687"/>
                  </a:lnTo>
                  <a:lnTo>
                    <a:pt x="942" y="687"/>
                  </a:lnTo>
                  <a:lnTo>
                    <a:pt x="939" y="690"/>
                  </a:lnTo>
                  <a:lnTo>
                    <a:pt x="934" y="690"/>
                  </a:lnTo>
                  <a:lnTo>
                    <a:pt x="932" y="687"/>
                  </a:lnTo>
                  <a:lnTo>
                    <a:pt x="929" y="687"/>
                  </a:lnTo>
                  <a:lnTo>
                    <a:pt x="924" y="687"/>
                  </a:lnTo>
                  <a:lnTo>
                    <a:pt x="922" y="687"/>
                  </a:lnTo>
                  <a:lnTo>
                    <a:pt x="916" y="687"/>
                  </a:lnTo>
                  <a:lnTo>
                    <a:pt x="914" y="687"/>
                  </a:lnTo>
                  <a:lnTo>
                    <a:pt x="909" y="687"/>
                  </a:lnTo>
                  <a:lnTo>
                    <a:pt x="906" y="690"/>
                  </a:lnTo>
                  <a:lnTo>
                    <a:pt x="906" y="695"/>
                  </a:lnTo>
                  <a:lnTo>
                    <a:pt x="906" y="697"/>
                  </a:lnTo>
                  <a:lnTo>
                    <a:pt x="906" y="700"/>
                  </a:lnTo>
                  <a:lnTo>
                    <a:pt x="906" y="702"/>
                  </a:lnTo>
                  <a:lnTo>
                    <a:pt x="904" y="705"/>
                  </a:lnTo>
                  <a:lnTo>
                    <a:pt x="899" y="708"/>
                  </a:lnTo>
                  <a:lnTo>
                    <a:pt x="899" y="718"/>
                  </a:lnTo>
                  <a:lnTo>
                    <a:pt x="896" y="718"/>
                  </a:lnTo>
                  <a:lnTo>
                    <a:pt x="896" y="720"/>
                  </a:lnTo>
                  <a:lnTo>
                    <a:pt x="891" y="720"/>
                  </a:lnTo>
                  <a:lnTo>
                    <a:pt x="883" y="728"/>
                  </a:lnTo>
                  <a:lnTo>
                    <a:pt x="876" y="730"/>
                  </a:lnTo>
                  <a:lnTo>
                    <a:pt x="873" y="733"/>
                  </a:lnTo>
                  <a:lnTo>
                    <a:pt x="871" y="733"/>
                  </a:lnTo>
                  <a:lnTo>
                    <a:pt x="868" y="736"/>
                  </a:lnTo>
                  <a:lnTo>
                    <a:pt x="866" y="736"/>
                  </a:lnTo>
                  <a:lnTo>
                    <a:pt x="860" y="738"/>
                  </a:lnTo>
                  <a:lnTo>
                    <a:pt x="858" y="738"/>
                  </a:lnTo>
                  <a:lnTo>
                    <a:pt x="855" y="741"/>
                  </a:lnTo>
                  <a:lnTo>
                    <a:pt x="850" y="741"/>
                  </a:lnTo>
                  <a:lnTo>
                    <a:pt x="838" y="741"/>
                  </a:lnTo>
                  <a:lnTo>
                    <a:pt x="835" y="741"/>
                  </a:lnTo>
                  <a:lnTo>
                    <a:pt x="832" y="741"/>
                  </a:lnTo>
                  <a:lnTo>
                    <a:pt x="830" y="741"/>
                  </a:lnTo>
                  <a:lnTo>
                    <a:pt x="827" y="741"/>
                  </a:lnTo>
                  <a:lnTo>
                    <a:pt x="825" y="738"/>
                  </a:lnTo>
                  <a:lnTo>
                    <a:pt x="822" y="738"/>
                  </a:lnTo>
                  <a:lnTo>
                    <a:pt x="820" y="738"/>
                  </a:lnTo>
                  <a:lnTo>
                    <a:pt x="817" y="738"/>
                  </a:lnTo>
                  <a:lnTo>
                    <a:pt x="812" y="741"/>
                  </a:lnTo>
                  <a:lnTo>
                    <a:pt x="810" y="743"/>
                  </a:lnTo>
                  <a:lnTo>
                    <a:pt x="807" y="746"/>
                  </a:lnTo>
                  <a:lnTo>
                    <a:pt x="802" y="748"/>
                  </a:lnTo>
                  <a:lnTo>
                    <a:pt x="797" y="756"/>
                  </a:lnTo>
                  <a:lnTo>
                    <a:pt x="789" y="766"/>
                  </a:lnTo>
                  <a:lnTo>
                    <a:pt x="771" y="784"/>
                  </a:lnTo>
                  <a:lnTo>
                    <a:pt x="766" y="786"/>
                  </a:lnTo>
                  <a:lnTo>
                    <a:pt x="759" y="802"/>
                  </a:lnTo>
                  <a:lnTo>
                    <a:pt x="748" y="819"/>
                  </a:lnTo>
                  <a:lnTo>
                    <a:pt x="720" y="819"/>
                  </a:lnTo>
                  <a:lnTo>
                    <a:pt x="680" y="837"/>
                  </a:lnTo>
                  <a:lnTo>
                    <a:pt x="675" y="837"/>
                  </a:lnTo>
                  <a:lnTo>
                    <a:pt x="672" y="837"/>
                  </a:lnTo>
                  <a:lnTo>
                    <a:pt x="670" y="837"/>
                  </a:lnTo>
                  <a:lnTo>
                    <a:pt x="667" y="840"/>
                  </a:lnTo>
                  <a:lnTo>
                    <a:pt x="664" y="840"/>
                  </a:lnTo>
                  <a:lnTo>
                    <a:pt x="664" y="837"/>
                  </a:lnTo>
                  <a:lnTo>
                    <a:pt x="662" y="840"/>
                  </a:lnTo>
                  <a:lnTo>
                    <a:pt x="659" y="840"/>
                  </a:lnTo>
                  <a:lnTo>
                    <a:pt x="657" y="840"/>
                  </a:lnTo>
                  <a:lnTo>
                    <a:pt x="654" y="840"/>
                  </a:lnTo>
                  <a:lnTo>
                    <a:pt x="652" y="837"/>
                  </a:lnTo>
                  <a:lnTo>
                    <a:pt x="649" y="837"/>
                  </a:lnTo>
                  <a:lnTo>
                    <a:pt x="647" y="835"/>
                  </a:lnTo>
                  <a:lnTo>
                    <a:pt x="644" y="837"/>
                  </a:lnTo>
                  <a:lnTo>
                    <a:pt x="642" y="837"/>
                  </a:lnTo>
                  <a:lnTo>
                    <a:pt x="639" y="835"/>
                  </a:lnTo>
                  <a:lnTo>
                    <a:pt x="636" y="837"/>
                  </a:lnTo>
                  <a:lnTo>
                    <a:pt x="636" y="835"/>
                  </a:lnTo>
                  <a:lnTo>
                    <a:pt x="634" y="835"/>
                  </a:lnTo>
                  <a:lnTo>
                    <a:pt x="631" y="835"/>
                  </a:lnTo>
                  <a:lnTo>
                    <a:pt x="629" y="832"/>
                  </a:lnTo>
                  <a:lnTo>
                    <a:pt x="626" y="832"/>
                  </a:lnTo>
                  <a:lnTo>
                    <a:pt x="624" y="837"/>
                  </a:lnTo>
                  <a:lnTo>
                    <a:pt x="624" y="840"/>
                  </a:lnTo>
                  <a:lnTo>
                    <a:pt x="621" y="842"/>
                  </a:lnTo>
                  <a:lnTo>
                    <a:pt x="619" y="845"/>
                  </a:lnTo>
                  <a:lnTo>
                    <a:pt x="619" y="847"/>
                  </a:lnTo>
                  <a:lnTo>
                    <a:pt x="619" y="850"/>
                  </a:lnTo>
                  <a:lnTo>
                    <a:pt x="621" y="853"/>
                  </a:lnTo>
                  <a:lnTo>
                    <a:pt x="621" y="855"/>
                  </a:lnTo>
                  <a:lnTo>
                    <a:pt x="624" y="855"/>
                  </a:lnTo>
                  <a:lnTo>
                    <a:pt x="621" y="858"/>
                  </a:lnTo>
                  <a:lnTo>
                    <a:pt x="624" y="860"/>
                  </a:lnTo>
                  <a:lnTo>
                    <a:pt x="624" y="863"/>
                  </a:lnTo>
                  <a:lnTo>
                    <a:pt x="626" y="863"/>
                  </a:lnTo>
                  <a:lnTo>
                    <a:pt x="626" y="865"/>
                  </a:lnTo>
                  <a:lnTo>
                    <a:pt x="629" y="865"/>
                  </a:lnTo>
                  <a:lnTo>
                    <a:pt x="629" y="868"/>
                  </a:lnTo>
                  <a:lnTo>
                    <a:pt x="631" y="870"/>
                  </a:lnTo>
                  <a:lnTo>
                    <a:pt x="631" y="873"/>
                  </a:lnTo>
                  <a:lnTo>
                    <a:pt x="631" y="875"/>
                  </a:lnTo>
                  <a:lnTo>
                    <a:pt x="634" y="875"/>
                  </a:lnTo>
                  <a:lnTo>
                    <a:pt x="634" y="878"/>
                  </a:lnTo>
                  <a:lnTo>
                    <a:pt x="634" y="881"/>
                  </a:lnTo>
                  <a:lnTo>
                    <a:pt x="634" y="883"/>
                  </a:lnTo>
                  <a:lnTo>
                    <a:pt x="634" y="886"/>
                  </a:lnTo>
                  <a:lnTo>
                    <a:pt x="636" y="888"/>
                  </a:lnTo>
                  <a:lnTo>
                    <a:pt x="636" y="891"/>
                  </a:lnTo>
                  <a:lnTo>
                    <a:pt x="636" y="893"/>
                  </a:lnTo>
                  <a:lnTo>
                    <a:pt x="636" y="896"/>
                  </a:lnTo>
                  <a:lnTo>
                    <a:pt x="636" y="898"/>
                  </a:lnTo>
                  <a:lnTo>
                    <a:pt x="639" y="901"/>
                  </a:lnTo>
                  <a:lnTo>
                    <a:pt x="639" y="903"/>
                  </a:lnTo>
                  <a:lnTo>
                    <a:pt x="639" y="906"/>
                  </a:lnTo>
                  <a:lnTo>
                    <a:pt x="639" y="911"/>
                  </a:lnTo>
                  <a:lnTo>
                    <a:pt x="642" y="914"/>
                  </a:lnTo>
                  <a:lnTo>
                    <a:pt x="644" y="916"/>
                  </a:lnTo>
                  <a:lnTo>
                    <a:pt x="647" y="929"/>
                  </a:lnTo>
                  <a:lnTo>
                    <a:pt x="644" y="931"/>
                  </a:lnTo>
                  <a:lnTo>
                    <a:pt x="644" y="934"/>
                  </a:lnTo>
                  <a:lnTo>
                    <a:pt x="647" y="934"/>
                  </a:lnTo>
                  <a:lnTo>
                    <a:pt x="647" y="939"/>
                  </a:lnTo>
                  <a:lnTo>
                    <a:pt x="644" y="942"/>
                  </a:lnTo>
                  <a:lnTo>
                    <a:pt x="642" y="944"/>
                  </a:lnTo>
                  <a:lnTo>
                    <a:pt x="639" y="944"/>
                  </a:lnTo>
                  <a:lnTo>
                    <a:pt x="636" y="947"/>
                  </a:lnTo>
                  <a:lnTo>
                    <a:pt x="634" y="947"/>
                  </a:lnTo>
                  <a:lnTo>
                    <a:pt x="634" y="949"/>
                  </a:lnTo>
                  <a:lnTo>
                    <a:pt x="631" y="949"/>
                  </a:lnTo>
                  <a:lnTo>
                    <a:pt x="629" y="949"/>
                  </a:lnTo>
                  <a:lnTo>
                    <a:pt x="626" y="949"/>
                  </a:lnTo>
                  <a:lnTo>
                    <a:pt x="624" y="947"/>
                  </a:lnTo>
                  <a:lnTo>
                    <a:pt x="624" y="944"/>
                  </a:lnTo>
                  <a:lnTo>
                    <a:pt x="621" y="942"/>
                  </a:lnTo>
                  <a:lnTo>
                    <a:pt x="619" y="942"/>
                  </a:lnTo>
                  <a:lnTo>
                    <a:pt x="616" y="942"/>
                  </a:lnTo>
                  <a:lnTo>
                    <a:pt x="614" y="942"/>
                  </a:lnTo>
                  <a:lnTo>
                    <a:pt x="611" y="942"/>
                  </a:lnTo>
                  <a:lnTo>
                    <a:pt x="608" y="942"/>
                  </a:lnTo>
                  <a:lnTo>
                    <a:pt x="606" y="942"/>
                  </a:lnTo>
                  <a:lnTo>
                    <a:pt x="603" y="942"/>
                  </a:lnTo>
                  <a:lnTo>
                    <a:pt x="603" y="944"/>
                  </a:lnTo>
                  <a:lnTo>
                    <a:pt x="601" y="944"/>
                  </a:lnTo>
                  <a:lnTo>
                    <a:pt x="601" y="947"/>
                  </a:lnTo>
                  <a:lnTo>
                    <a:pt x="598" y="947"/>
                  </a:lnTo>
                  <a:lnTo>
                    <a:pt x="596" y="947"/>
                  </a:lnTo>
                  <a:lnTo>
                    <a:pt x="593" y="949"/>
                  </a:lnTo>
                  <a:lnTo>
                    <a:pt x="593" y="952"/>
                  </a:lnTo>
                  <a:lnTo>
                    <a:pt x="593" y="954"/>
                  </a:lnTo>
                  <a:lnTo>
                    <a:pt x="591" y="957"/>
                  </a:lnTo>
                  <a:lnTo>
                    <a:pt x="591" y="959"/>
                  </a:lnTo>
                  <a:lnTo>
                    <a:pt x="588" y="959"/>
                  </a:lnTo>
                  <a:lnTo>
                    <a:pt x="588" y="962"/>
                  </a:lnTo>
                  <a:lnTo>
                    <a:pt x="588" y="965"/>
                  </a:lnTo>
                  <a:lnTo>
                    <a:pt x="586" y="965"/>
                  </a:lnTo>
                  <a:lnTo>
                    <a:pt x="583" y="967"/>
                  </a:lnTo>
                  <a:lnTo>
                    <a:pt x="580" y="967"/>
                  </a:lnTo>
                  <a:lnTo>
                    <a:pt x="578" y="967"/>
                  </a:lnTo>
                  <a:lnTo>
                    <a:pt x="578" y="970"/>
                  </a:lnTo>
                  <a:lnTo>
                    <a:pt x="575" y="970"/>
                  </a:lnTo>
                  <a:lnTo>
                    <a:pt x="573" y="970"/>
                  </a:lnTo>
                  <a:lnTo>
                    <a:pt x="570" y="970"/>
                  </a:lnTo>
                  <a:lnTo>
                    <a:pt x="568" y="970"/>
                  </a:lnTo>
                  <a:lnTo>
                    <a:pt x="565" y="970"/>
                  </a:lnTo>
                  <a:lnTo>
                    <a:pt x="565" y="972"/>
                  </a:lnTo>
                  <a:lnTo>
                    <a:pt x="563" y="975"/>
                  </a:lnTo>
                  <a:lnTo>
                    <a:pt x="560" y="975"/>
                  </a:lnTo>
                  <a:lnTo>
                    <a:pt x="563" y="977"/>
                  </a:lnTo>
                  <a:lnTo>
                    <a:pt x="563" y="980"/>
                  </a:lnTo>
                  <a:lnTo>
                    <a:pt x="563" y="982"/>
                  </a:lnTo>
                  <a:lnTo>
                    <a:pt x="560" y="985"/>
                  </a:lnTo>
                  <a:lnTo>
                    <a:pt x="557" y="987"/>
                  </a:lnTo>
                  <a:lnTo>
                    <a:pt x="555" y="987"/>
                  </a:lnTo>
                  <a:lnTo>
                    <a:pt x="555" y="990"/>
                  </a:lnTo>
                  <a:lnTo>
                    <a:pt x="552" y="990"/>
                  </a:lnTo>
                  <a:lnTo>
                    <a:pt x="552" y="993"/>
                  </a:lnTo>
                  <a:lnTo>
                    <a:pt x="550" y="993"/>
                  </a:lnTo>
                  <a:lnTo>
                    <a:pt x="547" y="993"/>
                  </a:lnTo>
                  <a:lnTo>
                    <a:pt x="547" y="995"/>
                  </a:lnTo>
                  <a:lnTo>
                    <a:pt x="545" y="993"/>
                  </a:lnTo>
                  <a:lnTo>
                    <a:pt x="542" y="993"/>
                  </a:lnTo>
                  <a:lnTo>
                    <a:pt x="540" y="993"/>
                  </a:lnTo>
                  <a:lnTo>
                    <a:pt x="537" y="993"/>
                  </a:lnTo>
                  <a:lnTo>
                    <a:pt x="535" y="990"/>
                  </a:lnTo>
                  <a:lnTo>
                    <a:pt x="532" y="990"/>
                  </a:lnTo>
                  <a:lnTo>
                    <a:pt x="529" y="990"/>
                  </a:lnTo>
                  <a:lnTo>
                    <a:pt x="529" y="987"/>
                  </a:lnTo>
                  <a:lnTo>
                    <a:pt x="527" y="987"/>
                  </a:lnTo>
                  <a:lnTo>
                    <a:pt x="527" y="990"/>
                  </a:lnTo>
                  <a:lnTo>
                    <a:pt x="524" y="990"/>
                  </a:lnTo>
                  <a:lnTo>
                    <a:pt x="522" y="990"/>
                  </a:lnTo>
                  <a:lnTo>
                    <a:pt x="519" y="987"/>
                  </a:lnTo>
                  <a:lnTo>
                    <a:pt x="519" y="985"/>
                  </a:lnTo>
                  <a:lnTo>
                    <a:pt x="519" y="982"/>
                  </a:lnTo>
                  <a:lnTo>
                    <a:pt x="517" y="980"/>
                  </a:lnTo>
                  <a:lnTo>
                    <a:pt x="517" y="977"/>
                  </a:lnTo>
                  <a:lnTo>
                    <a:pt x="514" y="975"/>
                  </a:lnTo>
                  <a:lnTo>
                    <a:pt x="512" y="975"/>
                  </a:lnTo>
                  <a:lnTo>
                    <a:pt x="501" y="959"/>
                  </a:lnTo>
                  <a:lnTo>
                    <a:pt x="494" y="970"/>
                  </a:lnTo>
                  <a:lnTo>
                    <a:pt x="491" y="967"/>
                  </a:lnTo>
                  <a:lnTo>
                    <a:pt x="489" y="967"/>
                  </a:lnTo>
                  <a:lnTo>
                    <a:pt x="486" y="967"/>
                  </a:lnTo>
                  <a:lnTo>
                    <a:pt x="484" y="967"/>
                  </a:lnTo>
                  <a:lnTo>
                    <a:pt x="481" y="967"/>
                  </a:lnTo>
                  <a:lnTo>
                    <a:pt x="479" y="965"/>
                  </a:lnTo>
                  <a:lnTo>
                    <a:pt x="476" y="967"/>
                  </a:lnTo>
                  <a:lnTo>
                    <a:pt x="473" y="967"/>
                  </a:lnTo>
                  <a:lnTo>
                    <a:pt x="473" y="970"/>
                  </a:lnTo>
                  <a:lnTo>
                    <a:pt x="471" y="972"/>
                  </a:lnTo>
                  <a:lnTo>
                    <a:pt x="468" y="972"/>
                  </a:lnTo>
                  <a:lnTo>
                    <a:pt x="468" y="975"/>
                  </a:lnTo>
                  <a:lnTo>
                    <a:pt x="466" y="975"/>
                  </a:lnTo>
                  <a:lnTo>
                    <a:pt x="463" y="975"/>
                  </a:lnTo>
                  <a:lnTo>
                    <a:pt x="461" y="975"/>
                  </a:lnTo>
                  <a:lnTo>
                    <a:pt x="458" y="975"/>
                  </a:lnTo>
                  <a:lnTo>
                    <a:pt x="456" y="975"/>
                  </a:lnTo>
                  <a:lnTo>
                    <a:pt x="453" y="972"/>
                  </a:lnTo>
                  <a:lnTo>
                    <a:pt x="451" y="972"/>
                  </a:lnTo>
                  <a:lnTo>
                    <a:pt x="451" y="970"/>
                  </a:lnTo>
                  <a:lnTo>
                    <a:pt x="448" y="967"/>
                  </a:lnTo>
                  <a:lnTo>
                    <a:pt x="445" y="967"/>
                  </a:lnTo>
                  <a:lnTo>
                    <a:pt x="443" y="967"/>
                  </a:lnTo>
                  <a:lnTo>
                    <a:pt x="440" y="970"/>
                  </a:lnTo>
                  <a:lnTo>
                    <a:pt x="440" y="972"/>
                  </a:lnTo>
                  <a:lnTo>
                    <a:pt x="438" y="972"/>
                  </a:lnTo>
                  <a:lnTo>
                    <a:pt x="438" y="975"/>
                  </a:lnTo>
                  <a:lnTo>
                    <a:pt x="435" y="977"/>
                  </a:lnTo>
                  <a:lnTo>
                    <a:pt x="435" y="980"/>
                  </a:lnTo>
                  <a:lnTo>
                    <a:pt x="435" y="982"/>
                  </a:lnTo>
                  <a:lnTo>
                    <a:pt x="433" y="982"/>
                  </a:lnTo>
                  <a:lnTo>
                    <a:pt x="430" y="985"/>
                  </a:lnTo>
                  <a:lnTo>
                    <a:pt x="428" y="987"/>
                  </a:lnTo>
                  <a:lnTo>
                    <a:pt x="428" y="990"/>
                  </a:lnTo>
                  <a:lnTo>
                    <a:pt x="425" y="993"/>
                  </a:lnTo>
                  <a:lnTo>
                    <a:pt x="423" y="993"/>
                  </a:lnTo>
                  <a:lnTo>
                    <a:pt x="420" y="995"/>
                  </a:lnTo>
                  <a:lnTo>
                    <a:pt x="423" y="998"/>
                  </a:lnTo>
                  <a:lnTo>
                    <a:pt x="423" y="1000"/>
                  </a:lnTo>
                  <a:lnTo>
                    <a:pt x="423" y="1003"/>
                  </a:lnTo>
                  <a:lnTo>
                    <a:pt x="420" y="1003"/>
                  </a:lnTo>
                  <a:lnTo>
                    <a:pt x="420" y="1005"/>
                  </a:lnTo>
                  <a:lnTo>
                    <a:pt x="420" y="1008"/>
                  </a:lnTo>
                  <a:lnTo>
                    <a:pt x="420" y="1010"/>
                  </a:lnTo>
                  <a:lnTo>
                    <a:pt x="417" y="1013"/>
                  </a:lnTo>
                  <a:lnTo>
                    <a:pt x="417" y="1010"/>
                  </a:lnTo>
                  <a:lnTo>
                    <a:pt x="415" y="1010"/>
                  </a:lnTo>
                  <a:lnTo>
                    <a:pt x="412" y="1010"/>
                  </a:lnTo>
                  <a:lnTo>
                    <a:pt x="410" y="1010"/>
                  </a:lnTo>
                  <a:lnTo>
                    <a:pt x="407" y="1010"/>
                  </a:lnTo>
                  <a:lnTo>
                    <a:pt x="405" y="1010"/>
                  </a:lnTo>
                  <a:lnTo>
                    <a:pt x="405" y="1008"/>
                  </a:lnTo>
                  <a:lnTo>
                    <a:pt x="402" y="1008"/>
                  </a:lnTo>
                  <a:lnTo>
                    <a:pt x="400" y="1008"/>
                  </a:lnTo>
                  <a:lnTo>
                    <a:pt x="397" y="1008"/>
                  </a:lnTo>
                  <a:lnTo>
                    <a:pt x="397" y="1010"/>
                  </a:lnTo>
                  <a:lnTo>
                    <a:pt x="395" y="1013"/>
                  </a:lnTo>
                  <a:lnTo>
                    <a:pt x="392" y="1015"/>
                  </a:lnTo>
                  <a:lnTo>
                    <a:pt x="389" y="1018"/>
                  </a:lnTo>
                  <a:lnTo>
                    <a:pt x="387" y="1021"/>
                  </a:lnTo>
                  <a:lnTo>
                    <a:pt x="387" y="1018"/>
                  </a:lnTo>
                  <a:lnTo>
                    <a:pt x="384" y="1018"/>
                  </a:lnTo>
                  <a:lnTo>
                    <a:pt x="382" y="1015"/>
                  </a:lnTo>
                  <a:lnTo>
                    <a:pt x="382" y="1018"/>
                  </a:lnTo>
                  <a:lnTo>
                    <a:pt x="379" y="1018"/>
                  </a:lnTo>
                  <a:lnTo>
                    <a:pt x="377" y="1021"/>
                  </a:lnTo>
                  <a:lnTo>
                    <a:pt x="377" y="1023"/>
                  </a:lnTo>
                  <a:lnTo>
                    <a:pt x="374" y="1023"/>
                  </a:lnTo>
                  <a:lnTo>
                    <a:pt x="372" y="1026"/>
                  </a:lnTo>
                  <a:lnTo>
                    <a:pt x="369" y="1028"/>
                  </a:lnTo>
                  <a:lnTo>
                    <a:pt x="367" y="1031"/>
                  </a:lnTo>
                  <a:lnTo>
                    <a:pt x="364" y="1033"/>
                  </a:lnTo>
                  <a:lnTo>
                    <a:pt x="364" y="1036"/>
                  </a:lnTo>
                  <a:lnTo>
                    <a:pt x="361" y="1036"/>
                  </a:lnTo>
                  <a:lnTo>
                    <a:pt x="361" y="1038"/>
                  </a:lnTo>
                  <a:lnTo>
                    <a:pt x="364" y="1041"/>
                  </a:lnTo>
                  <a:lnTo>
                    <a:pt x="367" y="1041"/>
                  </a:lnTo>
                  <a:lnTo>
                    <a:pt x="369" y="1041"/>
                  </a:lnTo>
                  <a:lnTo>
                    <a:pt x="374" y="1041"/>
                  </a:lnTo>
                  <a:lnTo>
                    <a:pt x="377" y="1043"/>
                  </a:lnTo>
                  <a:lnTo>
                    <a:pt x="379" y="1043"/>
                  </a:lnTo>
                  <a:lnTo>
                    <a:pt x="379" y="1046"/>
                  </a:lnTo>
                  <a:lnTo>
                    <a:pt x="377" y="1049"/>
                  </a:lnTo>
                  <a:lnTo>
                    <a:pt x="374" y="1049"/>
                  </a:lnTo>
                  <a:lnTo>
                    <a:pt x="372" y="1049"/>
                  </a:lnTo>
                  <a:lnTo>
                    <a:pt x="369" y="1046"/>
                  </a:lnTo>
                  <a:lnTo>
                    <a:pt x="367" y="1046"/>
                  </a:lnTo>
                  <a:lnTo>
                    <a:pt x="364" y="1049"/>
                  </a:lnTo>
                  <a:lnTo>
                    <a:pt x="361" y="1049"/>
                  </a:lnTo>
                  <a:lnTo>
                    <a:pt x="359" y="1049"/>
                  </a:lnTo>
                  <a:lnTo>
                    <a:pt x="356" y="1049"/>
                  </a:lnTo>
                  <a:lnTo>
                    <a:pt x="354" y="1049"/>
                  </a:lnTo>
                  <a:lnTo>
                    <a:pt x="354" y="1051"/>
                  </a:lnTo>
                  <a:lnTo>
                    <a:pt x="351" y="1051"/>
                  </a:lnTo>
                  <a:lnTo>
                    <a:pt x="354" y="1056"/>
                  </a:lnTo>
                  <a:lnTo>
                    <a:pt x="354" y="1059"/>
                  </a:lnTo>
                  <a:lnTo>
                    <a:pt x="356" y="1061"/>
                  </a:lnTo>
                  <a:lnTo>
                    <a:pt x="354" y="1064"/>
                  </a:lnTo>
                  <a:lnTo>
                    <a:pt x="354" y="1066"/>
                  </a:lnTo>
                  <a:lnTo>
                    <a:pt x="351" y="1066"/>
                  </a:lnTo>
                  <a:lnTo>
                    <a:pt x="349" y="1069"/>
                  </a:lnTo>
                  <a:lnTo>
                    <a:pt x="346" y="1069"/>
                  </a:lnTo>
                  <a:lnTo>
                    <a:pt x="344" y="1071"/>
                  </a:lnTo>
                  <a:lnTo>
                    <a:pt x="341" y="1071"/>
                  </a:lnTo>
                  <a:lnTo>
                    <a:pt x="339" y="1074"/>
                  </a:lnTo>
                  <a:lnTo>
                    <a:pt x="336" y="1074"/>
                  </a:lnTo>
                  <a:lnTo>
                    <a:pt x="336" y="1077"/>
                  </a:lnTo>
                  <a:lnTo>
                    <a:pt x="333" y="1077"/>
                  </a:lnTo>
                  <a:lnTo>
                    <a:pt x="331" y="1077"/>
                  </a:lnTo>
                  <a:lnTo>
                    <a:pt x="328" y="1079"/>
                  </a:lnTo>
                  <a:lnTo>
                    <a:pt x="326" y="1079"/>
                  </a:lnTo>
                  <a:lnTo>
                    <a:pt x="321" y="1079"/>
                  </a:lnTo>
                  <a:lnTo>
                    <a:pt x="318" y="1079"/>
                  </a:lnTo>
                  <a:lnTo>
                    <a:pt x="316" y="1079"/>
                  </a:lnTo>
                  <a:lnTo>
                    <a:pt x="313" y="1079"/>
                  </a:lnTo>
                  <a:lnTo>
                    <a:pt x="311" y="1079"/>
                  </a:lnTo>
                  <a:lnTo>
                    <a:pt x="311" y="1082"/>
                  </a:lnTo>
                  <a:lnTo>
                    <a:pt x="308" y="1082"/>
                  </a:lnTo>
                  <a:lnTo>
                    <a:pt x="305" y="1082"/>
                  </a:lnTo>
                  <a:lnTo>
                    <a:pt x="303" y="1082"/>
                  </a:lnTo>
                  <a:lnTo>
                    <a:pt x="303" y="1084"/>
                  </a:lnTo>
                  <a:lnTo>
                    <a:pt x="300" y="1084"/>
                  </a:lnTo>
                  <a:lnTo>
                    <a:pt x="298" y="1084"/>
                  </a:lnTo>
                  <a:lnTo>
                    <a:pt x="295" y="1084"/>
                  </a:lnTo>
                  <a:lnTo>
                    <a:pt x="293" y="1084"/>
                  </a:lnTo>
                  <a:lnTo>
                    <a:pt x="293" y="1087"/>
                  </a:lnTo>
                  <a:lnTo>
                    <a:pt x="290" y="1087"/>
                  </a:lnTo>
                  <a:lnTo>
                    <a:pt x="290" y="1089"/>
                  </a:lnTo>
                  <a:lnTo>
                    <a:pt x="288" y="1089"/>
                  </a:lnTo>
                  <a:lnTo>
                    <a:pt x="285" y="1089"/>
                  </a:lnTo>
                  <a:lnTo>
                    <a:pt x="285" y="1092"/>
                  </a:lnTo>
                  <a:lnTo>
                    <a:pt x="283" y="1094"/>
                  </a:lnTo>
                  <a:lnTo>
                    <a:pt x="283" y="1097"/>
                  </a:lnTo>
                  <a:lnTo>
                    <a:pt x="280" y="1099"/>
                  </a:lnTo>
                  <a:lnTo>
                    <a:pt x="277" y="1099"/>
                  </a:lnTo>
                  <a:lnTo>
                    <a:pt x="277" y="1102"/>
                  </a:lnTo>
                  <a:lnTo>
                    <a:pt x="277" y="1105"/>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6">
              <a:extLst>
                <a:ext uri="{FF2B5EF4-FFF2-40B4-BE49-F238E27FC236}">
                  <a16:creationId xmlns:a16="http://schemas.microsoft.com/office/drawing/2014/main" id="{5AE442D9-B1FE-9E37-9509-8ADB68DCDE17}"/>
                </a:ext>
              </a:extLst>
            </p:cNvPr>
            <p:cNvSpPr>
              <a:spLocks/>
            </p:cNvSpPr>
            <p:nvPr/>
          </p:nvSpPr>
          <p:spPr bwMode="auto">
            <a:xfrm>
              <a:off x="1606" y="1440"/>
              <a:ext cx="1523" cy="825"/>
            </a:xfrm>
            <a:custGeom>
              <a:avLst/>
              <a:gdLst>
                <a:gd name="T0" fmla="*/ 1003 w 1523"/>
                <a:gd name="T1" fmla="*/ 741 h 825"/>
                <a:gd name="T2" fmla="*/ 889 w 1523"/>
                <a:gd name="T3" fmla="*/ 751 h 825"/>
                <a:gd name="T4" fmla="*/ 764 w 1523"/>
                <a:gd name="T5" fmla="*/ 749 h 825"/>
                <a:gd name="T6" fmla="*/ 616 w 1523"/>
                <a:gd name="T7" fmla="*/ 782 h 825"/>
                <a:gd name="T8" fmla="*/ 596 w 1523"/>
                <a:gd name="T9" fmla="*/ 708 h 825"/>
                <a:gd name="T10" fmla="*/ 548 w 1523"/>
                <a:gd name="T11" fmla="*/ 693 h 825"/>
                <a:gd name="T12" fmla="*/ 520 w 1523"/>
                <a:gd name="T13" fmla="*/ 629 h 825"/>
                <a:gd name="T14" fmla="*/ 469 w 1523"/>
                <a:gd name="T15" fmla="*/ 586 h 825"/>
                <a:gd name="T16" fmla="*/ 400 w 1523"/>
                <a:gd name="T17" fmla="*/ 568 h 825"/>
                <a:gd name="T18" fmla="*/ 390 w 1523"/>
                <a:gd name="T19" fmla="*/ 670 h 825"/>
                <a:gd name="T20" fmla="*/ 354 w 1523"/>
                <a:gd name="T21" fmla="*/ 703 h 825"/>
                <a:gd name="T22" fmla="*/ 291 w 1523"/>
                <a:gd name="T23" fmla="*/ 713 h 825"/>
                <a:gd name="T24" fmla="*/ 242 w 1523"/>
                <a:gd name="T25" fmla="*/ 685 h 825"/>
                <a:gd name="T26" fmla="*/ 212 w 1523"/>
                <a:gd name="T27" fmla="*/ 642 h 825"/>
                <a:gd name="T28" fmla="*/ 176 w 1523"/>
                <a:gd name="T29" fmla="*/ 627 h 825"/>
                <a:gd name="T30" fmla="*/ 133 w 1523"/>
                <a:gd name="T31" fmla="*/ 543 h 825"/>
                <a:gd name="T32" fmla="*/ 34 w 1523"/>
                <a:gd name="T33" fmla="*/ 527 h 825"/>
                <a:gd name="T34" fmla="*/ 3 w 1523"/>
                <a:gd name="T35" fmla="*/ 403 h 825"/>
                <a:gd name="T36" fmla="*/ 51 w 1523"/>
                <a:gd name="T37" fmla="*/ 380 h 825"/>
                <a:gd name="T38" fmla="*/ 120 w 1523"/>
                <a:gd name="T39" fmla="*/ 377 h 825"/>
                <a:gd name="T40" fmla="*/ 174 w 1523"/>
                <a:gd name="T41" fmla="*/ 392 h 825"/>
                <a:gd name="T42" fmla="*/ 230 w 1523"/>
                <a:gd name="T43" fmla="*/ 385 h 825"/>
                <a:gd name="T44" fmla="*/ 298 w 1523"/>
                <a:gd name="T45" fmla="*/ 405 h 825"/>
                <a:gd name="T46" fmla="*/ 260 w 1523"/>
                <a:gd name="T47" fmla="*/ 255 h 825"/>
                <a:gd name="T48" fmla="*/ 161 w 1523"/>
                <a:gd name="T49" fmla="*/ 163 h 825"/>
                <a:gd name="T50" fmla="*/ 268 w 1523"/>
                <a:gd name="T51" fmla="*/ 74 h 825"/>
                <a:gd name="T52" fmla="*/ 301 w 1523"/>
                <a:gd name="T53" fmla="*/ 130 h 825"/>
                <a:gd name="T54" fmla="*/ 354 w 1523"/>
                <a:gd name="T55" fmla="*/ 156 h 825"/>
                <a:gd name="T56" fmla="*/ 377 w 1523"/>
                <a:gd name="T57" fmla="*/ 196 h 825"/>
                <a:gd name="T58" fmla="*/ 431 w 1523"/>
                <a:gd name="T59" fmla="*/ 240 h 825"/>
                <a:gd name="T60" fmla="*/ 464 w 1523"/>
                <a:gd name="T61" fmla="*/ 278 h 825"/>
                <a:gd name="T62" fmla="*/ 530 w 1523"/>
                <a:gd name="T63" fmla="*/ 311 h 825"/>
                <a:gd name="T64" fmla="*/ 553 w 1523"/>
                <a:gd name="T65" fmla="*/ 367 h 825"/>
                <a:gd name="T66" fmla="*/ 550 w 1523"/>
                <a:gd name="T67" fmla="*/ 313 h 825"/>
                <a:gd name="T68" fmla="*/ 553 w 1523"/>
                <a:gd name="T69" fmla="*/ 252 h 825"/>
                <a:gd name="T70" fmla="*/ 550 w 1523"/>
                <a:gd name="T71" fmla="*/ 201 h 825"/>
                <a:gd name="T72" fmla="*/ 538 w 1523"/>
                <a:gd name="T73" fmla="*/ 145 h 825"/>
                <a:gd name="T74" fmla="*/ 591 w 1523"/>
                <a:gd name="T75" fmla="*/ 92 h 825"/>
                <a:gd name="T76" fmla="*/ 650 w 1523"/>
                <a:gd name="T77" fmla="*/ 130 h 825"/>
                <a:gd name="T78" fmla="*/ 700 w 1523"/>
                <a:gd name="T79" fmla="*/ 133 h 825"/>
                <a:gd name="T80" fmla="*/ 726 w 1523"/>
                <a:gd name="T81" fmla="*/ 77 h 825"/>
                <a:gd name="T82" fmla="*/ 833 w 1523"/>
                <a:gd name="T83" fmla="*/ 59 h 825"/>
                <a:gd name="T84" fmla="*/ 919 w 1523"/>
                <a:gd name="T85" fmla="*/ 67 h 825"/>
                <a:gd name="T86" fmla="*/ 996 w 1523"/>
                <a:gd name="T87" fmla="*/ 0 h 825"/>
                <a:gd name="T88" fmla="*/ 1072 w 1523"/>
                <a:gd name="T89" fmla="*/ 138 h 825"/>
                <a:gd name="T90" fmla="*/ 1126 w 1523"/>
                <a:gd name="T91" fmla="*/ 207 h 825"/>
                <a:gd name="T92" fmla="*/ 1215 w 1523"/>
                <a:gd name="T93" fmla="*/ 298 h 825"/>
                <a:gd name="T94" fmla="*/ 1378 w 1523"/>
                <a:gd name="T95" fmla="*/ 369 h 825"/>
                <a:gd name="T96" fmla="*/ 1401 w 1523"/>
                <a:gd name="T97" fmla="*/ 397 h 825"/>
                <a:gd name="T98" fmla="*/ 1401 w 1523"/>
                <a:gd name="T99" fmla="*/ 428 h 825"/>
                <a:gd name="T100" fmla="*/ 1454 w 1523"/>
                <a:gd name="T101" fmla="*/ 453 h 825"/>
                <a:gd name="T102" fmla="*/ 1513 w 1523"/>
                <a:gd name="T103" fmla="*/ 497 h 825"/>
                <a:gd name="T104" fmla="*/ 1515 w 1523"/>
                <a:gd name="T105" fmla="*/ 525 h 825"/>
                <a:gd name="T106" fmla="*/ 1485 w 1523"/>
                <a:gd name="T107" fmla="*/ 555 h 825"/>
                <a:gd name="T108" fmla="*/ 1462 w 1523"/>
                <a:gd name="T109" fmla="*/ 576 h 825"/>
                <a:gd name="T110" fmla="*/ 1421 w 1523"/>
                <a:gd name="T111" fmla="*/ 576 h 825"/>
                <a:gd name="T112" fmla="*/ 1408 w 1523"/>
                <a:gd name="T113" fmla="*/ 616 h 825"/>
                <a:gd name="T114" fmla="*/ 1388 w 1523"/>
                <a:gd name="T115" fmla="*/ 657 h 825"/>
                <a:gd name="T116" fmla="*/ 1373 w 1523"/>
                <a:gd name="T117" fmla="*/ 703 h 825"/>
                <a:gd name="T118" fmla="*/ 1357 w 1523"/>
                <a:gd name="T119" fmla="*/ 733 h 825"/>
                <a:gd name="T120" fmla="*/ 1332 w 1523"/>
                <a:gd name="T121" fmla="*/ 772 h 825"/>
                <a:gd name="T122" fmla="*/ 1166 w 1523"/>
                <a:gd name="T123" fmla="*/ 761 h 825"/>
                <a:gd name="T124" fmla="*/ 1128 w 1523"/>
                <a:gd name="T125" fmla="*/ 825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23" h="825">
                  <a:moveTo>
                    <a:pt x="1087" y="812"/>
                  </a:moveTo>
                  <a:lnTo>
                    <a:pt x="1085" y="810"/>
                  </a:lnTo>
                  <a:lnTo>
                    <a:pt x="1080" y="805"/>
                  </a:lnTo>
                  <a:lnTo>
                    <a:pt x="1075" y="800"/>
                  </a:lnTo>
                  <a:lnTo>
                    <a:pt x="1070" y="800"/>
                  </a:lnTo>
                  <a:lnTo>
                    <a:pt x="1067" y="800"/>
                  </a:lnTo>
                  <a:lnTo>
                    <a:pt x="1065" y="797"/>
                  </a:lnTo>
                  <a:lnTo>
                    <a:pt x="1062" y="794"/>
                  </a:lnTo>
                  <a:lnTo>
                    <a:pt x="1062" y="792"/>
                  </a:lnTo>
                  <a:lnTo>
                    <a:pt x="1065" y="789"/>
                  </a:lnTo>
                  <a:lnTo>
                    <a:pt x="1065" y="784"/>
                  </a:lnTo>
                  <a:lnTo>
                    <a:pt x="1067" y="777"/>
                  </a:lnTo>
                  <a:lnTo>
                    <a:pt x="1059" y="772"/>
                  </a:lnTo>
                  <a:lnTo>
                    <a:pt x="1054" y="766"/>
                  </a:lnTo>
                  <a:lnTo>
                    <a:pt x="1052" y="761"/>
                  </a:lnTo>
                  <a:lnTo>
                    <a:pt x="1052" y="759"/>
                  </a:lnTo>
                  <a:lnTo>
                    <a:pt x="1052" y="751"/>
                  </a:lnTo>
                  <a:lnTo>
                    <a:pt x="1044" y="754"/>
                  </a:lnTo>
                  <a:lnTo>
                    <a:pt x="1039" y="751"/>
                  </a:lnTo>
                  <a:lnTo>
                    <a:pt x="1034" y="751"/>
                  </a:lnTo>
                  <a:lnTo>
                    <a:pt x="1026" y="744"/>
                  </a:lnTo>
                  <a:lnTo>
                    <a:pt x="1021" y="741"/>
                  </a:lnTo>
                  <a:lnTo>
                    <a:pt x="1016" y="744"/>
                  </a:lnTo>
                  <a:lnTo>
                    <a:pt x="1011" y="741"/>
                  </a:lnTo>
                  <a:lnTo>
                    <a:pt x="1003" y="741"/>
                  </a:lnTo>
                  <a:lnTo>
                    <a:pt x="1001" y="746"/>
                  </a:lnTo>
                  <a:lnTo>
                    <a:pt x="993" y="749"/>
                  </a:lnTo>
                  <a:lnTo>
                    <a:pt x="993" y="751"/>
                  </a:lnTo>
                  <a:lnTo>
                    <a:pt x="991" y="754"/>
                  </a:lnTo>
                  <a:lnTo>
                    <a:pt x="988" y="751"/>
                  </a:lnTo>
                  <a:lnTo>
                    <a:pt x="981" y="749"/>
                  </a:lnTo>
                  <a:lnTo>
                    <a:pt x="973" y="749"/>
                  </a:lnTo>
                  <a:lnTo>
                    <a:pt x="965" y="749"/>
                  </a:lnTo>
                  <a:lnTo>
                    <a:pt x="963" y="749"/>
                  </a:lnTo>
                  <a:lnTo>
                    <a:pt x="960" y="754"/>
                  </a:lnTo>
                  <a:lnTo>
                    <a:pt x="958" y="754"/>
                  </a:lnTo>
                  <a:lnTo>
                    <a:pt x="953" y="756"/>
                  </a:lnTo>
                  <a:lnTo>
                    <a:pt x="945" y="761"/>
                  </a:lnTo>
                  <a:lnTo>
                    <a:pt x="937" y="766"/>
                  </a:lnTo>
                  <a:lnTo>
                    <a:pt x="932" y="772"/>
                  </a:lnTo>
                  <a:lnTo>
                    <a:pt x="919" y="769"/>
                  </a:lnTo>
                  <a:lnTo>
                    <a:pt x="907" y="766"/>
                  </a:lnTo>
                  <a:lnTo>
                    <a:pt x="902" y="766"/>
                  </a:lnTo>
                  <a:lnTo>
                    <a:pt x="902" y="764"/>
                  </a:lnTo>
                  <a:lnTo>
                    <a:pt x="899" y="761"/>
                  </a:lnTo>
                  <a:lnTo>
                    <a:pt x="899" y="756"/>
                  </a:lnTo>
                  <a:lnTo>
                    <a:pt x="897" y="754"/>
                  </a:lnTo>
                  <a:lnTo>
                    <a:pt x="894" y="751"/>
                  </a:lnTo>
                  <a:lnTo>
                    <a:pt x="891" y="751"/>
                  </a:lnTo>
                  <a:lnTo>
                    <a:pt x="889" y="751"/>
                  </a:lnTo>
                  <a:lnTo>
                    <a:pt x="886" y="746"/>
                  </a:lnTo>
                  <a:lnTo>
                    <a:pt x="881" y="746"/>
                  </a:lnTo>
                  <a:lnTo>
                    <a:pt x="874" y="746"/>
                  </a:lnTo>
                  <a:lnTo>
                    <a:pt x="869" y="744"/>
                  </a:lnTo>
                  <a:lnTo>
                    <a:pt x="861" y="744"/>
                  </a:lnTo>
                  <a:lnTo>
                    <a:pt x="856" y="744"/>
                  </a:lnTo>
                  <a:lnTo>
                    <a:pt x="853" y="744"/>
                  </a:lnTo>
                  <a:lnTo>
                    <a:pt x="851" y="746"/>
                  </a:lnTo>
                  <a:lnTo>
                    <a:pt x="851" y="744"/>
                  </a:lnTo>
                  <a:lnTo>
                    <a:pt x="846" y="744"/>
                  </a:lnTo>
                  <a:lnTo>
                    <a:pt x="838" y="741"/>
                  </a:lnTo>
                  <a:lnTo>
                    <a:pt x="830" y="741"/>
                  </a:lnTo>
                  <a:lnTo>
                    <a:pt x="825" y="741"/>
                  </a:lnTo>
                  <a:lnTo>
                    <a:pt x="823" y="741"/>
                  </a:lnTo>
                  <a:lnTo>
                    <a:pt x="820" y="741"/>
                  </a:lnTo>
                  <a:lnTo>
                    <a:pt x="818" y="744"/>
                  </a:lnTo>
                  <a:lnTo>
                    <a:pt x="813" y="749"/>
                  </a:lnTo>
                  <a:lnTo>
                    <a:pt x="810" y="751"/>
                  </a:lnTo>
                  <a:lnTo>
                    <a:pt x="807" y="751"/>
                  </a:lnTo>
                  <a:lnTo>
                    <a:pt x="805" y="754"/>
                  </a:lnTo>
                  <a:lnTo>
                    <a:pt x="795" y="751"/>
                  </a:lnTo>
                  <a:lnTo>
                    <a:pt x="787" y="749"/>
                  </a:lnTo>
                  <a:lnTo>
                    <a:pt x="782" y="749"/>
                  </a:lnTo>
                  <a:lnTo>
                    <a:pt x="772" y="746"/>
                  </a:lnTo>
                  <a:lnTo>
                    <a:pt x="764" y="749"/>
                  </a:lnTo>
                  <a:lnTo>
                    <a:pt x="762" y="744"/>
                  </a:lnTo>
                  <a:lnTo>
                    <a:pt x="751" y="744"/>
                  </a:lnTo>
                  <a:lnTo>
                    <a:pt x="746" y="744"/>
                  </a:lnTo>
                  <a:lnTo>
                    <a:pt x="741" y="744"/>
                  </a:lnTo>
                  <a:lnTo>
                    <a:pt x="731" y="741"/>
                  </a:lnTo>
                  <a:lnTo>
                    <a:pt x="726" y="746"/>
                  </a:lnTo>
                  <a:lnTo>
                    <a:pt x="723" y="744"/>
                  </a:lnTo>
                  <a:lnTo>
                    <a:pt x="718" y="741"/>
                  </a:lnTo>
                  <a:lnTo>
                    <a:pt x="716" y="744"/>
                  </a:lnTo>
                  <a:lnTo>
                    <a:pt x="706" y="744"/>
                  </a:lnTo>
                  <a:lnTo>
                    <a:pt x="693" y="744"/>
                  </a:lnTo>
                  <a:lnTo>
                    <a:pt x="688" y="741"/>
                  </a:lnTo>
                  <a:lnTo>
                    <a:pt x="683" y="738"/>
                  </a:lnTo>
                  <a:lnTo>
                    <a:pt x="678" y="738"/>
                  </a:lnTo>
                  <a:lnTo>
                    <a:pt x="672" y="736"/>
                  </a:lnTo>
                  <a:lnTo>
                    <a:pt x="662" y="738"/>
                  </a:lnTo>
                  <a:lnTo>
                    <a:pt x="652" y="744"/>
                  </a:lnTo>
                  <a:lnTo>
                    <a:pt x="647" y="738"/>
                  </a:lnTo>
                  <a:lnTo>
                    <a:pt x="644" y="741"/>
                  </a:lnTo>
                  <a:lnTo>
                    <a:pt x="642" y="751"/>
                  </a:lnTo>
                  <a:lnTo>
                    <a:pt x="634" y="772"/>
                  </a:lnTo>
                  <a:lnTo>
                    <a:pt x="627" y="794"/>
                  </a:lnTo>
                  <a:lnTo>
                    <a:pt x="616" y="797"/>
                  </a:lnTo>
                  <a:lnTo>
                    <a:pt x="614" y="797"/>
                  </a:lnTo>
                  <a:lnTo>
                    <a:pt x="616" y="782"/>
                  </a:lnTo>
                  <a:lnTo>
                    <a:pt x="614" y="779"/>
                  </a:lnTo>
                  <a:lnTo>
                    <a:pt x="614" y="777"/>
                  </a:lnTo>
                  <a:lnTo>
                    <a:pt x="616" y="774"/>
                  </a:lnTo>
                  <a:lnTo>
                    <a:pt x="614" y="769"/>
                  </a:lnTo>
                  <a:lnTo>
                    <a:pt x="614" y="766"/>
                  </a:lnTo>
                  <a:lnTo>
                    <a:pt x="614" y="761"/>
                  </a:lnTo>
                  <a:lnTo>
                    <a:pt x="614" y="759"/>
                  </a:lnTo>
                  <a:lnTo>
                    <a:pt x="614" y="751"/>
                  </a:lnTo>
                  <a:lnTo>
                    <a:pt x="614" y="749"/>
                  </a:lnTo>
                  <a:lnTo>
                    <a:pt x="614" y="744"/>
                  </a:lnTo>
                  <a:lnTo>
                    <a:pt x="614" y="741"/>
                  </a:lnTo>
                  <a:lnTo>
                    <a:pt x="611" y="736"/>
                  </a:lnTo>
                  <a:lnTo>
                    <a:pt x="611" y="733"/>
                  </a:lnTo>
                  <a:lnTo>
                    <a:pt x="614" y="728"/>
                  </a:lnTo>
                  <a:lnTo>
                    <a:pt x="614" y="726"/>
                  </a:lnTo>
                  <a:lnTo>
                    <a:pt x="614" y="721"/>
                  </a:lnTo>
                  <a:lnTo>
                    <a:pt x="614" y="716"/>
                  </a:lnTo>
                  <a:lnTo>
                    <a:pt x="614" y="710"/>
                  </a:lnTo>
                  <a:lnTo>
                    <a:pt x="614" y="708"/>
                  </a:lnTo>
                  <a:lnTo>
                    <a:pt x="611" y="708"/>
                  </a:lnTo>
                  <a:lnTo>
                    <a:pt x="606" y="705"/>
                  </a:lnTo>
                  <a:lnTo>
                    <a:pt x="604" y="708"/>
                  </a:lnTo>
                  <a:lnTo>
                    <a:pt x="599" y="705"/>
                  </a:lnTo>
                  <a:lnTo>
                    <a:pt x="596" y="705"/>
                  </a:lnTo>
                  <a:lnTo>
                    <a:pt x="596" y="708"/>
                  </a:lnTo>
                  <a:lnTo>
                    <a:pt x="594" y="708"/>
                  </a:lnTo>
                  <a:lnTo>
                    <a:pt x="591" y="705"/>
                  </a:lnTo>
                  <a:lnTo>
                    <a:pt x="588" y="705"/>
                  </a:lnTo>
                  <a:lnTo>
                    <a:pt x="586" y="700"/>
                  </a:lnTo>
                  <a:lnTo>
                    <a:pt x="583" y="700"/>
                  </a:lnTo>
                  <a:lnTo>
                    <a:pt x="581" y="700"/>
                  </a:lnTo>
                  <a:lnTo>
                    <a:pt x="578" y="700"/>
                  </a:lnTo>
                  <a:lnTo>
                    <a:pt x="576" y="700"/>
                  </a:lnTo>
                  <a:lnTo>
                    <a:pt x="576" y="703"/>
                  </a:lnTo>
                  <a:lnTo>
                    <a:pt x="573" y="703"/>
                  </a:lnTo>
                  <a:lnTo>
                    <a:pt x="571" y="703"/>
                  </a:lnTo>
                  <a:lnTo>
                    <a:pt x="568" y="705"/>
                  </a:lnTo>
                  <a:lnTo>
                    <a:pt x="566" y="705"/>
                  </a:lnTo>
                  <a:lnTo>
                    <a:pt x="563" y="705"/>
                  </a:lnTo>
                  <a:lnTo>
                    <a:pt x="560" y="705"/>
                  </a:lnTo>
                  <a:lnTo>
                    <a:pt x="558" y="708"/>
                  </a:lnTo>
                  <a:lnTo>
                    <a:pt x="555" y="703"/>
                  </a:lnTo>
                  <a:lnTo>
                    <a:pt x="553" y="703"/>
                  </a:lnTo>
                  <a:lnTo>
                    <a:pt x="553" y="700"/>
                  </a:lnTo>
                  <a:lnTo>
                    <a:pt x="550" y="698"/>
                  </a:lnTo>
                  <a:lnTo>
                    <a:pt x="548" y="698"/>
                  </a:lnTo>
                  <a:lnTo>
                    <a:pt x="545" y="698"/>
                  </a:lnTo>
                  <a:lnTo>
                    <a:pt x="545" y="695"/>
                  </a:lnTo>
                  <a:lnTo>
                    <a:pt x="548" y="695"/>
                  </a:lnTo>
                  <a:lnTo>
                    <a:pt x="548" y="693"/>
                  </a:lnTo>
                  <a:lnTo>
                    <a:pt x="548" y="690"/>
                  </a:lnTo>
                  <a:lnTo>
                    <a:pt x="548" y="688"/>
                  </a:lnTo>
                  <a:lnTo>
                    <a:pt x="548" y="683"/>
                  </a:lnTo>
                  <a:lnTo>
                    <a:pt x="548" y="680"/>
                  </a:lnTo>
                  <a:lnTo>
                    <a:pt x="545" y="683"/>
                  </a:lnTo>
                  <a:lnTo>
                    <a:pt x="545" y="680"/>
                  </a:lnTo>
                  <a:lnTo>
                    <a:pt x="545" y="677"/>
                  </a:lnTo>
                  <a:lnTo>
                    <a:pt x="543" y="677"/>
                  </a:lnTo>
                  <a:lnTo>
                    <a:pt x="543" y="675"/>
                  </a:lnTo>
                  <a:lnTo>
                    <a:pt x="543" y="672"/>
                  </a:lnTo>
                  <a:lnTo>
                    <a:pt x="543" y="670"/>
                  </a:lnTo>
                  <a:lnTo>
                    <a:pt x="543" y="665"/>
                  </a:lnTo>
                  <a:lnTo>
                    <a:pt x="540" y="662"/>
                  </a:lnTo>
                  <a:lnTo>
                    <a:pt x="540" y="657"/>
                  </a:lnTo>
                  <a:lnTo>
                    <a:pt x="540" y="655"/>
                  </a:lnTo>
                  <a:lnTo>
                    <a:pt x="538" y="652"/>
                  </a:lnTo>
                  <a:lnTo>
                    <a:pt x="535" y="649"/>
                  </a:lnTo>
                  <a:lnTo>
                    <a:pt x="530" y="647"/>
                  </a:lnTo>
                  <a:lnTo>
                    <a:pt x="530" y="644"/>
                  </a:lnTo>
                  <a:lnTo>
                    <a:pt x="527" y="644"/>
                  </a:lnTo>
                  <a:lnTo>
                    <a:pt x="525" y="644"/>
                  </a:lnTo>
                  <a:lnTo>
                    <a:pt x="522" y="639"/>
                  </a:lnTo>
                  <a:lnTo>
                    <a:pt x="520" y="634"/>
                  </a:lnTo>
                  <a:lnTo>
                    <a:pt x="520" y="632"/>
                  </a:lnTo>
                  <a:lnTo>
                    <a:pt x="520" y="629"/>
                  </a:lnTo>
                  <a:lnTo>
                    <a:pt x="520" y="627"/>
                  </a:lnTo>
                  <a:lnTo>
                    <a:pt x="520" y="624"/>
                  </a:lnTo>
                  <a:lnTo>
                    <a:pt x="517" y="624"/>
                  </a:lnTo>
                  <a:lnTo>
                    <a:pt x="515" y="621"/>
                  </a:lnTo>
                  <a:lnTo>
                    <a:pt x="512" y="616"/>
                  </a:lnTo>
                  <a:lnTo>
                    <a:pt x="512" y="614"/>
                  </a:lnTo>
                  <a:lnTo>
                    <a:pt x="510" y="611"/>
                  </a:lnTo>
                  <a:lnTo>
                    <a:pt x="504" y="609"/>
                  </a:lnTo>
                  <a:lnTo>
                    <a:pt x="504" y="606"/>
                  </a:lnTo>
                  <a:lnTo>
                    <a:pt x="504" y="604"/>
                  </a:lnTo>
                  <a:lnTo>
                    <a:pt x="502" y="604"/>
                  </a:lnTo>
                  <a:lnTo>
                    <a:pt x="502" y="601"/>
                  </a:lnTo>
                  <a:lnTo>
                    <a:pt x="499" y="601"/>
                  </a:lnTo>
                  <a:lnTo>
                    <a:pt x="494" y="599"/>
                  </a:lnTo>
                  <a:lnTo>
                    <a:pt x="492" y="599"/>
                  </a:lnTo>
                  <a:lnTo>
                    <a:pt x="492" y="596"/>
                  </a:lnTo>
                  <a:lnTo>
                    <a:pt x="489" y="596"/>
                  </a:lnTo>
                  <a:lnTo>
                    <a:pt x="487" y="596"/>
                  </a:lnTo>
                  <a:lnTo>
                    <a:pt x="484" y="593"/>
                  </a:lnTo>
                  <a:lnTo>
                    <a:pt x="484" y="591"/>
                  </a:lnTo>
                  <a:lnTo>
                    <a:pt x="479" y="588"/>
                  </a:lnTo>
                  <a:lnTo>
                    <a:pt x="476" y="588"/>
                  </a:lnTo>
                  <a:lnTo>
                    <a:pt x="474" y="588"/>
                  </a:lnTo>
                  <a:lnTo>
                    <a:pt x="471" y="586"/>
                  </a:lnTo>
                  <a:lnTo>
                    <a:pt x="469" y="586"/>
                  </a:lnTo>
                  <a:lnTo>
                    <a:pt x="469" y="583"/>
                  </a:lnTo>
                  <a:lnTo>
                    <a:pt x="464" y="581"/>
                  </a:lnTo>
                  <a:lnTo>
                    <a:pt x="461" y="581"/>
                  </a:lnTo>
                  <a:lnTo>
                    <a:pt x="454" y="576"/>
                  </a:lnTo>
                  <a:lnTo>
                    <a:pt x="451" y="576"/>
                  </a:lnTo>
                  <a:lnTo>
                    <a:pt x="451" y="573"/>
                  </a:lnTo>
                  <a:lnTo>
                    <a:pt x="446" y="571"/>
                  </a:lnTo>
                  <a:lnTo>
                    <a:pt x="443" y="568"/>
                  </a:lnTo>
                  <a:lnTo>
                    <a:pt x="441" y="568"/>
                  </a:lnTo>
                  <a:lnTo>
                    <a:pt x="438" y="565"/>
                  </a:lnTo>
                  <a:lnTo>
                    <a:pt x="433" y="565"/>
                  </a:lnTo>
                  <a:lnTo>
                    <a:pt x="431" y="563"/>
                  </a:lnTo>
                  <a:lnTo>
                    <a:pt x="428" y="558"/>
                  </a:lnTo>
                  <a:lnTo>
                    <a:pt x="428" y="555"/>
                  </a:lnTo>
                  <a:lnTo>
                    <a:pt x="428" y="553"/>
                  </a:lnTo>
                  <a:lnTo>
                    <a:pt x="423" y="553"/>
                  </a:lnTo>
                  <a:lnTo>
                    <a:pt x="420" y="553"/>
                  </a:lnTo>
                  <a:lnTo>
                    <a:pt x="415" y="553"/>
                  </a:lnTo>
                  <a:lnTo>
                    <a:pt x="415" y="555"/>
                  </a:lnTo>
                  <a:lnTo>
                    <a:pt x="413" y="555"/>
                  </a:lnTo>
                  <a:lnTo>
                    <a:pt x="408" y="558"/>
                  </a:lnTo>
                  <a:lnTo>
                    <a:pt x="405" y="560"/>
                  </a:lnTo>
                  <a:lnTo>
                    <a:pt x="405" y="563"/>
                  </a:lnTo>
                  <a:lnTo>
                    <a:pt x="403" y="565"/>
                  </a:lnTo>
                  <a:lnTo>
                    <a:pt x="400" y="568"/>
                  </a:lnTo>
                  <a:lnTo>
                    <a:pt x="385" y="604"/>
                  </a:lnTo>
                  <a:lnTo>
                    <a:pt x="385" y="606"/>
                  </a:lnTo>
                  <a:lnTo>
                    <a:pt x="387" y="606"/>
                  </a:lnTo>
                  <a:lnTo>
                    <a:pt x="387" y="609"/>
                  </a:lnTo>
                  <a:lnTo>
                    <a:pt x="390" y="611"/>
                  </a:lnTo>
                  <a:lnTo>
                    <a:pt x="390" y="621"/>
                  </a:lnTo>
                  <a:lnTo>
                    <a:pt x="387" y="621"/>
                  </a:lnTo>
                  <a:lnTo>
                    <a:pt x="387" y="624"/>
                  </a:lnTo>
                  <a:lnTo>
                    <a:pt x="390" y="627"/>
                  </a:lnTo>
                  <a:lnTo>
                    <a:pt x="390" y="629"/>
                  </a:lnTo>
                  <a:lnTo>
                    <a:pt x="387" y="632"/>
                  </a:lnTo>
                  <a:lnTo>
                    <a:pt x="387" y="634"/>
                  </a:lnTo>
                  <a:lnTo>
                    <a:pt x="385" y="637"/>
                  </a:lnTo>
                  <a:lnTo>
                    <a:pt x="385" y="639"/>
                  </a:lnTo>
                  <a:lnTo>
                    <a:pt x="385" y="642"/>
                  </a:lnTo>
                  <a:lnTo>
                    <a:pt x="385" y="644"/>
                  </a:lnTo>
                  <a:lnTo>
                    <a:pt x="387" y="644"/>
                  </a:lnTo>
                  <a:lnTo>
                    <a:pt x="387" y="647"/>
                  </a:lnTo>
                  <a:lnTo>
                    <a:pt x="385" y="657"/>
                  </a:lnTo>
                  <a:lnTo>
                    <a:pt x="385" y="660"/>
                  </a:lnTo>
                  <a:lnTo>
                    <a:pt x="385" y="662"/>
                  </a:lnTo>
                  <a:lnTo>
                    <a:pt x="382" y="665"/>
                  </a:lnTo>
                  <a:lnTo>
                    <a:pt x="385" y="667"/>
                  </a:lnTo>
                  <a:lnTo>
                    <a:pt x="387" y="667"/>
                  </a:lnTo>
                  <a:lnTo>
                    <a:pt x="390" y="670"/>
                  </a:lnTo>
                  <a:lnTo>
                    <a:pt x="392" y="670"/>
                  </a:lnTo>
                  <a:lnTo>
                    <a:pt x="392" y="672"/>
                  </a:lnTo>
                  <a:lnTo>
                    <a:pt x="390" y="675"/>
                  </a:lnTo>
                  <a:lnTo>
                    <a:pt x="387" y="675"/>
                  </a:lnTo>
                  <a:lnTo>
                    <a:pt x="382" y="677"/>
                  </a:lnTo>
                  <a:lnTo>
                    <a:pt x="382" y="680"/>
                  </a:lnTo>
                  <a:lnTo>
                    <a:pt x="385" y="680"/>
                  </a:lnTo>
                  <a:lnTo>
                    <a:pt x="385" y="683"/>
                  </a:lnTo>
                  <a:lnTo>
                    <a:pt x="387" y="683"/>
                  </a:lnTo>
                  <a:lnTo>
                    <a:pt x="385" y="688"/>
                  </a:lnTo>
                  <a:lnTo>
                    <a:pt x="382" y="688"/>
                  </a:lnTo>
                  <a:lnTo>
                    <a:pt x="382" y="690"/>
                  </a:lnTo>
                  <a:lnTo>
                    <a:pt x="382" y="695"/>
                  </a:lnTo>
                  <a:lnTo>
                    <a:pt x="377" y="695"/>
                  </a:lnTo>
                  <a:lnTo>
                    <a:pt x="375" y="698"/>
                  </a:lnTo>
                  <a:lnTo>
                    <a:pt x="370" y="695"/>
                  </a:lnTo>
                  <a:lnTo>
                    <a:pt x="370" y="698"/>
                  </a:lnTo>
                  <a:lnTo>
                    <a:pt x="367" y="700"/>
                  </a:lnTo>
                  <a:lnTo>
                    <a:pt x="367" y="703"/>
                  </a:lnTo>
                  <a:lnTo>
                    <a:pt x="364" y="705"/>
                  </a:lnTo>
                  <a:lnTo>
                    <a:pt x="362" y="703"/>
                  </a:lnTo>
                  <a:lnTo>
                    <a:pt x="359" y="705"/>
                  </a:lnTo>
                  <a:lnTo>
                    <a:pt x="357" y="708"/>
                  </a:lnTo>
                  <a:lnTo>
                    <a:pt x="357" y="705"/>
                  </a:lnTo>
                  <a:lnTo>
                    <a:pt x="354" y="703"/>
                  </a:lnTo>
                  <a:lnTo>
                    <a:pt x="349" y="703"/>
                  </a:lnTo>
                  <a:lnTo>
                    <a:pt x="347" y="708"/>
                  </a:lnTo>
                  <a:lnTo>
                    <a:pt x="344" y="708"/>
                  </a:lnTo>
                  <a:lnTo>
                    <a:pt x="342" y="708"/>
                  </a:lnTo>
                  <a:lnTo>
                    <a:pt x="339" y="705"/>
                  </a:lnTo>
                  <a:lnTo>
                    <a:pt x="336" y="705"/>
                  </a:lnTo>
                  <a:lnTo>
                    <a:pt x="336" y="703"/>
                  </a:lnTo>
                  <a:lnTo>
                    <a:pt x="329" y="703"/>
                  </a:lnTo>
                  <a:lnTo>
                    <a:pt x="326" y="703"/>
                  </a:lnTo>
                  <a:lnTo>
                    <a:pt x="324" y="708"/>
                  </a:lnTo>
                  <a:lnTo>
                    <a:pt x="326" y="710"/>
                  </a:lnTo>
                  <a:lnTo>
                    <a:pt x="324" y="713"/>
                  </a:lnTo>
                  <a:lnTo>
                    <a:pt x="321" y="713"/>
                  </a:lnTo>
                  <a:lnTo>
                    <a:pt x="319" y="713"/>
                  </a:lnTo>
                  <a:lnTo>
                    <a:pt x="316" y="716"/>
                  </a:lnTo>
                  <a:lnTo>
                    <a:pt x="316" y="718"/>
                  </a:lnTo>
                  <a:lnTo>
                    <a:pt x="314" y="718"/>
                  </a:lnTo>
                  <a:lnTo>
                    <a:pt x="311" y="716"/>
                  </a:lnTo>
                  <a:lnTo>
                    <a:pt x="308" y="718"/>
                  </a:lnTo>
                  <a:lnTo>
                    <a:pt x="303" y="716"/>
                  </a:lnTo>
                  <a:lnTo>
                    <a:pt x="301" y="713"/>
                  </a:lnTo>
                  <a:lnTo>
                    <a:pt x="298" y="710"/>
                  </a:lnTo>
                  <a:lnTo>
                    <a:pt x="296" y="713"/>
                  </a:lnTo>
                  <a:lnTo>
                    <a:pt x="293" y="713"/>
                  </a:lnTo>
                  <a:lnTo>
                    <a:pt x="291" y="713"/>
                  </a:lnTo>
                  <a:lnTo>
                    <a:pt x="288" y="710"/>
                  </a:lnTo>
                  <a:lnTo>
                    <a:pt x="286" y="708"/>
                  </a:lnTo>
                  <a:lnTo>
                    <a:pt x="286" y="705"/>
                  </a:lnTo>
                  <a:lnTo>
                    <a:pt x="283" y="705"/>
                  </a:lnTo>
                  <a:lnTo>
                    <a:pt x="280" y="705"/>
                  </a:lnTo>
                  <a:lnTo>
                    <a:pt x="280" y="703"/>
                  </a:lnTo>
                  <a:lnTo>
                    <a:pt x="278" y="700"/>
                  </a:lnTo>
                  <a:lnTo>
                    <a:pt x="278" y="698"/>
                  </a:lnTo>
                  <a:lnTo>
                    <a:pt x="278" y="695"/>
                  </a:lnTo>
                  <a:lnTo>
                    <a:pt x="278" y="693"/>
                  </a:lnTo>
                  <a:lnTo>
                    <a:pt x="275" y="693"/>
                  </a:lnTo>
                  <a:lnTo>
                    <a:pt x="273" y="695"/>
                  </a:lnTo>
                  <a:lnTo>
                    <a:pt x="270" y="695"/>
                  </a:lnTo>
                  <a:lnTo>
                    <a:pt x="268" y="693"/>
                  </a:lnTo>
                  <a:lnTo>
                    <a:pt x="265" y="693"/>
                  </a:lnTo>
                  <a:lnTo>
                    <a:pt x="263" y="690"/>
                  </a:lnTo>
                  <a:lnTo>
                    <a:pt x="260" y="690"/>
                  </a:lnTo>
                  <a:lnTo>
                    <a:pt x="258" y="688"/>
                  </a:lnTo>
                  <a:lnTo>
                    <a:pt x="255" y="693"/>
                  </a:lnTo>
                  <a:lnTo>
                    <a:pt x="252" y="693"/>
                  </a:lnTo>
                  <a:lnTo>
                    <a:pt x="250" y="693"/>
                  </a:lnTo>
                  <a:lnTo>
                    <a:pt x="247" y="688"/>
                  </a:lnTo>
                  <a:lnTo>
                    <a:pt x="245" y="688"/>
                  </a:lnTo>
                  <a:lnTo>
                    <a:pt x="245" y="685"/>
                  </a:lnTo>
                  <a:lnTo>
                    <a:pt x="242" y="685"/>
                  </a:lnTo>
                  <a:lnTo>
                    <a:pt x="245" y="683"/>
                  </a:lnTo>
                  <a:lnTo>
                    <a:pt x="242" y="680"/>
                  </a:lnTo>
                  <a:lnTo>
                    <a:pt x="240" y="677"/>
                  </a:lnTo>
                  <a:lnTo>
                    <a:pt x="237" y="677"/>
                  </a:lnTo>
                  <a:lnTo>
                    <a:pt x="235" y="680"/>
                  </a:lnTo>
                  <a:lnTo>
                    <a:pt x="235" y="677"/>
                  </a:lnTo>
                  <a:lnTo>
                    <a:pt x="235" y="675"/>
                  </a:lnTo>
                  <a:lnTo>
                    <a:pt x="235" y="670"/>
                  </a:lnTo>
                  <a:lnTo>
                    <a:pt x="237" y="667"/>
                  </a:lnTo>
                  <a:lnTo>
                    <a:pt x="235" y="667"/>
                  </a:lnTo>
                  <a:lnTo>
                    <a:pt x="230" y="665"/>
                  </a:lnTo>
                  <a:lnTo>
                    <a:pt x="227" y="665"/>
                  </a:lnTo>
                  <a:lnTo>
                    <a:pt x="224" y="660"/>
                  </a:lnTo>
                  <a:lnTo>
                    <a:pt x="222" y="657"/>
                  </a:lnTo>
                  <a:lnTo>
                    <a:pt x="219" y="657"/>
                  </a:lnTo>
                  <a:lnTo>
                    <a:pt x="217" y="657"/>
                  </a:lnTo>
                  <a:lnTo>
                    <a:pt x="214" y="655"/>
                  </a:lnTo>
                  <a:lnTo>
                    <a:pt x="214" y="657"/>
                  </a:lnTo>
                  <a:lnTo>
                    <a:pt x="212" y="657"/>
                  </a:lnTo>
                  <a:lnTo>
                    <a:pt x="212" y="655"/>
                  </a:lnTo>
                  <a:lnTo>
                    <a:pt x="212" y="652"/>
                  </a:lnTo>
                  <a:lnTo>
                    <a:pt x="212" y="649"/>
                  </a:lnTo>
                  <a:lnTo>
                    <a:pt x="212" y="647"/>
                  </a:lnTo>
                  <a:lnTo>
                    <a:pt x="212" y="644"/>
                  </a:lnTo>
                  <a:lnTo>
                    <a:pt x="212" y="642"/>
                  </a:lnTo>
                  <a:lnTo>
                    <a:pt x="209" y="642"/>
                  </a:lnTo>
                  <a:lnTo>
                    <a:pt x="209" y="639"/>
                  </a:lnTo>
                  <a:lnTo>
                    <a:pt x="209" y="637"/>
                  </a:lnTo>
                  <a:lnTo>
                    <a:pt x="209" y="634"/>
                  </a:lnTo>
                  <a:lnTo>
                    <a:pt x="207" y="634"/>
                  </a:lnTo>
                  <a:lnTo>
                    <a:pt x="204" y="634"/>
                  </a:lnTo>
                  <a:lnTo>
                    <a:pt x="204" y="632"/>
                  </a:lnTo>
                  <a:lnTo>
                    <a:pt x="207" y="629"/>
                  </a:lnTo>
                  <a:lnTo>
                    <a:pt x="207" y="627"/>
                  </a:lnTo>
                  <a:lnTo>
                    <a:pt x="204" y="624"/>
                  </a:lnTo>
                  <a:lnTo>
                    <a:pt x="202" y="624"/>
                  </a:lnTo>
                  <a:lnTo>
                    <a:pt x="199" y="624"/>
                  </a:lnTo>
                  <a:lnTo>
                    <a:pt x="196" y="624"/>
                  </a:lnTo>
                  <a:lnTo>
                    <a:pt x="194" y="624"/>
                  </a:lnTo>
                  <a:lnTo>
                    <a:pt x="191" y="624"/>
                  </a:lnTo>
                  <a:lnTo>
                    <a:pt x="191" y="621"/>
                  </a:lnTo>
                  <a:lnTo>
                    <a:pt x="191" y="627"/>
                  </a:lnTo>
                  <a:lnTo>
                    <a:pt x="189" y="629"/>
                  </a:lnTo>
                  <a:lnTo>
                    <a:pt x="186" y="629"/>
                  </a:lnTo>
                  <a:lnTo>
                    <a:pt x="184" y="632"/>
                  </a:lnTo>
                  <a:lnTo>
                    <a:pt x="181" y="632"/>
                  </a:lnTo>
                  <a:lnTo>
                    <a:pt x="179" y="632"/>
                  </a:lnTo>
                  <a:lnTo>
                    <a:pt x="179" y="629"/>
                  </a:lnTo>
                  <a:lnTo>
                    <a:pt x="176" y="629"/>
                  </a:lnTo>
                  <a:lnTo>
                    <a:pt x="176" y="627"/>
                  </a:lnTo>
                  <a:lnTo>
                    <a:pt x="174" y="627"/>
                  </a:lnTo>
                  <a:lnTo>
                    <a:pt x="171" y="629"/>
                  </a:lnTo>
                  <a:lnTo>
                    <a:pt x="168" y="627"/>
                  </a:lnTo>
                  <a:lnTo>
                    <a:pt x="166" y="624"/>
                  </a:lnTo>
                  <a:lnTo>
                    <a:pt x="163" y="627"/>
                  </a:lnTo>
                  <a:lnTo>
                    <a:pt x="158" y="621"/>
                  </a:lnTo>
                  <a:lnTo>
                    <a:pt x="158" y="619"/>
                  </a:lnTo>
                  <a:lnTo>
                    <a:pt x="158" y="614"/>
                  </a:lnTo>
                  <a:lnTo>
                    <a:pt x="158" y="611"/>
                  </a:lnTo>
                  <a:lnTo>
                    <a:pt x="156" y="611"/>
                  </a:lnTo>
                  <a:lnTo>
                    <a:pt x="151" y="609"/>
                  </a:lnTo>
                  <a:lnTo>
                    <a:pt x="148" y="601"/>
                  </a:lnTo>
                  <a:lnTo>
                    <a:pt x="140" y="593"/>
                  </a:lnTo>
                  <a:lnTo>
                    <a:pt x="138" y="591"/>
                  </a:lnTo>
                  <a:lnTo>
                    <a:pt x="135" y="588"/>
                  </a:lnTo>
                  <a:lnTo>
                    <a:pt x="125" y="586"/>
                  </a:lnTo>
                  <a:lnTo>
                    <a:pt x="123" y="581"/>
                  </a:lnTo>
                  <a:lnTo>
                    <a:pt x="125" y="573"/>
                  </a:lnTo>
                  <a:lnTo>
                    <a:pt x="123" y="573"/>
                  </a:lnTo>
                  <a:lnTo>
                    <a:pt x="123" y="568"/>
                  </a:lnTo>
                  <a:lnTo>
                    <a:pt x="128" y="565"/>
                  </a:lnTo>
                  <a:lnTo>
                    <a:pt x="128" y="560"/>
                  </a:lnTo>
                  <a:lnTo>
                    <a:pt x="125" y="553"/>
                  </a:lnTo>
                  <a:lnTo>
                    <a:pt x="128" y="548"/>
                  </a:lnTo>
                  <a:lnTo>
                    <a:pt x="133" y="543"/>
                  </a:lnTo>
                  <a:lnTo>
                    <a:pt x="135" y="537"/>
                  </a:lnTo>
                  <a:lnTo>
                    <a:pt x="135" y="535"/>
                  </a:lnTo>
                  <a:lnTo>
                    <a:pt x="133" y="532"/>
                  </a:lnTo>
                  <a:lnTo>
                    <a:pt x="133" y="530"/>
                  </a:lnTo>
                  <a:lnTo>
                    <a:pt x="130" y="530"/>
                  </a:lnTo>
                  <a:lnTo>
                    <a:pt x="128" y="532"/>
                  </a:lnTo>
                  <a:lnTo>
                    <a:pt x="125" y="535"/>
                  </a:lnTo>
                  <a:lnTo>
                    <a:pt x="123" y="537"/>
                  </a:lnTo>
                  <a:lnTo>
                    <a:pt x="120" y="537"/>
                  </a:lnTo>
                  <a:lnTo>
                    <a:pt x="118" y="532"/>
                  </a:lnTo>
                  <a:lnTo>
                    <a:pt x="112" y="527"/>
                  </a:lnTo>
                  <a:lnTo>
                    <a:pt x="110" y="527"/>
                  </a:lnTo>
                  <a:lnTo>
                    <a:pt x="110" y="530"/>
                  </a:lnTo>
                  <a:lnTo>
                    <a:pt x="105" y="540"/>
                  </a:lnTo>
                  <a:lnTo>
                    <a:pt x="97" y="548"/>
                  </a:lnTo>
                  <a:lnTo>
                    <a:pt x="95" y="550"/>
                  </a:lnTo>
                  <a:lnTo>
                    <a:pt x="84" y="548"/>
                  </a:lnTo>
                  <a:lnTo>
                    <a:pt x="82" y="545"/>
                  </a:lnTo>
                  <a:lnTo>
                    <a:pt x="79" y="543"/>
                  </a:lnTo>
                  <a:lnTo>
                    <a:pt x="77" y="537"/>
                  </a:lnTo>
                  <a:lnTo>
                    <a:pt x="74" y="535"/>
                  </a:lnTo>
                  <a:lnTo>
                    <a:pt x="67" y="532"/>
                  </a:lnTo>
                  <a:lnTo>
                    <a:pt x="44" y="532"/>
                  </a:lnTo>
                  <a:lnTo>
                    <a:pt x="39" y="530"/>
                  </a:lnTo>
                  <a:lnTo>
                    <a:pt x="34" y="527"/>
                  </a:lnTo>
                  <a:lnTo>
                    <a:pt x="23" y="515"/>
                  </a:lnTo>
                  <a:lnTo>
                    <a:pt x="16" y="512"/>
                  </a:lnTo>
                  <a:lnTo>
                    <a:pt x="13" y="512"/>
                  </a:lnTo>
                  <a:lnTo>
                    <a:pt x="11" y="517"/>
                  </a:lnTo>
                  <a:lnTo>
                    <a:pt x="3" y="515"/>
                  </a:lnTo>
                  <a:lnTo>
                    <a:pt x="3" y="512"/>
                  </a:lnTo>
                  <a:lnTo>
                    <a:pt x="0" y="504"/>
                  </a:lnTo>
                  <a:lnTo>
                    <a:pt x="0" y="502"/>
                  </a:lnTo>
                  <a:lnTo>
                    <a:pt x="3" y="499"/>
                  </a:lnTo>
                  <a:lnTo>
                    <a:pt x="11" y="492"/>
                  </a:lnTo>
                  <a:lnTo>
                    <a:pt x="11" y="489"/>
                  </a:lnTo>
                  <a:lnTo>
                    <a:pt x="11" y="484"/>
                  </a:lnTo>
                  <a:lnTo>
                    <a:pt x="11" y="476"/>
                  </a:lnTo>
                  <a:lnTo>
                    <a:pt x="8" y="466"/>
                  </a:lnTo>
                  <a:lnTo>
                    <a:pt x="8" y="464"/>
                  </a:lnTo>
                  <a:lnTo>
                    <a:pt x="13" y="453"/>
                  </a:lnTo>
                  <a:lnTo>
                    <a:pt x="13" y="451"/>
                  </a:lnTo>
                  <a:lnTo>
                    <a:pt x="13" y="448"/>
                  </a:lnTo>
                  <a:lnTo>
                    <a:pt x="13" y="446"/>
                  </a:lnTo>
                  <a:lnTo>
                    <a:pt x="8" y="428"/>
                  </a:lnTo>
                  <a:lnTo>
                    <a:pt x="8" y="420"/>
                  </a:lnTo>
                  <a:lnTo>
                    <a:pt x="8" y="418"/>
                  </a:lnTo>
                  <a:lnTo>
                    <a:pt x="6" y="410"/>
                  </a:lnTo>
                  <a:lnTo>
                    <a:pt x="3" y="405"/>
                  </a:lnTo>
                  <a:lnTo>
                    <a:pt x="3" y="403"/>
                  </a:lnTo>
                  <a:lnTo>
                    <a:pt x="6" y="400"/>
                  </a:lnTo>
                  <a:lnTo>
                    <a:pt x="6" y="395"/>
                  </a:lnTo>
                  <a:lnTo>
                    <a:pt x="8" y="392"/>
                  </a:lnTo>
                  <a:lnTo>
                    <a:pt x="11" y="395"/>
                  </a:lnTo>
                  <a:lnTo>
                    <a:pt x="13" y="395"/>
                  </a:lnTo>
                  <a:lnTo>
                    <a:pt x="16" y="395"/>
                  </a:lnTo>
                  <a:lnTo>
                    <a:pt x="16" y="390"/>
                  </a:lnTo>
                  <a:lnTo>
                    <a:pt x="18" y="387"/>
                  </a:lnTo>
                  <a:lnTo>
                    <a:pt x="21" y="387"/>
                  </a:lnTo>
                  <a:lnTo>
                    <a:pt x="23" y="382"/>
                  </a:lnTo>
                  <a:lnTo>
                    <a:pt x="28" y="375"/>
                  </a:lnTo>
                  <a:lnTo>
                    <a:pt x="28" y="372"/>
                  </a:lnTo>
                  <a:lnTo>
                    <a:pt x="31" y="372"/>
                  </a:lnTo>
                  <a:lnTo>
                    <a:pt x="34" y="372"/>
                  </a:lnTo>
                  <a:lnTo>
                    <a:pt x="36" y="375"/>
                  </a:lnTo>
                  <a:lnTo>
                    <a:pt x="39" y="372"/>
                  </a:lnTo>
                  <a:lnTo>
                    <a:pt x="39" y="375"/>
                  </a:lnTo>
                  <a:lnTo>
                    <a:pt x="41" y="375"/>
                  </a:lnTo>
                  <a:lnTo>
                    <a:pt x="44" y="377"/>
                  </a:lnTo>
                  <a:lnTo>
                    <a:pt x="46" y="375"/>
                  </a:lnTo>
                  <a:lnTo>
                    <a:pt x="49" y="375"/>
                  </a:lnTo>
                  <a:lnTo>
                    <a:pt x="49" y="377"/>
                  </a:lnTo>
                  <a:lnTo>
                    <a:pt x="49" y="380"/>
                  </a:lnTo>
                  <a:lnTo>
                    <a:pt x="51" y="382"/>
                  </a:lnTo>
                  <a:lnTo>
                    <a:pt x="51" y="380"/>
                  </a:lnTo>
                  <a:lnTo>
                    <a:pt x="54" y="377"/>
                  </a:lnTo>
                  <a:lnTo>
                    <a:pt x="56" y="375"/>
                  </a:lnTo>
                  <a:lnTo>
                    <a:pt x="59" y="377"/>
                  </a:lnTo>
                  <a:lnTo>
                    <a:pt x="62" y="380"/>
                  </a:lnTo>
                  <a:lnTo>
                    <a:pt x="64" y="380"/>
                  </a:lnTo>
                  <a:lnTo>
                    <a:pt x="67" y="380"/>
                  </a:lnTo>
                  <a:lnTo>
                    <a:pt x="69" y="380"/>
                  </a:lnTo>
                  <a:lnTo>
                    <a:pt x="69" y="382"/>
                  </a:lnTo>
                  <a:lnTo>
                    <a:pt x="72" y="382"/>
                  </a:lnTo>
                  <a:lnTo>
                    <a:pt x="77" y="377"/>
                  </a:lnTo>
                  <a:lnTo>
                    <a:pt x="79" y="372"/>
                  </a:lnTo>
                  <a:lnTo>
                    <a:pt x="82" y="369"/>
                  </a:lnTo>
                  <a:lnTo>
                    <a:pt x="84" y="372"/>
                  </a:lnTo>
                  <a:lnTo>
                    <a:pt x="90" y="375"/>
                  </a:lnTo>
                  <a:lnTo>
                    <a:pt x="92" y="375"/>
                  </a:lnTo>
                  <a:lnTo>
                    <a:pt x="95" y="372"/>
                  </a:lnTo>
                  <a:lnTo>
                    <a:pt x="97" y="369"/>
                  </a:lnTo>
                  <a:lnTo>
                    <a:pt x="100" y="372"/>
                  </a:lnTo>
                  <a:lnTo>
                    <a:pt x="102" y="372"/>
                  </a:lnTo>
                  <a:lnTo>
                    <a:pt x="105" y="375"/>
                  </a:lnTo>
                  <a:lnTo>
                    <a:pt x="107" y="375"/>
                  </a:lnTo>
                  <a:lnTo>
                    <a:pt x="107" y="377"/>
                  </a:lnTo>
                  <a:lnTo>
                    <a:pt x="112" y="377"/>
                  </a:lnTo>
                  <a:lnTo>
                    <a:pt x="115" y="375"/>
                  </a:lnTo>
                  <a:lnTo>
                    <a:pt x="120" y="377"/>
                  </a:lnTo>
                  <a:lnTo>
                    <a:pt x="125" y="380"/>
                  </a:lnTo>
                  <a:lnTo>
                    <a:pt x="130" y="380"/>
                  </a:lnTo>
                  <a:lnTo>
                    <a:pt x="133" y="380"/>
                  </a:lnTo>
                  <a:lnTo>
                    <a:pt x="135" y="382"/>
                  </a:lnTo>
                  <a:lnTo>
                    <a:pt x="138" y="382"/>
                  </a:lnTo>
                  <a:lnTo>
                    <a:pt x="140" y="382"/>
                  </a:lnTo>
                  <a:lnTo>
                    <a:pt x="140" y="380"/>
                  </a:lnTo>
                  <a:lnTo>
                    <a:pt x="143" y="377"/>
                  </a:lnTo>
                  <a:lnTo>
                    <a:pt x="146" y="375"/>
                  </a:lnTo>
                  <a:lnTo>
                    <a:pt x="148" y="375"/>
                  </a:lnTo>
                  <a:lnTo>
                    <a:pt x="151" y="377"/>
                  </a:lnTo>
                  <a:lnTo>
                    <a:pt x="153" y="377"/>
                  </a:lnTo>
                  <a:lnTo>
                    <a:pt x="158" y="377"/>
                  </a:lnTo>
                  <a:lnTo>
                    <a:pt x="161" y="372"/>
                  </a:lnTo>
                  <a:lnTo>
                    <a:pt x="163" y="372"/>
                  </a:lnTo>
                  <a:lnTo>
                    <a:pt x="166" y="375"/>
                  </a:lnTo>
                  <a:lnTo>
                    <a:pt x="168" y="377"/>
                  </a:lnTo>
                  <a:lnTo>
                    <a:pt x="176" y="380"/>
                  </a:lnTo>
                  <a:lnTo>
                    <a:pt x="176" y="382"/>
                  </a:lnTo>
                  <a:lnTo>
                    <a:pt x="171" y="385"/>
                  </a:lnTo>
                  <a:lnTo>
                    <a:pt x="174" y="385"/>
                  </a:lnTo>
                  <a:lnTo>
                    <a:pt x="179" y="392"/>
                  </a:lnTo>
                  <a:lnTo>
                    <a:pt x="179" y="395"/>
                  </a:lnTo>
                  <a:lnTo>
                    <a:pt x="176" y="395"/>
                  </a:lnTo>
                  <a:lnTo>
                    <a:pt x="174" y="392"/>
                  </a:lnTo>
                  <a:lnTo>
                    <a:pt x="171" y="397"/>
                  </a:lnTo>
                  <a:lnTo>
                    <a:pt x="174" y="400"/>
                  </a:lnTo>
                  <a:lnTo>
                    <a:pt x="176" y="400"/>
                  </a:lnTo>
                  <a:lnTo>
                    <a:pt x="179" y="400"/>
                  </a:lnTo>
                  <a:lnTo>
                    <a:pt x="179" y="403"/>
                  </a:lnTo>
                  <a:lnTo>
                    <a:pt x="179" y="408"/>
                  </a:lnTo>
                  <a:lnTo>
                    <a:pt x="181" y="408"/>
                  </a:lnTo>
                  <a:lnTo>
                    <a:pt x="186" y="408"/>
                  </a:lnTo>
                  <a:lnTo>
                    <a:pt x="191" y="408"/>
                  </a:lnTo>
                  <a:lnTo>
                    <a:pt x="191" y="410"/>
                  </a:lnTo>
                  <a:lnTo>
                    <a:pt x="191" y="415"/>
                  </a:lnTo>
                  <a:lnTo>
                    <a:pt x="191" y="418"/>
                  </a:lnTo>
                  <a:lnTo>
                    <a:pt x="194" y="415"/>
                  </a:lnTo>
                  <a:lnTo>
                    <a:pt x="196" y="415"/>
                  </a:lnTo>
                  <a:lnTo>
                    <a:pt x="199" y="415"/>
                  </a:lnTo>
                  <a:lnTo>
                    <a:pt x="209" y="415"/>
                  </a:lnTo>
                  <a:lnTo>
                    <a:pt x="212" y="415"/>
                  </a:lnTo>
                  <a:lnTo>
                    <a:pt x="219" y="408"/>
                  </a:lnTo>
                  <a:lnTo>
                    <a:pt x="217" y="390"/>
                  </a:lnTo>
                  <a:lnTo>
                    <a:pt x="217" y="382"/>
                  </a:lnTo>
                  <a:lnTo>
                    <a:pt x="219" y="380"/>
                  </a:lnTo>
                  <a:lnTo>
                    <a:pt x="222" y="380"/>
                  </a:lnTo>
                  <a:lnTo>
                    <a:pt x="224" y="382"/>
                  </a:lnTo>
                  <a:lnTo>
                    <a:pt x="227" y="385"/>
                  </a:lnTo>
                  <a:lnTo>
                    <a:pt x="230" y="385"/>
                  </a:lnTo>
                  <a:lnTo>
                    <a:pt x="232" y="385"/>
                  </a:lnTo>
                  <a:lnTo>
                    <a:pt x="235" y="385"/>
                  </a:lnTo>
                  <a:lnTo>
                    <a:pt x="237" y="390"/>
                  </a:lnTo>
                  <a:lnTo>
                    <a:pt x="240" y="390"/>
                  </a:lnTo>
                  <a:lnTo>
                    <a:pt x="242" y="392"/>
                  </a:lnTo>
                  <a:lnTo>
                    <a:pt x="245" y="403"/>
                  </a:lnTo>
                  <a:lnTo>
                    <a:pt x="255" y="420"/>
                  </a:lnTo>
                  <a:lnTo>
                    <a:pt x="260" y="433"/>
                  </a:lnTo>
                  <a:lnTo>
                    <a:pt x="260" y="436"/>
                  </a:lnTo>
                  <a:lnTo>
                    <a:pt x="265" y="438"/>
                  </a:lnTo>
                  <a:lnTo>
                    <a:pt x="268" y="438"/>
                  </a:lnTo>
                  <a:lnTo>
                    <a:pt x="278" y="438"/>
                  </a:lnTo>
                  <a:lnTo>
                    <a:pt x="291" y="441"/>
                  </a:lnTo>
                  <a:lnTo>
                    <a:pt x="293" y="441"/>
                  </a:lnTo>
                  <a:lnTo>
                    <a:pt x="296" y="441"/>
                  </a:lnTo>
                  <a:lnTo>
                    <a:pt x="301" y="438"/>
                  </a:lnTo>
                  <a:lnTo>
                    <a:pt x="308" y="438"/>
                  </a:lnTo>
                  <a:lnTo>
                    <a:pt x="314" y="438"/>
                  </a:lnTo>
                  <a:lnTo>
                    <a:pt x="319" y="438"/>
                  </a:lnTo>
                  <a:lnTo>
                    <a:pt x="314" y="431"/>
                  </a:lnTo>
                  <a:lnTo>
                    <a:pt x="314" y="428"/>
                  </a:lnTo>
                  <a:lnTo>
                    <a:pt x="311" y="425"/>
                  </a:lnTo>
                  <a:lnTo>
                    <a:pt x="306" y="420"/>
                  </a:lnTo>
                  <a:lnTo>
                    <a:pt x="301" y="410"/>
                  </a:lnTo>
                  <a:lnTo>
                    <a:pt x="298" y="405"/>
                  </a:lnTo>
                  <a:lnTo>
                    <a:pt x="298" y="400"/>
                  </a:lnTo>
                  <a:lnTo>
                    <a:pt x="298" y="397"/>
                  </a:lnTo>
                  <a:lnTo>
                    <a:pt x="301" y="395"/>
                  </a:lnTo>
                  <a:lnTo>
                    <a:pt x="303" y="390"/>
                  </a:lnTo>
                  <a:lnTo>
                    <a:pt x="306" y="385"/>
                  </a:lnTo>
                  <a:lnTo>
                    <a:pt x="308" y="380"/>
                  </a:lnTo>
                  <a:lnTo>
                    <a:pt x="308" y="377"/>
                  </a:lnTo>
                  <a:lnTo>
                    <a:pt x="308" y="369"/>
                  </a:lnTo>
                  <a:lnTo>
                    <a:pt x="306" y="364"/>
                  </a:lnTo>
                  <a:lnTo>
                    <a:pt x="298" y="359"/>
                  </a:lnTo>
                  <a:lnTo>
                    <a:pt x="296" y="354"/>
                  </a:lnTo>
                  <a:lnTo>
                    <a:pt x="296" y="352"/>
                  </a:lnTo>
                  <a:lnTo>
                    <a:pt x="296" y="349"/>
                  </a:lnTo>
                  <a:lnTo>
                    <a:pt x="291" y="331"/>
                  </a:lnTo>
                  <a:lnTo>
                    <a:pt x="288" y="331"/>
                  </a:lnTo>
                  <a:lnTo>
                    <a:pt x="288" y="324"/>
                  </a:lnTo>
                  <a:lnTo>
                    <a:pt x="286" y="321"/>
                  </a:lnTo>
                  <a:lnTo>
                    <a:pt x="283" y="311"/>
                  </a:lnTo>
                  <a:lnTo>
                    <a:pt x="280" y="308"/>
                  </a:lnTo>
                  <a:lnTo>
                    <a:pt x="275" y="291"/>
                  </a:lnTo>
                  <a:lnTo>
                    <a:pt x="273" y="285"/>
                  </a:lnTo>
                  <a:lnTo>
                    <a:pt x="270" y="278"/>
                  </a:lnTo>
                  <a:lnTo>
                    <a:pt x="268" y="275"/>
                  </a:lnTo>
                  <a:lnTo>
                    <a:pt x="263" y="260"/>
                  </a:lnTo>
                  <a:lnTo>
                    <a:pt x="260" y="255"/>
                  </a:lnTo>
                  <a:lnTo>
                    <a:pt x="258" y="252"/>
                  </a:lnTo>
                  <a:lnTo>
                    <a:pt x="255" y="245"/>
                  </a:lnTo>
                  <a:lnTo>
                    <a:pt x="255" y="240"/>
                  </a:lnTo>
                  <a:lnTo>
                    <a:pt x="252" y="237"/>
                  </a:lnTo>
                  <a:lnTo>
                    <a:pt x="250" y="235"/>
                  </a:lnTo>
                  <a:lnTo>
                    <a:pt x="247" y="232"/>
                  </a:lnTo>
                  <a:lnTo>
                    <a:pt x="245" y="232"/>
                  </a:lnTo>
                  <a:lnTo>
                    <a:pt x="240" y="229"/>
                  </a:lnTo>
                  <a:lnTo>
                    <a:pt x="230" y="235"/>
                  </a:lnTo>
                  <a:lnTo>
                    <a:pt x="224" y="235"/>
                  </a:lnTo>
                  <a:lnTo>
                    <a:pt x="214" y="229"/>
                  </a:lnTo>
                  <a:lnTo>
                    <a:pt x="212" y="229"/>
                  </a:lnTo>
                  <a:lnTo>
                    <a:pt x="204" y="229"/>
                  </a:lnTo>
                  <a:lnTo>
                    <a:pt x="196" y="229"/>
                  </a:lnTo>
                  <a:lnTo>
                    <a:pt x="186" y="235"/>
                  </a:lnTo>
                  <a:lnTo>
                    <a:pt x="184" y="235"/>
                  </a:lnTo>
                  <a:lnTo>
                    <a:pt x="176" y="235"/>
                  </a:lnTo>
                  <a:lnTo>
                    <a:pt x="171" y="232"/>
                  </a:lnTo>
                  <a:lnTo>
                    <a:pt x="163" y="227"/>
                  </a:lnTo>
                  <a:lnTo>
                    <a:pt x="158" y="224"/>
                  </a:lnTo>
                  <a:lnTo>
                    <a:pt x="151" y="212"/>
                  </a:lnTo>
                  <a:lnTo>
                    <a:pt x="151" y="207"/>
                  </a:lnTo>
                  <a:lnTo>
                    <a:pt x="153" y="189"/>
                  </a:lnTo>
                  <a:lnTo>
                    <a:pt x="156" y="181"/>
                  </a:lnTo>
                  <a:lnTo>
                    <a:pt x="161" y="163"/>
                  </a:lnTo>
                  <a:lnTo>
                    <a:pt x="168" y="143"/>
                  </a:lnTo>
                  <a:lnTo>
                    <a:pt x="174" y="130"/>
                  </a:lnTo>
                  <a:lnTo>
                    <a:pt x="174" y="128"/>
                  </a:lnTo>
                  <a:lnTo>
                    <a:pt x="174" y="120"/>
                  </a:lnTo>
                  <a:lnTo>
                    <a:pt x="174" y="117"/>
                  </a:lnTo>
                  <a:lnTo>
                    <a:pt x="174" y="110"/>
                  </a:lnTo>
                  <a:lnTo>
                    <a:pt x="176" y="107"/>
                  </a:lnTo>
                  <a:lnTo>
                    <a:pt x="181" y="102"/>
                  </a:lnTo>
                  <a:lnTo>
                    <a:pt x="186" y="97"/>
                  </a:lnTo>
                  <a:lnTo>
                    <a:pt x="202" y="92"/>
                  </a:lnTo>
                  <a:lnTo>
                    <a:pt x="207" y="82"/>
                  </a:lnTo>
                  <a:lnTo>
                    <a:pt x="209" y="79"/>
                  </a:lnTo>
                  <a:lnTo>
                    <a:pt x="214" y="74"/>
                  </a:lnTo>
                  <a:lnTo>
                    <a:pt x="230" y="69"/>
                  </a:lnTo>
                  <a:lnTo>
                    <a:pt x="235" y="72"/>
                  </a:lnTo>
                  <a:lnTo>
                    <a:pt x="237" y="74"/>
                  </a:lnTo>
                  <a:lnTo>
                    <a:pt x="240" y="74"/>
                  </a:lnTo>
                  <a:lnTo>
                    <a:pt x="242" y="74"/>
                  </a:lnTo>
                  <a:lnTo>
                    <a:pt x="245" y="74"/>
                  </a:lnTo>
                  <a:lnTo>
                    <a:pt x="247" y="77"/>
                  </a:lnTo>
                  <a:lnTo>
                    <a:pt x="252" y="77"/>
                  </a:lnTo>
                  <a:lnTo>
                    <a:pt x="255" y="77"/>
                  </a:lnTo>
                  <a:lnTo>
                    <a:pt x="258" y="77"/>
                  </a:lnTo>
                  <a:lnTo>
                    <a:pt x="260" y="77"/>
                  </a:lnTo>
                  <a:lnTo>
                    <a:pt x="268" y="74"/>
                  </a:lnTo>
                  <a:lnTo>
                    <a:pt x="278" y="77"/>
                  </a:lnTo>
                  <a:lnTo>
                    <a:pt x="280" y="77"/>
                  </a:lnTo>
                  <a:lnTo>
                    <a:pt x="283" y="79"/>
                  </a:lnTo>
                  <a:lnTo>
                    <a:pt x="286" y="79"/>
                  </a:lnTo>
                  <a:lnTo>
                    <a:pt x="291" y="82"/>
                  </a:lnTo>
                  <a:lnTo>
                    <a:pt x="291" y="84"/>
                  </a:lnTo>
                  <a:lnTo>
                    <a:pt x="293" y="84"/>
                  </a:lnTo>
                  <a:lnTo>
                    <a:pt x="293" y="87"/>
                  </a:lnTo>
                  <a:lnTo>
                    <a:pt x="296" y="90"/>
                  </a:lnTo>
                  <a:lnTo>
                    <a:pt x="296" y="92"/>
                  </a:lnTo>
                  <a:lnTo>
                    <a:pt x="296" y="95"/>
                  </a:lnTo>
                  <a:lnTo>
                    <a:pt x="296" y="97"/>
                  </a:lnTo>
                  <a:lnTo>
                    <a:pt x="296" y="100"/>
                  </a:lnTo>
                  <a:lnTo>
                    <a:pt x="296" y="102"/>
                  </a:lnTo>
                  <a:lnTo>
                    <a:pt x="298" y="105"/>
                  </a:lnTo>
                  <a:lnTo>
                    <a:pt x="298" y="107"/>
                  </a:lnTo>
                  <a:lnTo>
                    <a:pt x="298" y="110"/>
                  </a:lnTo>
                  <a:lnTo>
                    <a:pt x="298" y="112"/>
                  </a:lnTo>
                  <a:lnTo>
                    <a:pt x="298" y="115"/>
                  </a:lnTo>
                  <a:lnTo>
                    <a:pt x="298" y="117"/>
                  </a:lnTo>
                  <a:lnTo>
                    <a:pt x="298" y="120"/>
                  </a:lnTo>
                  <a:lnTo>
                    <a:pt x="298" y="123"/>
                  </a:lnTo>
                  <a:lnTo>
                    <a:pt x="298" y="125"/>
                  </a:lnTo>
                  <a:lnTo>
                    <a:pt x="301" y="128"/>
                  </a:lnTo>
                  <a:lnTo>
                    <a:pt x="301" y="130"/>
                  </a:lnTo>
                  <a:lnTo>
                    <a:pt x="303" y="133"/>
                  </a:lnTo>
                  <a:lnTo>
                    <a:pt x="306" y="133"/>
                  </a:lnTo>
                  <a:lnTo>
                    <a:pt x="308" y="133"/>
                  </a:lnTo>
                  <a:lnTo>
                    <a:pt x="311" y="135"/>
                  </a:lnTo>
                  <a:lnTo>
                    <a:pt x="314" y="135"/>
                  </a:lnTo>
                  <a:lnTo>
                    <a:pt x="314" y="133"/>
                  </a:lnTo>
                  <a:lnTo>
                    <a:pt x="316" y="133"/>
                  </a:lnTo>
                  <a:lnTo>
                    <a:pt x="319" y="133"/>
                  </a:lnTo>
                  <a:lnTo>
                    <a:pt x="319" y="135"/>
                  </a:lnTo>
                  <a:lnTo>
                    <a:pt x="321" y="138"/>
                  </a:lnTo>
                  <a:lnTo>
                    <a:pt x="324" y="138"/>
                  </a:lnTo>
                  <a:lnTo>
                    <a:pt x="326" y="138"/>
                  </a:lnTo>
                  <a:lnTo>
                    <a:pt x="329" y="140"/>
                  </a:lnTo>
                  <a:lnTo>
                    <a:pt x="331" y="140"/>
                  </a:lnTo>
                  <a:lnTo>
                    <a:pt x="334" y="143"/>
                  </a:lnTo>
                  <a:lnTo>
                    <a:pt x="336" y="143"/>
                  </a:lnTo>
                  <a:lnTo>
                    <a:pt x="339" y="143"/>
                  </a:lnTo>
                  <a:lnTo>
                    <a:pt x="342" y="145"/>
                  </a:lnTo>
                  <a:lnTo>
                    <a:pt x="344" y="148"/>
                  </a:lnTo>
                  <a:lnTo>
                    <a:pt x="347" y="148"/>
                  </a:lnTo>
                  <a:lnTo>
                    <a:pt x="349" y="151"/>
                  </a:lnTo>
                  <a:lnTo>
                    <a:pt x="352" y="151"/>
                  </a:lnTo>
                  <a:lnTo>
                    <a:pt x="354" y="151"/>
                  </a:lnTo>
                  <a:lnTo>
                    <a:pt x="354" y="153"/>
                  </a:lnTo>
                  <a:lnTo>
                    <a:pt x="354" y="156"/>
                  </a:lnTo>
                  <a:lnTo>
                    <a:pt x="357" y="158"/>
                  </a:lnTo>
                  <a:lnTo>
                    <a:pt x="359" y="161"/>
                  </a:lnTo>
                  <a:lnTo>
                    <a:pt x="362" y="161"/>
                  </a:lnTo>
                  <a:lnTo>
                    <a:pt x="362" y="163"/>
                  </a:lnTo>
                  <a:lnTo>
                    <a:pt x="359" y="163"/>
                  </a:lnTo>
                  <a:lnTo>
                    <a:pt x="359" y="166"/>
                  </a:lnTo>
                  <a:lnTo>
                    <a:pt x="359" y="168"/>
                  </a:lnTo>
                  <a:lnTo>
                    <a:pt x="362" y="168"/>
                  </a:lnTo>
                  <a:lnTo>
                    <a:pt x="364" y="171"/>
                  </a:lnTo>
                  <a:lnTo>
                    <a:pt x="364" y="173"/>
                  </a:lnTo>
                  <a:lnTo>
                    <a:pt x="367" y="173"/>
                  </a:lnTo>
                  <a:lnTo>
                    <a:pt x="367" y="176"/>
                  </a:lnTo>
                  <a:lnTo>
                    <a:pt x="370" y="176"/>
                  </a:lnTo>
                  <a:lnTo>
                    <a:pt x="367" y="179"/>
                  </a:lnTo>
                  <a:lnTo>
                    <a:pt x="367" y="181"/>
                  </a:lnTo>
                  <a:lnTo>
                    <a:pt x="367" y="184"/>
                  </a:lnTo>
                  <a:lnTo>
                    <a:pt x="367" y="186"/>
                  </a:lnTo>
                  <a:lnTo>
                    <a:pt x="370" y="186"/>
                  </a:lnTo>
                  <a:lnTo>
                    <a:pt x="370" y="189"/>
                  </a:lnTo>
                  <a:lnTo>
                    <a:pt x="372" y="189"/>
                  </a:lnTo>
                  <a:lnTo>
                    <a:pt x="372" y="191"/>
                  </a:lnTo>
                  <a:lnTo>
                    <a:pt x="372" y="194"/>
                  </a:lnTo>
                  <a:lnTo>
                    <a:pt x="375" y="194"/>
                  </a:lnTo>
                  <a:lnTo>
                    <a:pt x="377" y="194"/>
                  </a:lnTo>
                  <a:lnTo>
                    <a:pt x="377" y="196"/>
                  </a:lnTo>
                  <a:lnTo>
                    <a:pt x="380" y="196"/>
                  </a:lnTo>
                  <a:lnTo>
                    <a:pt x="382" y="199"/>
                  </a:lnTo>
                  <a:lnTo>
                    <a:pt x="385" y="199"/>
                  </a:lnTo>
                  <a:lnTo>
                    <a:pt x="387" y="199"/>
                  </a:lnTo>
                  <a:lnTo>
                    <a:pt x="390" y="199"/>
                  </a:lnTo>
                  <a:lnTo>
                    <a:pt x="390" y="201"/>
                  </a:lnTo>
                  <a:lnTo>
                    <a:pt x="392" y="201"/>
                  </a:lnTo>
                  <a:lnTo>
                    <a:pt x="395" y="204"/>
                  </a:lnTo>
                  <a:lnTo>
                    <a:pt x="398" y="207"/>
                  </a:lnTo>
                  <a:lnTo>
                    <a:pt x="400" y="209"/>
                  </a:lnTo>
                  <a:lnTo>
                    <a:pt x="403" y="209"/>
                  </a:lnTo>
                  <a:lnTo>
                    <a:pt x="405" y="212"/>
                  </a:lnTo>
                  <a:lnTo>
                    <a:pt x="408" y="217"/>
                  </a:lnTo>
                  <a:lnTo>
                    <a:pt x="408" y="219"/>
                  </a:lnTo>
                  <a:lnTo>
                    <a:pt x="410" y="222"/>
                  </a:lnTo>
                  <a:lnTo>
                    <a:pt x="413" y="224"/>
                  </a:lnTo>
                  <a:lnTo>
                    <a:pt x="415" y="227"/>
                  </a:lnTo>
                  <a:lnTo>
                    <a:pt x="418" y="229"/>
                  </a:lnTo>
                  <a:lnTo>
                    <a:pt x="420" y="229"/>
                  </a:lnTo>
                  <a:lnTo>
                    <a:pt x="420" y="232"/>
                  </a:lnTo>
                  <a:lnTo>
                    <a:pt x="423" y="232"/>
                  </a:lnTo>
                  <a:lnTo>
                    <a:pt x="426" y="235"/>
                  </a:lnTo>
                  <a:lnTo>
                    <a:pt x="428" y="235"/>
                  </a:lnTo>
                  <a:lnTo>
                    <a:pt x="428" y="237"/>
                  </a:lnTo>
                  <a:lnTo>
                    <a:pt x="431" y="240"/>
                  </a:lnTo>
                  <a:lnTo>
                    <a:pt x="433" y="240"/>
                  </a:lnTo>
                  <a:lnTo>
                    <a:pt x="436" y="237"/>
                  </a:lnTo>
                  <a:lnTo>
                    <a:pt x="438" y="237"/>
                  </a:lnTo>
                  <a:lnTo>
                    <a:pt x="441" y="240"/>
                  </a:lnTo>
                  <a:lnTo>
                    <a:pt x="438" y="242"/>
                  </a:lnTo>
                  <a:lnTo>
                    <a:pt x="438" y="245"/>
                  </a:lnTo>
                  <a:lnTo>
                    <a:pt x="438" y="247"/>
                  </a:lnTo>
                  <a:lnTo>
                    <a:pt x="441" y="250"/>
                  </a:lnTo>
                  <a:lnTo>
                    <a:pt x="443" y="247"/>
                  </a:lnTo>
                  <a:lnTo>
                    <a:pt x="446" y="247"/>
                  </a:lnTo>
                  <a:lnTo>
                    <a:pt x="448" y="252"/>
                  </a:lnTo>
                  <a:lnTo>
                    <a:pt x="448" y="255"/>
                  </a:lnTo>
                  <a:lnTo>
                    <a:pt x="451" y="255"/>
                  </a:lnTo>
                  <a:lnTo>
                    <a:pt x="454" y="257"/>
                  </a:lnTo>
                  <a:lnTo>
                    <a:pt x="454" y="260"/>
                  </a:lnTo>
                  <a:lnTo>
                    <a:pt x="456" y="263"/>
                  </a:lnTo>
                  <a:lnTo>
                    <a:pt x="456" y="265"/>
                  </a:lnTo>
                  <a:lnTo>
                    <a:pt x="456" y="268"/>
                  </a:lnTo>
                  <a:lnTo>
                    <a:pt x="456" y="270"/>
                  </a:lnTo>
                  <a:lnTo>
                    <a:pt x="456" y="273"/>
                  </a:lnTo>
                  <a:lnTo>
                    <a:pt x="456" y="278"/>
                  </a:lnTo>
                  <a:lnTo>
                    <a:pt x="459" y="278"/>
                  </a:lnTo>
                  <a:lnTo>
                    <a:pt x="461" y="280"/>
                  </a:lnTo>
                  <a:lnTo>
                    <a:pt x="464" y="280"/>
                  </a:lnTo>
                  <a:lnTo>
                    <a:pt x="464" y="278"/>
                  </a:lnTo>
                  <a:lnTo>
                    <a:pt x="469" y="278"/>
                  </a:lnTo>
                  <a:lnTo>
                    <a:pt x="469" y="280"/>
                  </a:lnTo>
                  <a:lnTo>
                    <a:pt x="471" y="280"/>
                  </a:lnTo>
                  <a:lnTo>
                    <a:pt x="474" y="283"/>
                  </a:lnTo>
                  <a:lnTo>
                    <a:pt x="476" y="280"/>
                  </a:lnTo>
                  <a:lnTo>
                    <a:pt x="479" y="280"/>
                  </a:lnTo>
                  <a:lnTo>
                    <a:pt x="482" y="280"/>
                  </a:lnTo>
                  <a:lnTo>
                    <a:pt x="484" y="280"/>
                  </a:lnTo>
                  <a:lnTo>
                    <a:pt x="487" y="280"/>
                  </a:lnTo>
                  <a:lnTo>
                    <a:pt x="489" y="283"/>
                  </a:lnTo>
                  <a:lnTo>
                    <a:pt x="492" y="280"/>
                  </a:lnTo>
                  <a:lnTo>
                    <a:pt x="497" y="283"/>
                  </a:lnTo>
                  <a:lnTo>
                    <a:pt x="499" y="283"/>
                  </a:lnTo>
                  <a:lnTo>
                    <a:pt x="502" y="285"/>
                  </a:lnTo>
                  <a:lnTo>
                    <a:pt x="504" y="285"/>
                  </a:lnTo>
                  <a:lnTo>
                    <a:pt x="507" y="288"/>
                  </a:lnTo>
                  <a:lnTo>
                    <a:pt x="510" y="291"/>
                  </a:lnTo>
                  <a:lnTo>
                    <a:pt x="515" y="296"/>
                  </a:lnTo>
                  <a:lnTo>
                    <a:pt x="517" y="296"/>
                  </a:lnTo>
                  <a:lnTo>
                    <a:pt x="520" y="298"/>
                  </a:lnTo>
                  <a:lnTo>
                    <a:pt x="522" y="301"/>
                  </a:lnTo>
                  <a:lnTo>
                    <a:pt x="522" y="303"/>
                  </a:lnTo>
                  <a:lnTo>
                    <a:pt x="525" y="306"/>
                  </a:lnTo>
                  <a:lnTo>
                    <a:pt x="527" y="308"/>
                  </a:lnTo>
                  <a:lnTo>
                    <a:pt x="530" y="311"/>
                  </a:lnTo>
                  <a:lnTo>
                    <a:pt x="530" y="313"/>
                  </a:lnTo>
                  <a:lnTo>
                    <a:pt x="530" y="316"/>
                  </a:lnTo>
                  <a:lnTo>
                    <a:pt x="532" y="316"/>
                  </a:lnTo>
                  <a:lnTo>
                    <a:pt x="532" y="319"/>
                  </a:lnTo>
                  <a:lnTo>
                    <a:pt x="530" y="321"/>
                  </a:lnTo>
                  <a:lnTo>
                    <a:pt x="530" y="324"/>
                  </a:lnTo>
                  <a:lnTo>
                    <a:pt x="530" y="326"/>
                  </a:lnTo>
                  <a:lnTo>
                    <a:pt x="532" y="326"/>
                  </a:lnTo>
                  <a:lnTo>
                    <a:pt x="532" y="331"/>
                  </a:lnTo>
                  <a:lnTo>
                    <a:pt x="535" y="334"/>
                  </a:lnTo>
                  <a:lnTo>
                    <a:pt x="540" y="339"/>
                  </a:lnTo>
                  <a:lnTo>
                    <a:pt x="538" y="341"/>
                  </a:lnTo>
                  <a:lnTo>
                    <a:pt x="538" y="344"/>
                  </a:lnTo>
                  <a:lnTo>
                    <a:pt x="535" y="347"/>
                  </a:lnTo>
                  <a:lnTo>
                    <a:pt x="538" y="349"/>
                  </a:lnTo>
                  <a:lnTo>
                    <a:pt x="540" y="349"/>
                  </a:lnTo>
                  <a:lnTo>
                    <a:pt x="543" y="352"/>
                  </a:lnTo>
                  <a:lnTo>
                    <a:pt x="543" y="354"/>
                  </a:lnTo>
                  <a:lnTo>
                    <a:pt x="543" y="357"/>
                  </a:lnTo>
                  <a:lnTo>
                    <a:pt x="543" y="359"/>
                  </a:lnTo>
                  <a:lnTo>
                    <a:pt x="543" y="362"/>
                  </a:lnTo>
                  <a:lnTo>
                    <a:pt x="545" y="364"/>
                  </a:lnTo>
                  <a:lnTo>
                    <a:pt x="548" y="367"/>
                  </a:lnTo>
                  <a:lnTo>
                    <a:pt x="550" y="367"/>
                  </a:lnTo>
                  <a:lnTo>
                    <a:pt x="553" y="367"/>
                  </a:lnTo>
                  <a:lnTo>
                    <a:pt x="555" y="367"/>
                  </a:lnTo>
                  <a:lnTo>
                    <a:pt x="558" y="369"/>
                  </a:lnTo>
                  <a:lnTo>
                    <a:pt x="560" y="367"/>
                  </a:lnTo>
                  <a:lnTo>
                    <a:pt x="558" y="364"/>
                  </a:lnTo>
                  <a:lnTo>
                    <a:pt x="558" y="362"/>
                  </a:lnTo>
                  <a:lnTo>
                    <a:pt x="560" y="359"/>
                  </a:lnTo>
                  <a:lnTo>
                    <a:pt x="560" y="357"/>
                  </a:lnTo>
                  <a:lnTo>
                    <a:pt x="555" y="354"/>
                  </a:lnTo>
                  <a:lnTo>
                    <a:pt x="558" y="354"/>
                  </a:lnTo>
                  <a:lnTo>
                    <a:pt x="560" y="352"/>
                  </a:lnTo>
                  <a:lnTo>
                    <a:pt x="558" y="349"/>
                  </a:lnTo>
                  <a:lnTo>
                    <a:pt x="555" y="347"/>
                  </a:lnTo>
                  <a:lnTo>
                    <a:pt x="553" y="344"/>
                  </a:lnTo>
                  <a:lnTo>
                    <a:pt x="553" y="341"/>
                  </a:lnTo>
                  <a:lnTo>
                    <a:pt x="550" y="339"/>
                  </a:lnTo>
                  <a:lnTo>
                    <a:pt x="550" y="336"/>
                  </a:lnTo>
                  <a:lnTo>
                    <a:pt x="548" y="334"/>
                  </a:lnTo>
                  <a:lnTo>
                    <a:pt x="550" y="331"/>
                  </a:lnTo>
                  <a:lnTo>
                    <a:pt x="550" y="329"/>
                  </a:lnTo>
                  <a:lnTo>
                    <a:pt x="553" y="326"/>
                  </a:lnTo>
                  <a:lnTo>
                    <a:pt x="553" y="324"/>
                  </a:lnTo>
                  <a:lnTo>
                    <a:pt x="550" y="321"/>
                  </a:lnTo>
                  <a:lnTo>
                    <a:pt x="550" y="319"/>
                  </a:lnTo>
                  <a:lnTo>
                    <a:pt x="550" y="316"/>
                  </a:lnTo>
                  <a:lnTo>
                    <a:pt x="550" y="313"/>
                  </a:lnTo>
                  <a:lnTo>
                    <a:pt x="550" y="311"/>
                  </a:lnTo>
                  <a:lnTo>
                    <a:pt x="548" y="308"/>
                  </a:lnTo>
                  <a:lnTo>
                    <a:pt x="545" y="306"/>
                  </a:lnTo>
                  <a:lnTo>
                    <a:pt x="543" y="308"/>
                  </a:lnTo>
                  <a:lnTo>
                    <a:pt x="543" y="306"/>
                  </a:lnTo>
                  <a:lnTo>
                    <a:pt x="545" y="303"/>
                  </a:lnTo>
                  <a:lnTo>
                    <a:pt x="545" y="301"/>
                  </a:lnTo>
                  <a:lnTo>
                    <a:pt x="548" y="298"/>
                  </a:lnTo>
                  <a:lnTo>
                    <a:pt x="548" y="296"/>
                  </a:lnTo>
                  <a:lnTo>
                    <a:pt x="548" y="293"/>
                  </a:lnTo>
                  <a:lnTo>
                    <a:pt x="543" y="291"/>
                  </a:lnTo>
                  <a:lnTo>
                    <a:pt x="545" y="288"/>
                  </a:lnTo>
                  <a:lnTo>
                    <a:pt x="548" y="285"/>
                  </a:lnTo>
                  <a:lnTo>
                    <a:pt x="548" y="283"/>
                  </a:lnTo>
                  <a:lnTo>
                    <a:pt x="548" y="280"/>
                  </a:lnTo>
                  <a:lnTo>
                    <a:pt x="545" y="278"/>
                  </a:lnTo>
                  <a:lnTo>
                    <a:pt x="545" y="275"/>
                  </a:lnTo>
                  <a:lnTo>
                    <a:pt x="548" y="273"/>
                  </a:lnTo>
                  <a:lnTo>
                    <a:pt x="550" y="268"/>
                  </a:lnTo>
                  <a:lnTo>
                    <a:pt x="553" y="263"/>
                  </a:lnTo>
                  <a:lnTo>
                    <a:pt x="550" y="260"/>
                  </a:lnTo>
                  <a:lnTo>
                    <a:pt x="550" y="257"/>
                  </a:lnTo>
                  <a:lnTo>
                    <a:pt x="550" y="255"/>
                  </a:lnTo>
                  <a:lnTo>
                    <a:pt x="550" y="252"/>
                  </a:lnTo>
                  <a:lnTo>
                    <a:pt x="553" y="252"/>
                  </a:lnTo>
                  <a:lnTo>
                    <a:pt x="553" y="250"/>
                  </a:lnTo>
                  <a:lnTo>
                    <a:pt x="555" y="250"/>
                  </a:lnTo>
                  <a:lnTo>
                    <a:pt x="555" y="247"/>
                  </a:lnTo>
                  <a:lnTo>
                    <a:pt x="555" y="245"/>
                  </a:lnTo>
                  <a:lnTo>
                    <a:pt x="553" y="242"/>
                  </a:lnTo>
                  <a:lnTo>
                    <a:pt x="550" y="240"/>
                  </a:lnTo>
                  <a:lnTo>
                    <a:pt x="550" y="237"/>
                  </a:lnTo>
                  <a:lnTo>
                    <a:pt x="553" y="232"/>
                  </a:lnTo>
                  <a:lnTo>
                    <a:pt x="555" y="232"/>
                  </a:lnTo>
                  <a:lnTo>
                    <a:pt x="558" y="229"/>
                  </a:lnTo>
                  <a:lnTo>
                    <a:pt x="560" y="227"/>
                  </a:lnTo>
                  <a:lnTo>
                    <a:pt x="558" y="227"/>
                  </a:lnTo>
                  <a:lnTo>
                    <a:pt x="555" y="227"/>
                  </a:lnTo>
                  <a:lnTo>
                    <a:pt x="553" y="224"/>
                  </a:lnTo>
                  <a:lnTo>
                    <a:pt x="550" y="222"/>
                  </a:lnTo>
                  <a:lnTo>
                    <a:pt x="550" y="219"/>
                  </a:lnTo>
                  <a:lnTo>
                    <a:pt x="553" y="217"/>
                  </a:lnTo>
                  <a:lnTo>
                    <a:pt x="555" y="217"/>
                  </a:lnTo>
                  <a:lnTo>
                    <a:pt x="555" y="214"/>
                  </a:lnTo>
                  <a:lnTo>
                    <a:pt x="553" y="214"/>
                  </a:lnTo>
                  <a:lnTo>
                    <a:pt x="553" y="209"/>
                  </a:lnTo>
                  <a:lnTo>
                    <a:pt x="550" y="209"/>
                  </a:lnTo>
                  <a:lnTo>
                    <a:pt x="550" y="207"/>
                  </a:lnTo>
                  <a:lnTo>
                    <a:pt x="548" y="204"/>
                  </a:lnTo>
                  <a:lnTo>
                    <a:pt x="550" y="201"/>
                  </a:lnTo>
                  <a:lnTo>
                    <a:pt x="553" y="199"/>
                  </a:lnTo>
                  <a:lnTo>
                    <a:pt x="555" y="196"/>
                  </a:lnTo>
                  <a:lnTo>
                    <a:pt x="553" y="194"/>
                  </a:lnTo>
                  <a:lnTo>
                    <a:pt x="548" y="194"/>
                  </a:lnTo>
                  <a:lnTo>
                    <a:pt x="545" y="191"/>
                  </a:lnTo>
                  <a:lnTo>
                    <a:pt x="545" y="189"/>
                  </a:lnTo>
                  <a:lnTo>
                    <a:pt x="548" y="184"/>
                  </a:lnTo>
                  <a:lnTo>
                    <a:pt x="545" y="181"/>
                  </a:lnTo>
                  <a:lnTo>
                    <a:pt x="543" y="181"/>
                  </a:lnTo>
                  <a:lnTo>
                    <a:pt x="540" y="181"/>
                  </a:lnTo>
                  <a:lnTo>
                    <a:pt x="540" y="179"/>
                  </a:lnTo>
                  <a:lnTo>
                    <a:pt x="540" y="176"/>
                  </a:lnTo>
                  <a:lnTo>
                    <a:pt x="543" y="179"/>
                  </a:lnTo>
                  <a:lnTo>
                    <a:pt x="545" y="176"/>
                  </a:lnTo>
                  <a:lnTo>
                    <a:pt x="545" y="173"/>
                  </a:lnTo>
                  <a:lnTo>
                    <a:pt x="543" y="171"/>
                  </a:lnTo>
                  <a:lnTo>
                    <a:pt x="543" y="168"/>
                  </a:lnTo>
                  <a:lnTo>
                    <a:pt x="543" y="163"/>
                  </a:lnTo>
                  <a:lnTo>
                    <a:pt x="545" y="161"/>
                  </a:lnTo>
                  <a:lnTo>
                    <a:pt x="545" y="158"/>
                  </a:lnTo>
                  <a:lnTo>
                    <a:pt x="545" y="156"/>
                  </a:lnTo>
                  <a:lnTo>
                    <a:pt x="543" y="153"/>
                  </a:lnTo>
                  <a:lnTo>
                    <a:pt x="538" y="153"/>
                  </a:lnTo>
                  <a:lnTo>
                    <a:pt x="538" y="148"/>
                  </a:lnTo>
                  <a:lnTo>
                    <a:pt x="538" y="145"/>
                  </a:lnTo>
                  <a:lnTo>
                    <a:pt x="538" y="143"/>
                  </a:lnTo>
                  <a:lnTo>
                    <a:pt x="538" y="140"/>
                  </a:lnTo>
                  <a:lnTo>
                    <a:pt x="540" y="138"/>
                  </a:lnTo>
                  <a:lnTo>
                    <a:pt x="543" y="138"/>
                  </a:lnTo>
                  <a:lnTo>
                    <a:pt x="548" y="138"/>
                  </a:lnTo>
                  <a:lnTo>
                    <a:pt x="550" y="138"/>
                  </a:lnTo>
                  <a:lnTo>
                    <a:pt x="555" y="140"/>
                  </a:lnTo>
                  <a:lnTo>
                    <a:pt x="558" y="140"/>
                  </a:lnTo>
                  <a:lnTo>
                    <a:pt x="560" y="140"/>
                  </a:lnTo>
                  <a:lnTo>
                    <a:pt x="563" y="138"/>
                  </a:lnTo>
                  <a:lnTo>
                    <a:pt x="563" y="133"/>
                  </a:lnTo>
                  <a:lnTo>
                    <a:pt x="566" y="125"/>
                  </a:lnTo>
                  <a:lnTo>
                    <a:pt x="566" y="123"/>
                  </a:lnTo>
                  <a:lnTo>
                    <a:pt x="566" y="117"/>
                  </a:lnTo>
                  <a:lnTo>
                    <a:pt x="568" y="117"/>
                  </a:lnTo>
                  <a:lnTo>
                    <a:pt x="571" y="115"/>
                  </a:lnTo>
                  <a:lnTo>
                    <a:pt x="576" y="115"/>
                  </a:lnTo>
                  <a:lnTo>
                    <a:pt x="578" y="115"/>
                  </a:lnTo>
                  <a:lnTo>
                    <a:pt x="578" y="112"/>
                  </a:lnTo>
                  <a:lnTo>
                    <a:pt x="578" y="107"/>
                  </a:lnTo>
                  <a:lnTo>
                    <a:pt x="581" y="105"/>
                  </a:lnTo>
                  <a:lnTo>
                    <a:pt x="583" y="102"/>
                  </a:lnTo>
                  <a:lnTo>
                    <a:pt x="588" y="100"/>
                  </a:lnTo>
                  <a:lnTo>
                    <a:pt x="588" y="97"/>
                  </a:lnTo>
                  <a:lnTo>
                    <a:pt x="591" y="92"/>
                  </a:lnTo>
                  <a:lnTo>
                    <a:pt x="594" y="90"/>
                  </a:lnTo>
                  <a:lnTo>
                    <a:pt x="596" y="87"/>
                  </a:lnTo>
                  <a:lnTo>
                    <a:pt x="601" y="87"/>
                  </a:lnTo>
                  <a:lnTo>
                    <a:pt x="604" y="90"/>
                  </a:lnTo>
                  <a:lnTo>
                    <a:pt x="606" y="90"/>
                  </a:lnTo>
                  <a:lnTo>
                    <a:pt x="606" y="92"/>
                  </a:lnTo>
                  <a:lnTo>
                    <a:pt x="609" y="92"/>
                  </a:lnTo>
                  <a:lnTo>
                    <a:pt x="611" y="95"/>
                  </a:lnTo>
                  <a:lnTo>
                    <a:pt x="614" y="95"/>
                  </a:lnTo>
                  <a:lnTo>
                    <a:pt x="616" y="97"/>
                  </a:lnTo>
                  <a:lnTo>
                    <a:pt x="619" y="97"/>
                  </a:lnTo>
                  <a:lnTo>
                    <a:pt x="619" y="100"/>
                  </a:lnTo>
                  <a:lnTo>
                    <a:pt x="622" y="102"/>
                  </a:lnTo>
                  <a:lnTo>
                    <a:pt x="624" y="105"/>
                  </a:lnTo>
                  <a:lnTo>
                    <a:pt x="627" y="110"/>
                  </a:lnTo>
                  <a:lnTo>
                    <a:pt x="627" y="112"/>
                  </a:lnTo>
                  <a:lnTo>
                    <a:pt x="629" y="115"/>
                  </a:lnTo>
                  <a:lnTo>
                    <a:pt x="629" y="120"/>
                  </a:lnTo>
                  <a:lnTo>
                    <a:pt x="632" y="123"/>
                  </a:lnTo>
                  <a:lnTo>
                    <a:pt x="634" y="125"/>
                  </a:lnTo>
                  <a:lnTo>
                    <a:pt x="637" y="128"/>
                  </a:lnTo>
                  <a:lnTo>
                    <a:pt x="639" y="128"/>
                  </a:lnTo>
                  <a:lnTo>
                    <a:pt x="642" y="130"/>
                  </a:lnTo>
                  <a:lnTo>
                    <a:pt x="644" y="130"/>
                  </a:lnTo>
                  <a:lnTo>
                    <a:pt x="650" y="130"/>
                  </a:lnTo>
                  <a:lnTo>
                    <a:pt x="655" y="128"/>
                  </a:lnTo>
                  <a:lnTo>
                    <a:pt x="657" y="128"/>
                  </a:lnTo>
                  <a:lnTo>
                    <a:pt x="660" y="128"/>
                  </a:lnTo>
                  <a:lnTo>
                    <a:pt x="662" y="130"/>
                  </a:lnTo>
                  <a:lnTo>
                    <a:pt x="667" y="130"/>
                  </a:lnTo>
                  <a:lnTo>
                    <a:pt x="667" y="133"/>
                  </a:lnTo>
                  <a:lnTo>
                    <a:pt x="670" y="133"/>
                  </a:lnTo>
                  <a:lnTo>
                    <a:pt x="672" y="133"/>
                  </a:lnTo>
                  <a:lnTo>
                    <a:pt x="678" y="130"/>
                  </a:lnTo>
                  <a:lnTo>
                    <a:pt x="680" y="128"/>
                  </a:lnTo>
                  <a:lnTo>
                    <a:pt x="683" y="128"/>
                  </a:lnTo>
                  <a:lnTo>
                    <a:pt x="685" y="130"/>
                  </a:lnTo>
                  <a:lnTo>
                    <a:pt x="688" y="133"/>
                  </a:lnTo>
                  <a:lnTo>
                    <a:pt x="690" y="135"/>
                  </a:lnTo>
                  <a:lnTo>
                    <a:pt x="693" y="138"/>
                  </a:lnTo>
                  <a:lnTo>
                    <a:pt x="693" y="140"/>
                  </a:lnTo>
                  <a:lnTo>
                    <a:pt x="695" y="143"/>
                  </a:lnTo>
                  <a:lnTo>
                    <a:pt x="698" y="145"/>
                  </a:lnTo>
                  <a:lnTo>
                    <a:pt x="700" y="145"/>
                  </a:lnTo>
                  <a:lnTo>
                    <a:pt x="703" y="145"/>
                  </a:lnTo>
                  <a:lnTo>
                    <a:pt x="703" y="143"/>
                  </a:lnTo>
                  <a:lnTo>
                    <a:pt x="703" y="140"/>
                  </a:lnTo>
                  <a:lnTo>
                    <a:pt x="703" y="138"/>
                  </a:lnTo>
                  <a:lnTo>
                    <a:pt x="700" y="135"/>
                  </a:lnTo>
                  <a:lnTo>
                    <a:pt x="700" y="133"/>
                  </a:lnTo>
                  <a:lnTo>
                    <a:pt x="700" y="128"/>
                  </a:lnTo>
                  <a:lnTo>
                    <a:pt x="700" y="125"/>
                  </a:lnTo>
                  <a:lnTo>
                    <a:pt x="700" y="123"/>
                  </a:lnTo>
                  <a:lnTo>
                    <a:pt x="700" y="120"/>
                  </a:lnTo>
                  <a:lnTo>
                    <a:pt x="700" y="117"/>
                  </a:lnTo>
                  <a:lnTo>
                    <a:pt x="700" y="115"/>
                  </a:lnTo>
                  <a:lnTo>
                    <a:pt x="700" y="112"/>
                  </a:lnTo>
                  <a:lnTo>
                    <a:pt x="700" y="110"/>
                  </a:lnTo>
                  <a:lnTo>
                    <a:pt x="700" y="107"/>
                  </a:lnTo>
                  <a:lnTo>
                    <a:pt x="700" y="105"/>
                  </a:lnTo>
                  <a:lnTo>
                    <a:pt x="700" y="102"/>
                  </a:lnTo>
                  <a:lnTo>
                    <a:pt x="700" y="100"/>
                  </a:lnTo>
                  <a:lnTo>
                    <a:pt x="700" y="95"/>
                  </a:lnTo>
                  <a:lnTo>
                    <a:pt x="703" y="92"/>
                  </a:lnTo>
                  <a:lnTo>
                    <a:pt x="703" y="90"/>
                  </a:lnTo>
                  <a:lnTo>
                    <a:pt x="703" y="87"/>
                  </a:lnTo>
                  <a:lnTo>
                    <a:pt x="706" y="84"/>
                  </a:lnTo>
                  <a:lnTo>
                    <a:pt x="708" y="84"/>
                  </a:lnTo>
                  <a:lnTo>
                    <a:pt x="711" y="87"/>
                  </a:lnTo>
                  <a:lnTo>
                    <a:pt x="713" y="87"/>
                  </a:lnTo>
                  <a:lnTo>
                    <a:pt x="716" y="84"/>
                  </a:lnTo>
                  <a:lnTo>
                    <a:pt x="718" y="82"/>
                  </a:lnTo>
                  <a:lnTo>
                    <a:pt x="721" y="79"/>
                  </a:lnTo>
                  <a:lnTo>
                    <a:pt x="723" y="79"/>
                  </a:lnTo>
                  <a:lnTo>
                    <a:pt x="726" y="77"/>
                  </a:lnTo>
                  <a:lnTo>
                    <a:pt x="728" y="77"/>
                  </a:lnTo>
                  <a:lnTo>
                    <a:pt x="734" y="79"/>
                  </a:lnTo>
                  <a:lnTo>
                    <a:pt x="736" y="79"/>
                  </a:lnTo>
                  <a:lnTo>
                    <a:pt x="739" y="77"/>
                  </a:lnTo>
                  <a:lnTo>
                    <a:pt x="741" y="74"/>
                  </a:lnTo>
                  <a:lnTo>
                    <a:pt x="744" y="72"/>
                  </a:lnTo>
                  <a:lnTo>
                    <a:pt x="749" y="72"/>
                  </a:lnTo>
                  <a:lnTo>
                    <a:pt x="756" y="67"/>
                  </a:lnTo>
                  <a:lnTo>
                    <a:pt x="759" y="67"/>
                  </a:lnTo>
                  <a:lnTo>
                    <a:pt x="764" y="64"/>
                  </a:lnTo>
                  <a:lnTo>
                    <a:pt x="767" y="62"/>
                  </a:lnTo>
                  <a:lnTo>
                    <a:pt x="774" y="59"/>
                  </a:lnTo>
                  <a:lnTo>
                    <a:pt x="790" y="56"/>
                  </a:lnTo>
                  <a:lnTo>
                    <a:pt x="795" y="56"/>
                  </a:lnTo>
                  <a:lnTo>
                    <a:pt x="797" y="56"/>
                  </a:lnTo>
                  <a:lnTo>
                    <a:pt x="797" y="54"/>
                  </a:lnTo>
                  <a:lnTo>
                    <a:pt x="810" y="67"/>
                  </a:lnTo>
                  <a:lnTo>
                    <a:pt x="813" y="69"/>
                  </a:lnTo>
                  <a:lnTo>
                    <a:pt x="813" y="67"/>
                  </a:lnTo>
                  <a:lnTo>
                    <a:pt x="820" y="67"/>
                  </a:lnTo>
                  <a:lnTo>
                    <a:pt x="825" y="67"/>
                  </a:lnTo>
                  <a:lnTo>
                    <a:pt x="828" y="67"/>
                  </a:lnTo>
                  <a:lnTo>
                    <a:pt x="828" y="64"/>
                  </a:lnTo>
                  <a:lnTo>
                    <a:pt x="830" y="62"/>
                  </a:lnTo>
                  <a:lnTo>
                    <a:pt x="833" y="59"/>
                  </a:lnTo>
                  <a:lnTo>
                    <a:pt x="835" y="56"/>
                  </a:lnTo>
                  <a:lnTo>
                    <a:pt x="838" y="59"/>
                  </a:lnTo>
                  <a:lnTo>
                    <a:pt x="841" y="62"/>
                  </a:lnTo>
                  <a:lnTo>
                    <a:pt x="843" y="64"/>
                  </a:lnTo>
                  <a:lnTo>
                    <a:pt x="846" y="64"/>
                  </a:lnTo>
                  <a:lnTo>
                    <a:pt x="848" y="64"/>
                  </a:lnTo>
                  <a:lnTo>
                    <a:pt x="851" y="62"/>
                  </a:lnTo>
                  <a:lnTo>
                    <a:pt x="853" y="62"/>
                  </a:lnTo>
                  <a:lnTo>
                    <a:pt x="856" y="62"/>
                  </a:lnTo>
                  <a:lnTo>
                    <a:pt x="858" y="62"/>
                  </a:lnTo>
                  <a:lnTo>
                    <a:pt x="861" y="64"/>
                  </a:lnTo>
                  <a:lnTo>
                    <a:pt x="861" y="67"/>
                  </a:lnTo>
                  <a:lnTo>
                    <a:pt x="889" y="69"/>
                  </a:lnTo>
                  <a:lnTo>
                    <a:pt x="874" y="34"/>
                  </a:lnTo>
                  <a:lnTo>
                    <a:pt x="902" y="31"/>
                  </a:lnTo>
                  <a:lnTo>
                    <a:pt x="902" y="36"/>
                  </a:lnTo>
                  <a:lnTo>
                    <a:pt x="902" y="39"/>
                  </a:lnTo>
                  <a:lnTo>
                    <a:pt x="902" y="41"/>
                  </a:lnTo>
                  <a:lnTo>
                    <a:pt x="904" y="44"/>
                  </a:lnTo>
                  <a:lnTo>
                    <a:pt x="907" y="49"/>
                  </a:lnTo>
                  <a:lnTo>
                    <a:pt x="912" y="56"/>
                  </a:lnTo>
                  <a:lnTo>
                    <a:pt x="912" y="59"/>
                  </a:lnTo>
                  <a:lnTo>
                    <a:pt x="914" y="62"/>
                  </a:lnTo>
                  <a:lnTo>
                    <a:pt x="919" y="64"/>
                  </a:lnTo>
                  <a:lnTo>
                    <a:pt x="919" y="67"/>
                  </a:lnTo>
                  <a:lnTo>
                    <a:pt x="919" y="72"/>
                  </a:lnTo>
                  <a:lnTo>
                    <a:pt x="922" y="79"/>
                  </a:lnTo>
                  <a:lnTo>
                    <a:pt x="925" y="82"/>
                  </a:lnTo>
                  <a:lnTo>
                    <a:pt x="927" y="82"/>
                  </a:lnTo>
                  <a:lnTo>
                    <a:pt x="930" y="84"/>
                  </a:lnTo>
                  <a:lnTo>
                    <a:pt x="930" y="87"/>
                  </a:lnTo>
                  <a:lnTo>
                    <a:pt x="932" y="87"/>
                  </a:lnTo>
                  <a:lnTo>
                    <a:pt x="932" y="84"/>
                  </a:lnTo>
                  <a:lnTo>
                    <a:pt x="930" y="82"/>
                  </a:lnTo>
                  <a:lnTo>
                    <a:pt x="930" y="79"/>
                  </a:lnTo>
                  <a:lnTo>
                    <a:pt x="930" y="74"/>
                  </a:lnTo>
                  <a:lnTo>
                    <a:pt x="935" y="69"/>
                  </a:lnTo>
                  <a:lnTo>
                    <a:pt x="940" y="67"/>
                  </a:lnTo>
                  <a:lnTo>
                    <a:pt x="945" y="59"/>
                  </a:lnTo>
                  <a:lnTo>
                    <a:pt x="947" y="56"/>
                  </a:lnTo>
                  <a:lnTo>
                    <a:pt x="978" y="46"/>
                  </a:lnTo>
                  <a:lnTo>
                    <a:pt x="996" y="21"/>
                  </a:lnTo>
                  <a:lnTo>
                    <a:pt x="996" y="18"/>
                  </a:lnTo>
                  <a:lnTo>
                    <a:pt x="993" y="16"/>
                  </a:lnTo>
                  <a:lnTo>
                    <a:pt x="993" y="13"/>
                  </a:lnTo>
                  <a:lnTo>
                    <a:pt x="993" y="11"/>
                  </a:lnTo>
                  <a:lnTo>
                    <a:pt x="993" y="8"/>
                  </a:lnTo>
                  <a:lnTo>
                    <a:pt x="993" y="6"/>
                  </a:lnTo>
                  <a:lnTo>
                    <a:pt x="993" y="3"/>
                  </a:lnTo>
                  <a:lnTo>
                    <a:pt x="996" y="0"/>
                  </a:lnTo>
                  <a:lnTo>
                    <a:pt x="998" y="0"/>
                  </a:lnTo>
                  <a:lnTo>
                    <a:pt x="1001" y="0"/>
                  </a:lnTo>
                  <a:lnTo>
                    <a:pt x="1003" y="0"/>
                  </a:lnTo>
                  <a:lnTo>
                    <a:pt x="1006" y="0"/>
                  </a:lnTo>
                  <a:lnTo>
                    <a:pt x="1009" y="0"/>
                  </a:lnTo>
                  <a:lnTo>
                    <a:pt x="1011" y="3"/>
                  </a:lnTo>
                  <a:lnTo>
                    <a:pt x="1014" y="6"/>
                  </a:lnTo>
                  <a:lnTo>
                    <a:pt x="1019" y="6"/>
                  </a:lnTo>
                  <a:lnTo>
                    <a:pt x="1021" y="6"/>
                  </a:lnTo>
                  <a:lnTo>
                    <a:pt x="1024" y="6"/>
                  </a:lnTo>
                  <a:lnTo>
                    <a:pt x="1029" y="8"/>
                  </a:lnTo>
                  <a:lnTo>
                    <a:pt x="1031" y="6"/>
                  </a:lnTo>
                  <a:lnTo>
                    <a:pt x="1034" y="6"/>
                  </a:lnTo>
                  <a:lnTo>
                    <a:pt x="1037" y="6"/>
                  </a:lnTo>
                  <a:lnTo>
                    <a:pt x="1042" y="6"/>
                  </a:lnTo>
                  <a:lnTo>
                    <a:pt x="1077" y="34"/>
                  </a:lnTo>
                  <a:lnTo>
                    <a:pt x="1037" y="69"/>
                  </a:lnTo>
                  <a:lnTo>
                    <a:pt x="1049" y="112"/>
                  </a:lnTo>
                  <a:lnTo>
                    <a:pt x="1065" y="120"/>
                  </a:lnTo>
                  <a:lnTo>
                    <a:pt x="1065" y="123"/>
                  </a:lnTo>
                  <a:lnTo>
                    <a:pt x="1065" y="125"/>
                  </a:lnTo>
                  <a:lnTo>
                    <a:pt x="1065" y="128"/>
                  </a:lnTo>
                  <a:lnTo>
                    <a:pt x="1065" y="133"/>
                  </a:lnTo>
                  <a:lnTo>
                    <a:pt x="1067" y="135"/>
                  </a:lnTo>
                  <a:lnTo>
                    <a:pt x="1072" y="138"/>
                  </a:lnTo>
                  <a:lnTo>
                    <a:pt x="1075" y="138"/>
                  </a:lnTo>
                  <a:lnTo>
                    <a:pt x="1080" y="143"/>
                  </a:lnTo>
                  <a:lnTo>
                    <a:pt x="1085" y="148"/>
                  </a:lnTo>
                  <a:lnTo>
                    <a:pt x="1087" y="151"/>
                  </a:lnTo>
                  <a:lnTo>
                    <a:pt x="1090" y="153"/>
                  </a:lnTo>
                  <a:lnTo>
                    <a:pt x="1093" y="156"/>
                  </a:lnTo>
                  <a:lnTo>
                    <a:pt x="1095" y="158"/>
                  </a:lnTo>
                  <a:lnTo>
                    <a:pt x="1098" y="161"/>
                  </a:lnTo>
                  <a:lnTo>
                    <a:pt x="1098" y="163"/>
                  </a:lnTo>
                  <a:lnTo>
                    <a:pt x="1100" y="163"/>
                  </a:lnTo>
                  <a:lnTo>
                    <a:pt x="1100" y="166"/>
                  </a:lnTo>
                  <a:lnTo>
                    <a:pt x="1100" y="168"/>
                  </a:lnTo>
                  <a:lnTo>
                    <a:pt x="1103" y="168"/>
                  </a:lnTo>
                  <a:lnTo>
                    <a:pt x="1105" y="171"/>
                  </a:lnTo>
                  <a:lnTo>
                    <a:pt x="1105" y="173"/>
                  </a:lnTo>
                  <a:lnTo>
                    <a:pt x="1108" y="176"/>
                  </a:lnTo>
                  <a:lnTo>
                    <a:pt x="1108" y="179"/>
                  </a:lnTo>
                  <a:lnTo>
                    <a:pt x="1110" y="181"/>
                  </a:lnTo>
                  <a:lnTo>
                    <a:pt x="1108" y="184"/>
                  </a:lnTo>
                  <a:lnTo>
                    <a:pt x="1110" y="186"/>
                  </a:lnTo>
                  <a:lnTo>
                    <a:pt x="1115" y="191"/>
                  </a:lnTo>
                  <a:lnTo>
                    <a:pt x="1121" y="194"/>
                  </a:lnTo>
                  <a:lnTo>
                    <a:pt x="1123" y="199"/>
                  </a:lnTo>
                  <a:lnTo>
                    <a:pt x="1123" y="204"/>
                  </a:lnTo>
                  <a:lnTo>
                    <a:pt x="1126" y="207"/>
                  </a:lnTo>
                  <a:lnTo>
                    <a:pt x="1128" y="209"/>
                  </a:lnTo>
                  <a:lnTo>
                    <a:pt x="1131" y="209"/>
                  </a:lnTo>
                  <a:lnTo>
                    <a:pt x="1133" y="209"/>
                  </a:lnTo>
                  <a:lnTo>
                    <a:pt x="1136" y="209"/>
                  </a:lnTo>
                  <a:lnTo>
                    <a:pt x="1138" y="209"/>
                  </a:lnTo>
                  <a:lnTo>
                    <a:pt x="1138" y="212"/>
                  </a:lnTo>
                  <a:lnTo>
                    <a:pt x="1138" y="214"/>
                  </a:lnTo>
                  <a:lnTo>
                    <a:pt x="1141" y="214"/>
                  </a:lnTo>
                  <a:lnTo>
                    <a:pt x="1146" y="219"/>
                  </a:lnTo>
                  <a:lnTo>
                    <a:pt x="1164" y="252"/>
                  </a:lnTo>
                  <a:lnTo>
                    <a:pt x="1169" y="263"/>
                  </a:lnTo>
                  <a:lnTo>
                    <a:pt x="1171" y="265"/>
                  </a:lnTo>
                  <a:lnTo>
                    <a:pt x="1174" y="268"/>
                  </a:lnTo>
                  <a:lnTo>
                    <a:pt x="1177" y="270"/>
                  </a:lnTo>
                  <a:lnTo>
                    <a:pt x="1177" y="273"/>
                  </a:lnTo>
                  <a:lnTo>
                    <a:pt x="1177" y="278"/>
                  </a:lnTo>
                  <a:lnTo>
                    <a:pt x="1177" y="280"/>
                  </a:lnTo>
                  <a:lnTo>
                    <a:pt x="1179" y="283"/>
                  </a:lnTo>
                  <a:lnTo>
                    <a:pt x="1197" y="293"/>
                  </a:lnTo>
                  <a:lnTo>
                    <a:pt x="1199" y="293"/>
                  </a:lnTo>
                  <a:lnTo>
                    <a:pt x="1202" y="293"/>
                  </a:lnTo>
                  <a:lnTo>
                    <a:pt x="1205" y="296"/>
                  </a:lnTo>
                  <a:lnTo>
                    <a:pt x="1210" y="296"/>
                  </a:lnTo>
                  <a:lnTo>
                    <a:pt x="1212" y="296"/>
                  </a:lnTo>
                  <a:lnTo>
                    <a:pt x="1215" y="298"/>
                  </a:lnTo>
                  <a:lnTo>
                    <a:pt x="1217" y="298"/>
                  </a:lnTo>
                  <a:lnTo>
                    <a:pt x="1220" y="301"/>
                  </a:lnTo>
                  <a:lnTo>
                    <a:pt x="1222" y="296"/>
                  </a:lnTo>
                  <a:lnTo>
                    <a:pt x="1225" y="298"/>
                  </a:lnTo>
                  <a:lnTo>
                    <a:pt x="1238" y="303"/>
                  </a:lnTo>
                  <a:lnTo>
                    <a:pt x="1250" y="311"/>
                  </a:lnTo>
                  <a:lnTo>
                    <a:pt x="1253" y="311"/>
                  </a:lnTo>
                  <a:lnTo>
                    <a:pt x="1266" y="319"/>
                  </a:lnTo>
                  <a:lnTo>
                    <a:pt x="1276" y="326"/>
                  </a:lnTo>
                  <a:lnTo>
                    <a:pt x="1289" y="331"/>
                  </a:lnTo>
                  <a:lnTo>
                    <a:pt x="1309" y="344"/>
                  </a:lnTo>
                  <a:lnTo>
                    <a:pt x="1319" y="349"/>
                  </a:lnTo>
                  <a:lnTo>
                    <a:pt x="1327" y="352"/>
                  </a:lnTo>
                  <a:lnTo>
                    <a:pt x="1329" y="352"/>
                  </a:lnTo>
                  <a:lnTo>
                    <a:pt x="1342" y="352"/>
                  </a:lnTo>
                  <a:lnTo>
                    <a:pt x="1357" y="354"/>
                  </a:lnTo>
                  <a:lnTo>
                    <a:pt x="1365" y="354"/>
                  </a:lnTo>
                  <a:lnTo>
                    <a:pt x="1378" y="354"/>
                  </a:lnTo>
                  <a:lnTo>
                    <a:pt x="1378" y="357"/>
                  </a:lnTo>
                  <a:lnTo>
                    <a:pt x="1375" y="357"/>
                  </a:lnTo>
                  <a:lnTo>
                    <a:pt x="1375" y="359"/>
                  </a:lnTo>
                  <a:lnTo>
                    <a:pt x="1375" y="362"/>
                  </a:lnTo>
                  <a:lnTo>
                    <a:pt x="1375" y="364"/>
                  </a:lnTo>
                  <a:lnTo>
                    <a:pt x="1378" y="367"/>
                  </a:lnTo>
                  <a:lnTo>
                    <a:pt x="1378" y="369"/>
                  </a:lnTo>
                  <a:lnTo>
                    <a:pt x="1383" y="372"/>
                  </a:lnTo>
                  <a:lnTo>
                    <a:pt x="1385" y="375"/>
                  </a:lnTo>
                  <a:lnTo>
                    <a:pt x="1390" y="377"/>
                  </a:lnTo>
                  <a:lnTo>
                    <a:pt x="1393" y="377"/>
                  </a:lnTo>
                  <a:lnTo>
                    <a:pt x="1395" y="380"/>
                  </a:lnTo>
                  <a:lnTo>
                    <a:pt x="1398" y="382"/>
                  </a:lnTo>
                  <a:lnTo>
                    <a:pt x="1401" y="382"/>
                  </a:lnTo>
                  <a:lnTo>
                    <a:pt x="1403" y="382"/>
                  </a:lnTo>
                  <a:lnTo>
                    <a:pt x="1406" y="385"/>
                  </a:lnTo>
                  <a:lnTo>
                    <a:pt x="1411" y="385"/>
                  </a:lnTo>
                  <a:lnTo>
                    <a:pt x="1413" y="387"/>
                  </a:lnTo>
                  <a:lnTo>
                    <a:pt x="1416" y="390"/>
                  </a:lnTo>
                  <a:lnTo>
                    <a:pt x="1418" y="390"/>
                  </a:lnTo>
                  <a:lnTo>
                    <a:pt x="1421" y="392"/>
                  </a:lnTo>
                  <a:lnTo>
                    <a:pt x="1426" y="395"/>
                  </a:lnTo>
                  <a:lnTo>
                    <a:pt x="1423" y="395"/>
                  </a:lnTo>
                  <a:lnTo>
                    <a:pt x="1421" y="395"/>
                  </a:lnTo>
                  <a:lnTo>
                    <a:pt x="1418" y="397"/>
                  </a:lnTo>
                  <a:lnTo>
                    <a:pt x="1418" y="400"/>
                  </a:lnTo>
                  <a:lnTo>
                    <a:pt x="1416" y="403"/>
                  </a:lnTo>
                  <a:lnTo>
                    <a:pt x="1411" y="403"/>
                  </a:lnTo>
                  <a:lnTo>
                    <a:pt x="1408" y="403"/>
                  </a:lnTo>
                  <a:lnTo>
                    <a:pt x="1406" y="400"/>
                  </a:lnTo>
                  <a:lnTo>
                    <a:pt x="1403" y="397"/>
                  </a:lnTo>
                  <a:lnTo>
                    <a:pt x="1401" y="397"/>
                  </a:lnTo>
                  <a:lnTo>
                    <a:pt x="1401" y="395"/>
                  </a:lnTo>
                  <a:lnTo>
                    <a:pt x="1395" y="392"/>
                  </a:lnTo>
                  <a:lnTo>
                    <a:pt x="1393" y="392"/>
                  </a:lnTo>
                  <a:lnTo>
                    <a:pt x="1390" y="392"/>
                  </a:lnTo>
                  <a:lnTo>
                    <a:pt x="1388" y="392"/>
                  </a:lnTo>
                  <a:lnTo>
                    <a:pt x="1383" y="395"/>
                  </a:lnTo>
                  <a:lnTo>
                    <a:pt x="1380" y="395"/>
                  </a:lnTo>
                  <a:lnTo>
                    <a:pt x="1380" y="397"/>
                  </a:lnTo>
                  <a:lnTo>
                    <a:pt x="1378" y="397"/>
                  </a:lnTo>
                  <a:lnTo>
                    <a:pt x="1373" y="397"/>
                  </a:lnTo>
                  <a:lnTo>
                    <a:pt x="1370" y="397"/>
                  </a:lnTo>
                  <a:lnTo>
                    <a:pt x="1367" y="400"/>
                  </a:lnTo>
                  <a:lnTo>
                    <a:pt x="1367" y="403"/>
                  </a:lnTo>
                  <a:lnTo>
                    <a:pt x="1367" y="405"/>
                  </a:lnTo>
                  <a:lnTo>
                    <a:pt x="1367" y="408"/>
                  </a:lnTo>
                  <a:lnTo>
                    <a:pt x="1370" y="408"/>
                  </a:lnTo>
                  <a:lnTo>
                    <a:pt x="1373" y="410"/>
                  </a:lnTo>
                  <a:lnTo>
                    <a:pt x="1375" y="413"/>
                  </a:lnTo>
                  <a:lnTo>
                    <a:pt x="1380" y="413"/>
                  </a:lnTo>
                  <a:lnTo>
                    <a:pt x="1385" y="415"/>
                  </a:lnTo>
                  <a:lnTo>
                    <a:pt x="1388" y="418"/>
                  </a:lnTo>
                  <a:lnTo>
                    <a:pt x="1393" y="418"/>
                  </a:lnTo>
                  <a:lnTo>
                    <a:pt x="1395" y="420"/>
                  </a:lnTo>
                  <a:lnTo>
                    <a:pt x="1398" y="423"/>
                  </a:lnTo>
                  <a:lnTo>
                    <a:pt x="1401" y="428"/>
                  </a:lnTo>
                  <a:lnTo>
                    <a:pt x="1403" y="431"/>
                  </a:lnTo>
                  <a:lnTo>
                    <a:pt x="1406" y="433"/>
                  </a:lnTo>
                  <a:lnTo>
                    <a:pt x="1408" y="436"/>
                  </a:lnTo>
                  <a:lnTo>
                    <a:pt x="1411" y="436"/>
                  </a:lnTo>
                  <a:lnTo>
                    <a:pt x="1413" y="436"/>
                  </a:lnTo>
                  <a:lnTo>
                    <a:pt x="1416" y="438"/>
                  </a:lnTo>
                  <a:lnTo>
                    <a:pt x="1418" y="438"/>
                  </a:lnTo>
                  <a:lnTo>
                    <a:pt x="1421" y="438"/>
                  </a:lnTo>
                  <a:lnTo>
                    <a:pt x="1423" y="438"/>
                  </a:lnTo>
                  <a:lnTo>
                    <a:pt x="1426" y="438"/>
                  </a:lnTo>
                  <a:lnTo>
                    <a:pt x="1429" y="438"/>
                  </a:lnTo>
                  <a:lnTo>
                    <a:pt x="1431" y="438"/>
                  </a:lnTo>
                  <a:lnTo>
                    <a:pt x="1434" y="436"/>
                  </a:lnTo>
                  <a:lnTo>
                    <a:pt x="1436" y="438"/>
                  </a:lnTo>
                  <a:lnTo>
                    <a:pt x="1434" y="441"/>
                  </a:lnTo>
                  <a:lnTo>
                    <a:pt x="1436" y="443"/>
                  </a:lnTo>
                  <a:lnTo>
                    <a:pt x="1436" y="446"/>
                  </a:lnTo>
                  <a:lnTo>
                    <a:pt x="1439" y="446"/>
                  </a:lnTo>
                  <a:lnTo>
                    <a:pt x="1441" y="448"/>
                  </a:lnTo>
                  <a:lnTo>
                    <a:pt x="1444" y="448"/>
                  </a:lnTo>
                  <a:lnTo>
                    <a:pt x="1446" y="448"/>
                  </a:lnTo>
                  <a:lnTo>
                    <a:pt x="1449" y="448"/>
                  </a:lnTo>
                  <a:lnTo>
                    <a:pt x="1451" y="451"/>
                  </a:lnTo>
                  <a:lnTo>
                    <a:pt x="1454" y="451"/>
                  </a:lnTo>
                  <a:lnTo>
                    <a:pt x="1454" y="453"/>
                  </a:lnTo>
                  <a:lnTo>
                    <a:pt x="1457" y="451"/>
                  </a:lnTo>
                  <a:lnTo>
                    <a:pt x="1459" y="453"/>
                  </a:lnTo>
                  <a:lnTo>
                    <a:pt x="1462" y="456"/>
                  </a:lnTo>
                  <a:lnTo>
                    <a:pt x="1464" y="456"/>
                  </a:lnTo>
                  <a:lnTo>
                    <a:pt x="1467" y="459"/>
                  </a:lnTo>
                  <a:lnTo>
                    <a:pt x="1469" y="459"/>
                  </a:lnTo>
                  <a:lnTo>
                    <a:pt x="1472" y="464"/>
                  </a:lnTo>
                  <a:lnTo>
                    <a:pt x="1474" y="466"/>
                  </a:lnTo>
                  <a:lnTo>
                    <a:pt x="1477" y="469"/>
                  </a:lnTo>
                  <a:lnTo>
                    <a:pt x="1479" y="471"/>
                  </a:lnTo>
                  <a:lnTo>
                    <a:pt x="1482" y="474"/>
                  </a:lnTo>
                  <a:lnTo>
                    <a:pt x="1485" y="474"/>
                  </a:lnTo>
                  <a:lnTo>
                    <a:pt x="1487" y="476"/>
                  </a:lnTo>
                  <a:lnTo>
                    <a:pt x="1490" y="476"/>
                  </a:lnTo>
                  <a:lnTo>
                    <a:pt x="1492" y="476"/>
                  </a:lnTo>
                  <a:lnTo>
                    <a:pt x="1492" y="481"/>
                  </a:lnTo>
                  <a:lnTo>
                    <a:pt x="1492" y="484"/>
                  </a:lnTo>
                  <a:lnTo>
                    <a:pt x="1492" y="489"/>
                  </a:lnTo>
                  <a:lnTo>
                    <a:pt x="1495" y="492"/>
                  </a:lnTo>
                  <a:lnTo>
                    <a:pt x="1497" y="492"/>
                  </a:lnTo>
                  <a:lnTo>
                    <a:pt x="1502" y="492"/>
                  </a:lnTo>
                  <a:lnTo>
                    <a:pt x="1505" y="492"/>
                  </a:lnTo>
                  <a:lnTo>
                    <a:pt x="1507" y="494"/>
                  </a:lnTo>
                  <a:lnTo>
                    <a:pt x="1510" y="494"/>
                  </a:lnTo>
                  <a:lnTo>
                    <a:pt x="1513" y="497"/>
                  </a:lnTo>
                  <a:lnTo>
                    <a:pt x="1515" y="497"/>
                  </a:lnTo>
                  <a:lnTo>
                    <a:pt x="1518" y="499"/>
                  </a:lnTo>
                  <a:lnTo>
                    <a:pt x="1520" y="502"/>
                  </a:lnTo>
                  <a:lnTo>
                    <a:pt x="1523" y="504"/>
                  </a:lnTo>
                  <a:lnTo>
                    <a:pt x="1520" y="504"/>
                  </a:lnTo>
                  <a:lnTo>
                    <a:pt x="1515" y="504"/>
                  </a:lnTo>
                  <a:lnTo>
                    <a:pt x="1513" y="504"/>
                  </a:lnTo>
                  <a:lnTo>
                    <a:pt x="1510" y="502"/>
                  </a:lnTo>
                  <a:lnTo>
                    <a:pt x="1507" y="502"/>
                  </a:lnTo>
                  <a:lnTo>
                    <a:pt x="1505" y="499"/>
                  </a:lnTo>
                  <a:lnTo>
                    <a:pt x="1502" y="499"/>
                  </a:lnTo>
                  <a:lnTo>
                    <a:pt x="1502" y="502"/>
                  </a:lnTo>
                  <a:lnTo>
                    <a:pt x="1502" y="504"/>
                  </a:lnTo>
                  <a:lnTo>
                    <a:pt x="1502" y="507"/>
                  </a:lnTo>
                  <a:lnTo>
                    <a:pt x="1505" y="509"/>
                  </a:lnTo>
                  <a:lnTo>
                    <a:pt x="1505" y="512"/>
                  </a:lnTo>
                  <a:lnTo>
                    <a:pt x="1507" y="512"/>
                  </a:lnTo>
                  <a:lnTo>
                    <a:pt x="1507" y="515"/>
                  </a:lnTo>
                  <a:lnTo>
                    <a:pt x="1510" y="515"/>
                  </a:lnTo>
                  <a:lnTo>
                    <a:pt x="1513" y="517"/>
                  </a:lnTo>
                  <a:lnTo>
                    <a:pt x="1513" y="520"/>
                  </a:lnTo>
                  <a:lnTo>
                    <a:pt x="1515" y="520"/>
                  </a:lnTo>
                  <a:lnTo>
                    <a:pt x="1518" y="520"/>
                  </a:lnTo>
                  <a:lnTo>
                    <a:pt x="1518" y="522"/>
                  </a:lnTo>
                  <a:lnTo>
                    <a:pt x="1515" y="525"/>
                  </a:lnTo>
                  <a:lnTo>
                    <a:pt x="1513" y="527"/>
                  </a:lnTo>
                  <a:lnTo>
                    <a:pt x="1513" y="530"/>
                  </a:lnTo>
                  <a:lnTo>
                    <a:pt x="1513" y="535"/>
                  </a:lnTo>
                  <a:lnTo>
                    <a:pt x="1513" y="537"/>
                  </a:lnTo>
                  <a:lnTo>
                    <a:pt x="1515" y="540"/>
                  </a:lnTo>
                  <a:lnTo>
                    <a:pt x="1515" y="543"/>
                  </a:lnTo>
                  <a:lnTo>
                    <a:pt x="1515" y="545"/>
                  </a:lnTo>
                  <a:lnTo>
                    <a:pt x="1513" y="545"/>
                  </a:lnTo>
                  <a:lnTo>
                    <a:pt x="1513" y="548"/>
                  </a:lnTo>
                  <a:lnTo>
                    <a:pt x="1510" y="550"/>
                  </a:lnTo>
                  <a:lnTo>
                    <a:pt x="1507" y="550"/>
                  </a:lnTo>
                  <a:lnTo>
                    <a:pt x="1505" y="548"/>
                  </a:lnTo>
                  <a:lnTo>
                    <a:pt x="1502" y="548"/>
                  </a:lnTo>
                  <a:lnTo>
                    <a:pt x="1500" y="550"/>
                  </a:lnTo>
                  <a:lnTo>
                    <a:pt x="1497" y="550"/>
                  </a:lnTo>
                  <a:lnTo>
                    <a:pt x="1495" y="548"/>
                  </a:lnTo>
                  <a:lnTo>
                    <a:pt x="1492" y="548"/>
                  </a:lnTo>
                  <a:lnTo>
                    <a:pt x="1492" y="550"/>
                  </a:lnTo>
                  <a:lnTo>
                    <a:pt x="1490" y="550"/>
                  </a:lnTo>
                  <a:lnTo>
                    <a:pt x="1490" y="548"/>
                  </a:lnTo>
                  <a:lnTo>
                    <a:pt x="1487" y="548"/>
                  </a:lnTo>
                  <a:lnTo>
                    <a:pt x="1487" y="550"/>
                  </a:lnTo>
                  <a:lnTo>
                    <a:pt x="1485" y="550"/>
                  </a:lnTo>
                  <a:lnTo>
                    <a:pt x="1485" y="553"/>
                  </a:lnTo>
                  <a:lnTo>
                    <a:pt x="1485" y="555"/>
                  </a:lnTo>
                  <a:lnTo>
                    <a:pt x="1487" y="555"/>
                  </a:lnTo>
                  <a:lnTo>
                    <a:pt x="1487" y="558"/>
                  </a:lnTo>
                  <a:lnTo>
                    <a:pt x="1490" y="560"/>
                  </a:lnTo>
                  <a:lnTo>
                    <a:pt x="1490" y="563"/>
                  </a:lnTo>
                  <a:lnTo>
                    <a:pt x="1490" y="565"/>
                  </a:lnTo>
                  <a:lnTo>
                    <a:pt x="1490" y="568"/>
                  </a:lnTo>
                  <a:lnTo>
                    <a:pt x="1490" y="571"/>
                  </a:lnTo>
                  <a:lnTo>
                    <a:pt x="1490" y="573"/>
                  </a:lnTo>
                  <a:lnTo>
                    <a:pt x="1490" y="576"/>
                  </a:lnTo>
                  <a:lnTo>
                    <a:pt x="1490" y="578"/>
                  </a:lnTo>
                  <a:lnTo>
                    <a:pt x="1487" y="581"/>
                  </a:lnTo>
                  <a:lnTo>
                    <a:pt x="1485" y="578"/>
                  </a:lnTo>
                  <a:lnTo>
                    <a:pt x="1482" y="576"/>
                  </a:lnTo>
                  <a:lnTo>
                    <a:pt x="1479" y="576"/>
                  </a:lnTo>
                  <a:lnTo>
                    <a:pt x="1477" y="576"/>
                  </a:lnTo>
                  <a:lnTo>
                    <a:pt x="1477" y="578"/>
                  </a:lnTo>
                  <a:lnTo>
                    <a:pt x="1477" y="581"/>
                  </a:lnTo>
                  <a:lnTo>
                    <a:pt x="1477" y="583"/>
                  </a:lnTo>
                  <a:lnTo>
                    <a:pt x="1474" y="581"/>
                  </a:lnTo>
                  <a:lnTo>
                    <a:pt x="1472" y="581"/>
                  </a:lnTo>
                  <a:lnTo>
                    <a:pt x="1472" y="578"/>
                  </a:lnTo>
                  <a:lnTo>
                    <a:pt x="1469" y="578"/>
                  </a:lnTo>
                  <a:lnTo>
                    <a:pt x="1467" y="578"/>
                  </a:lnTo>
                  <a:lnTo>
                    <a:pt x="1464" y="578"/>
                  </a:lnTo>
                  <a:lnTo>
                    <a:pt x="1462" y="576"/>
                  </a:lnTo>
                  <a:lnTo>
                    <a:pt x="1459" y="576"/>
                  </a:lnTo>
                  <a:lnTo>
                    <a:pt x="1457" y="578"/>
                  </a:lnTo>
                  <a:lnTo>
                    <a:pt x="1457" y="581"/>
                  </a:lnTo>
                  <a:lnTo>
                    <a:pt x="1454" y="581"/>
                  </a:lnTo>
                  <a:lnTo>
                    <a:pt x="1451" y="581"/>
                  </a:lnTo>
                  <a:lnTo>
                    <a:pt x="1449" y="581"/>
                  </a:lnTo>
                  <a:lnTo>
                    <a:pt x="1449" y="578"/>
                  </a:lnTo>
                  <a:lnTo>
                    <a:pt x="1449" y="576"/>
                  </a:lnTo>
                  <a:lnTo>
                    <a:pt x="1446" y="576"/>
                  </a:lnTo>
                  <a:lnTo>
                    <a:pt x="1446" y="573"/>
                  </a:lnTo>
                  <a:lnTo>
                    <a:pt x="1444" y="573"/>
                  </a:lnTo>
                  <a:lnTo>
                    <a:pt x="1441" y="573"/>
                  </a:lnTo>
                  <a:lnTo>
                    <a:pt x="1441" y="576"/>
                  </a:lnTo>
                  <a:lnTo>
                    <a:pt x="1441" y="578"/>
                  </a:lnTo>
                  <a:lnTo>
                    <a:pt x="1439" y="578"/>
                  </a:lnTo>
                  <a:lnTo>
                    <a:pt x="1436" y="581"/>
                  </a:lnTo>
                  <a:lnTo>
                    <a:pt x="1436" y="578"/>
                  </a:lnTo>
                  <a:lnTo>
                    <a:pt x="1434" y="578"/>
                  </a:lnTo>
                  <a:lnTo>
                    <a:pt x="1431" y="578"/>
                  </a:lnTo>
                  <a:lnTo>
                    <a:pt x="1431" y="576"/>
                  </a:lnTo>
                  <a:lnTo>
                    <a:pt x="1429" y="573"/>
                  </a:lnTo>
                  <a:lnTo>
                    <a:pt x="1429" y="571"/>
                  </a:lnTo>
                  <a:lnTo>
                    <a:pt x="1426" y="573"/>
                  </a:lnTo>
                  <a:lnTo>
                    <a:pt x="1423" y="573"/>
                  </a:lnTo>
                  <a:lnTo>
                    <a:pt x="1421" y="576"/>
                  </a:lnTo>
                  <a:lnTo>
                    <a:pt x="1421" y="578"/>
                  </a:lnTo>
                  <a:lnTo>
                    <a:pt x="1423" y="578"/>
                  </a:lnTo>
                  <a:lnTo>
                    <a:pt x="1423" y="581"/>
                  </a:lnTo>
                  <a:lnTo>
                    <a:pt x="1426" y="581"/>
                  </a:lnTo>
                  <a:lnTo>
                    <a:pt x="1426" y="583"/>
                  </a:lnTo>
                  <a:lnTo>
                    <a:pt x="1426" y="586"/>
                  </a:lnTo>
                  <a:lnTo>
                    <a:pt x="1423" y="588"/>
                  </a:lnTo>
                  <a:lnTo>
                    <a:pt x="1426" y="591"/>
                  </a:lnTo>
                  <a:lnTo>
                    <a:pt x="1426" y="593"/>
                  </a:lnTo>
                  <a:lnTo>
                    <a:pt x="1426" y="596"/>
                  </a:lnTo>
                  <a:lnTo>
                    <a:pt x="1423" y="596"/>
                  </a:lnTo>
                  <a:lnTo>
                    <a:pt x="1421" y="593"/>
                  </a:lnTo>
                  <a:lnTo>
                    <a:pt x="1421" y="596"/>
                  </a:lnTo>
                  <a:lnTo>
                    <a:pt x="1421" y="599"/>
                  </a:lnTo>
                  <a:lnTo>
                    <a:pt x="1421" y="601"/>
                  </a:lnTo>
                  <a:lnTo>
                    <a:pt x="1421" y="604"/>
                  </a:lnTo>
                  <a:lnTo>
                    <a:pt x="1418" y="604"/>
                  </a:lnTo>
                  <a:lnTo>
                    <a:pt x="1416" y="604"/>
                  </a:lnTo>
                  <a:lnTo>
                    <a:pt x="1416" y="606"/>
                  </a:lnTo>
                  <a:lnTo>
                    <a:pt x="1413" y="606"/>
                  </a:lnTo>
                  <a:lnTo>
                    <a:pt x="1411" y="609"/>
                  </a:lnTo>
                  <a:lnTo>
                    <a:pt x="1413" y="611"/>
                  </a:lnTo>
                  <a:lnTo>
                    <a:pt x="1411" y="614"/>
                  </a:lnTo>
                  <a:lnTo>
                    <a:pt x="1411" y="616"/>
                  </a:lnTo>
                  <a:lnTo>
                    <a:pt x="1408" y="616"/>
                  </a:lnTo>
                  <a:lnTo>
                    <a:pt x="1406" y="616"/>
                  </a:lnTo>
                  <a:lnTo>
                    <a:pt x="1403" y="616"/>
                  </a:lnTo>
                  <a:lnTo>
                    <a:pt x="1406" y="619"/>
                  </a:lnTo>
                  <a:lnTo>
                    <a:pt x="1408" y="621"/>
                  </a:lnTo>
                  <a:lnTo>
                    <a:pt x="1406" y="621"/>
                  </a:lnTo>
                  <a:lnTo>
                    <a:pt x="1403" y="621"/>
                  </a:lnTo>
                  <a:lnTo>
                    <a:pt x="1401" y="624"/>
                  </a:lnTo>
                  <a:lnTo>
                    <a:pt x="1401" y="627"/>
                  </a:lnTo>
                  <a:lnTo>
                    <a:pt x="1398" y="627"/>
                  </a:lnTo>
                  <a:lnTo>
                    <a:pt x="1398" y="629"/>
                  </a:lnTo>
                  <a:lnTo>
                    <a:pt x="1401" y="632"/>
                  </a:lnTo>
                  <a:lnTo>
                    <a:pt x="1401" y="634"/>
                  </a:lnTo>
                  <a:lnTo>
                    <a:pt x="1401" y="637"/>
                  </a:lnTo>
                  <a:lnTo>
                    <a:pt x="1398" y="637"/>
                  </a:lnTo>
                  <a:lnTo>
                    <a:pt x="1398" y="639"/>
                  </a:lnTo>
                  <a:lnTo>
                    <a:pt x="1395" y="639"/>
                  </a:lnTo>
                  <a:lnTo>
                    <a:pt x="1395" y="642"/>
                  </a:lnTo>
                  <a:lnTo>
                    <a:pt x="1395" y="644"/>
                  </a:lnTo>
                  <a:lnTo>
                    <a:pt x="1393" y="647"/>
                  </a:lnTo>
                  <a:lnTo>
                    <a:pt x="1393" y="649"/>
                  </a:lnTo>
                  <a:lnTo>
                    <a:pt x="1390" y="649"/>
                  </a:lnTo>
                  <a:lnTo>
                    <a:pt x="1390" y="652"/>
                  </a:lnTo>
                  <a:lnTo>
                    <a:pt x="1388" y="652"/>
                  </a:lnTo>
                  <a:lnTo>
                    <a:pt x="1388" y="655"/>
                  </a:lnTo>
                  <a:lnTo>
                    <a:pt x="1388" y="657"/>
                  </a:lnTo>
                  <a:lnTo>
                    <a:pt x="1388" y="660"/>
                  </a:lnTo>
                  <a:lnTo>
                    <a:pt x="1385" y="662"/>
                  </a:lnTo>
                  <a:lnTo>
                    <a:pt x="1388" y="662"/>
                  </a:lnTo>
                  <a:lnTo>
                    <a:pt x="1388" y="665"/>
                  </a:lnTo>
                  <a:lnTo>
                    <a:pt x="1385" y="665"/>
                  </a:lnTo>
                  <a:lnTo>
                    <a:pt x="1385" y="667"/>
                  </a:lnTo>
                  <a:lnTo>
                    <a:pt x="1383" y="667"/>
                  </a:lnTo>
                  <a:lnTo>
                    <a:pt x="1383" y="670"/>
                  </a:lnTo>
                  <a:lnTo>
                    <a:pt x="1383" y="672"/>
                  </a:lnTo>
                  <a:lnTo>
                    <a:pt x="1383" y="675"/>
                  </a:lnTo>
                  <a:lnTo>
                    <a:pt x="1383" y="677"/>
                  </a:lnTo>
                  <a:lnTo>
                    <a:pt x="1380" y="680"/>
                  </a:lnTo>
                  <a:lnTo>
                    <a:pt x="1378" y="680"/>
                  </a:lnTo>
                  <a:lnTo>
                    <a:pt x="1378" y="683"/>
                  </a:lnTo>
                  <a:lnTo>
                    <a:pt x="1375" y="683"/>
                  </a:lnTo>
                  <a:lnTo>
                    <a:pt x="1375" y="685"/>
                  </a:lnTo>
                  <a:lnTo>
                    <a:pt x="1373" y="685"/>
                  </a:lnTo>
                  <a:lnTo>
                    <a:pt x="1373" y="688"/>
                  </a:lnTo>
                  <a:lnTo>
                    <a:pt x="1370" y="690"/>
                  </a:lnTo>
                  <a:lnTo>
                    <a:pt x="1370" y="693"/>
                  </a:lnTo>
                  <a:lnTo>
                    <a:pt x="1370" y="695"/>
                  </a:lnTo>
                  <a:lnTo>
                    <a:pt x="1373" y="695"/>
                  </a:lnTo>
                  <a:lnTo>
                    <a:pt x="1373" y="698"/>
                  </a:lnTo>
                  <a:lnTo>
                    <a:pt x="1373" y="700"/>
                  </a:lnTo>
                  <a:lnTo>
                    <a:pt x="1373" y="703"/>
                  </a:lnTo>
                  <a:lnTo>
                    <a:pt x="1375" y="705"/>
                  </a:lnTo>
                  <a:lnTo>
                    <a:pt x="1375" y="708"/>
                  </a:lnTo>
                  <a:lnTo>
                    <a:pt x="1378" y="708"/>
                  </a:lnTo>
                  <a:lnTo>
                    <a:pt x="1378" y="710"/>
                  </a:lnTo>
                  <a:lnTo>
                    <a:pt x="1378" y="713"/>
                  </a:lnTo>
                  <a:lnTo>
                    <a:pt x="1378" y="716"/>
                  </a:lnTo>
                  <a:lnTo>
                    <a:pt x="1375" y="716"/>
                  </a:lnTo>
                  <a:lnTo>
                    <a:pt x="1375" y="718"/>
                  </a:lnTo>
                  <a:lnTo>
                    <a:pt x="1373" y="721"/>
                  </a:lnTo>
                  <a:lnTo>
                    <a:pt x="1370" y="723"/>
                  </a:lnTo>
                  <a:lnTo>
                    <a:pt x="1367" y="723"/>
                  </a:lnTo>
                  <a:lnTo>
                    <a:pt x="1365" y="721"/>
                  </a:lnTo>
                  <a:lnTo>
                    <a:pt x="1362" y="721"/>
                  </a:lnTo>
                  <a:lnTo>
                    <a:pt x="1360" y="718"/>
                  </a:lnTo>
                  <a:lnTo>
                    <a:pt x="1357" y="718"/>
                  </a:lnTo>
                  <a:lnTo>
                    <a:pt x="1355" y="718"/>
                  </a:lnTo>
                  <a:lnTo>
                    <a:pt x="1352" y="718"/>
                  </a:lnTo>
                  <a:lnTo>
                    <a:pt x="1352" y="721"/>
                  </a:lnTo>
                  <a:lnTo>
                    <a:pt x="1352" y="723"/>
                  </a:lnTo>
                  <a:lnTo>
                    <a:pt x="1355" y="723"/>
                  </a:lnTo>
                  <a:lnTo>
                    <a:pt x="1355" y="726"/>
                  </a:lnTo>
                  <a:lnTo>
                    <a:pt x="1357" y="726"/>
                  </a:lnTo>
                  <a:lnTo>
                    <a:pt x="1357" y="728"/>
                  </a:lnTo>
                  <a:lnTo>
                    <a:pt x="1357" y="731"/>
                  </a:lnTo>
                  <a:lnTo>
                    <a:pt x="1357" y="733"/>
                  </a:lnTo>
                  <a:lnTo>
                    <a:pt x="1355" y="736"/>
                  </a:lnTo>
                  <a:lnTo>
                    <a:pt x="1352" y="738"/>
                  </a:lnTo>
                  <a:lnTo>
                    <a:pt x="1350" y="741"/>
                  </a:lnTo>
                  <a:lnTo>
                    <a:pt x="1350" y="744"/>
                  </a:lnTo>
                  <a:lnTo>
                    <a:pt x="1350" y="751"/>
                  </a:lnTo>
                  <a:lnTo>
                    <a:pt x="1350" y="754"/>
                  </a:lnTo>
                  <a:lnTo>
                    <a:pt x="1352" y="756"/>
                  </a:lnTo>
                  <a:lnTo>
                    <a:pt x="1352" y="759"/>
                  </a:lnTo>
                  <a:lnTo>
                    <a:pt x="1352" y="761"/>
                  </a:lnTo>
                  <a:lnTo>
                    <a:pt x="1355" y="764"/>
                  </a:lnTo>
                  <a:lnTo>
                    <a:pt x="1352" y="764"/>
                  </a:lnTo>
                  <a:lnTo>
                    <a:pt x="1352" y="766"/>
                  </a:lnTo>
                  <a:lnTo>
                    <a:pt x="1350" y="766"/>
                  </a:lnTo>
                  <a:lnTo>
                    <a:pt x="1347" y="766"/>
                  </a:lnTo>
                  <a:lnTo>
                    <a:pt x="1347" y="769"/>
                  </a:lnTo>
                  <a:lnTo>
                    <a:pt x="1347" y="772"/>
                  </a:lnTo>
                  <a:lnTo>
                    <a:pt x="1347" y="774"/>
                  </a:lnTo>
                  <a:lnTo>
                    <a:pt x="1345" y="777"/>
                  </a:lnTo>
                  <a:lnTo>
                    <a:pt x="1345" y="779"/>
                  </a:lnTo>
                  <a:lnTo>
                    <a:pt x="1345" y="782"/>
                  </a:lnTo>
                  <a:lnTo>
                    <a:pt x="1342" y="777"/>
                  </a:lnTo>
                  <a:lnTo>
                    <a:pt x="1339" y="777"/>
                  </a:lnTo>
                  <a:lnTo>
                    <a:pt x="1337" y="774"/>
                  </a:lnTo>
                  <a:lnTo>
                    <a:pt x="1334" y="772"/>
                  </a:lnTo>
                  <a:lnTo>
                    <a:pt x="1332" y="772"/>
                  </a:lnTo>
                  <a:lnTo>
                    <a:pt x="1324" y="772"/>
                  </a:lnTo>
                  <a:lnTo>
                    <a:pt x="1319" y="769"/>
                  </a:lnTo>
                  <a:lnTo>
                    <a:pt x="1317" y="769"/>
                  </a:lnTo>
                  <a:lnTo>
                    <a:pt x="1309" y="766"/>
                  </a:lnTo>
                  <a:lnTo>
                    <a:pt x="1301" y="766"/>
                  </a:lnTo>
                  <a:lnTo>
                    <a:pt x="1299" y="766"/>
                  </a:lnTo>
                  <a:lnTo>
                    <a:pt x="1294" y="764"/>
                  </a:lnTo>
                  <a:lnTo>
                    <a:pt x="1291" y="764"/>
                  </a:lnTo>
                  <a:lnTo>
                    <a:pt x="1286" y="761"/>
                  </a:lnTo>
                  <a:lnTo>
                    <a:pt x="1283" y="761"/>
                  </a:lnTo>
                  <a:lnTo>
                    <a:pt x="1281" y="761"/>
                  </a:lnTo>
                  <a:lnTo>
                    <a:pt x="1273" y="761"/>
                  </a:lnTo>
                  <a:lnTo>
                    <a:pt x="1268" y="761"/>
                  </a:lnTo>
                  <a:lnTo>
                    <a:pt x="1266" y="761"/>
                  </a:lnTo>
                  <a:lnTo>
                    <a:pt x="1266" y="756"/>
                  </a:lnTo>
                  <a:lnTo>
                    <a:pt x="1258" y="751"/>
                  </a:lnTo>
                  <a:lnTo>
                    <a:pt x="1240" y="759"/>
                  </a:lnTo>
                  <a:lnTo>
                    <a:pt x="1192" y="766"/>
                  </a:lnTo>
                  <a:lnTo>
                    <a:pt x="1189" y="766"/>
                  </a:lnTo>
                  <a:lnTo>
                    <a:pt x="1187" y="769"/>
                  </a:lnTo>
                  <a:lnTo>
                    <a:pt x="1177" y="764"/>
                  </a:lnTo>
                  <a:lnTo>
                    <a:pt x="1174" y="761"/>
                  </a:lnTo>
                  <a:lnTo>
                    <a:pt x="1171" y="761"/>
                  </a:lnTo>
                  <a:lnTo>
                    <a:pt x="1169" y="761"/>
                  </a:lnTo>
                  <a:lnTo>
                    <a:pt x="1166" y="761"/>
                  </a:lnTo>
                  <a:lnTo>
                    <a:pt x="1159" y="761"/>
                  </a:lnTo>
                  <a:lnTo>
                    <a:pt x="1156" y="764"/>
                  </a:lnTo>
                  <a:lnTo>
                    <a:pt x="1156" y="766"/>
                  </a:lnTo>
                  <a:lnTo>
                    <a:pt x="1154" y="774"/>
                  </a:lnTo>
                  <a:lnTo>
                    <a:pt x="1151" y="777"/>
                  </a:lnTo>
                  <a:lnTo>
                    <a:pt x="1151" y="779"/>
                  </a:lnTo>
                  <a:lnTo>
                    <a:pt x="1151" y="782"/>
                  </a:lnTo>
                  <a:lnTo>
                    <a:pt x="1149" y="784"/>
                  </a:lnTo>
                  <a:lnTo>
                    <a:pt x="1143" y="782"/>
                  </a:lnTo>
                  <a:lnTo>
                    <a:pt x="1141" y="792"/>
                  </a:lnTo>
                  <a:lnTo>
                    <a:pt x="1141" y="794"/>
                  </a:lnTo>
                  <a:lnTo>
                    <a:pt x="1146" y="794"/>
                  </a:lnTo>
                  <a:lnTo>
                    <a:pt x="1146" y="797"/>
                  </a:lnTo>
                  <a:lnTo>
                    <a:pt x="1146" y="800"/>
                  </a:lnTo>
                  <a:lnTo>
                    <a:pt x="1143" y="800"/>
                  </a:lnTo>
                  <a:lnTo>
                    <a:pt x="1143" y="802"/>
                  </a:lnTo>
                  <a:lnTo>
                    <a:pt x="1141" y="805"/>
                  </a:lnTo>
                  <a:lnTo>
                    <a:pt x="1138" y="807"/>
                  </a:lnTo>
                  <a:lnTo>
                    <a:pt x="1136" y="812"/>
                  </a:lnTo>
                  <a:lnTo>
                    <a:pt x="1133" y="815"/>
                  </a:lnTo>
                  <a:lnTo>
                    <a:pt x="1136" y="817"/>
                  </a:lnTo>
                  <a:lnTo>
                    <a:pt x="1133" y="817"/>
                  </a:lnTo>
                  <a:lnTo>
                    <a:pt x="1133" y="820"/>
                  </a:lnTo>
                  <a:lnTo>
                    <a:pt x="1133" y="822"/>
                  </a:lnTo>
                  <a:lnTo>
                    <a:pt x="1128" y="825"/>
                  </a:lnTo>
                  <a:lnTo>
                    <a:pt x="1118" y="822"/>
                  </a:lnTo>
                  <a:lnTo>
                    <a:pt x="1118" y="820"/>
                  </a:lnTo>
                  <a:lnTo>
                    <a:pt x="1113" y="817"/>
                  </a:lnTo>
                  <a:lnTo>
                    <a:pt x="1105" y="815"/>
                  </a:lnTo>
                  <a:lnTo>
                    <a:pt x="1095" y="812"/>
                  </a:lnTo>
                  <a:lnTo>
                    <a:pt x="1087" y="812"/>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7">
              <a:extLst>
                <a:ext uri="{FF2B5EF4-FFF2-40B4-BE49-F238E27FC236}">
                  <a16:creationId xmlns:a16="http://schemas.microsoft.com/office/drawing/2014/main" id="{0D38CB02-D1E8-206D-18B5-4DBC9559FB06}"/>
                </a:ext>
              </a:extLst>
            </p:cNvPr>
            <p:cNvSpPr>
              <a:spLocks/>
            </p:cNvSpPr>
            <p:nvPr/>
          </p:nvSpPr>
          <p:spPr bwMode="auto">
            <a:xfrm>
              <a:off x="3027" y="2545"/>
              <a:ext cx="303" cy="285"/>
            </a:xfrm>
            <a:custGeom>
              <a:avLst/>
              <a:gdLst>
                <a:gd name="T0" fmla="*/ 120 w 303"/>
                <a:gd name="T1" fmla="*/ 267 h 285"/>
                <a:gd name="T2" fmla="*/ 86 w 303"/>
                <a:gd name="T3" fmla="*/ 257 h 285"/>
                <a:gd name="T4" fmla="*/ 64 w 303"/>
                <a:gd name="T5" fmla="*/ 254 h 285"/>
                <a:gd name="T6" fmla="*/ 69 w 303"/>
                <a:gd name="T7" fmla="*/ 229 h 285"/>
                <a:gd name="T8" fmla="*/ 69 w 303"/>
                <a:gd name="T9" fmla="*/ 221 h 285"/>
                <a:gd name="T10" fmla="*/ 66 w 303"/>
                <a:gd name="T11" fmla="*/ 209 h 285"/>
                <a:gd name="T12" fmla="*/ 56 w 303"/>
                <a:gd name="T13" fmla="*/ 188 h 285"/>
                <a:gd name="T14" fmla="*/ 48 w 303"/>
                <a:gd name="T15" fmla="*/ 168 h 285"/>
                <a:gd name="T16" fmla="*/ 36 w 303"/>
                <a:gd name="T17" fmla="*/ 155 h 285"/>
                <a:gd name="T18" fmla="*/ 25 w 303"/>
                <a:gd name="T19" fmla="*/ 140 h 285"/>
                <a:gd name="T20" fmla="*/ 20 w 303"/>
                <a:gd name="T21" fmla="*/ 122 h 285"/>
                <a:gd name="T22" fmla="*/ 5 w 303"/>
                <a:gd name="T23" fmla="*/ 112 h 285"/>
                <a:gd name="T24" fmla="*/ 0 w 303"/>
                <a:gd name="T25" fmla="*/ 99 h 285"/>
                <a:gd name="T26" fmla="*/ 8 w 303"/>
                <a:gd name="T27" fmla="*/ 92 h 285"/>
                <a:gd name="T28" fmla="*/ 15 w 303"/>
                <a:gd name="T29" fmla="*/ 76 h 285"/>
                <a:gd name="T30" fmla="*/ 20 w 303"/>
                <a:gd name="T31" fmla="*/ 51 h 285"/>
                <a:gd name="T32" fmla="*/ 25 w 303"/>
                <a:gd name="T33" fmla="*/ 38 h 285"/>
                <a:gd name="T34" fmla="*/ 38 w 303"/>
                <a:gd name="T35" fmla="*/ 36 h 285"/>
                <a:gd name="T36" fmla="*/ 33 w 303"/>
                <a:gd name="T37" fmla="*/ 28 h 285"/>
                <a:gd name="T38" fmla="*/ 48 w 303"/>
                <a:gd name="T39" fmla="*/ 25 h 285"/>
                <a:gd name="T40" fmla="*/ 64 w 303"/>
                <a:gd name="T41" fmla="*/ 25 h 285"/>
                <a:gd name="T42" fmla="*/ 79 w 303"/>
                <a:gd name="T43" fmla="*/ 18 h 285"/>
                <a:gd name="T44" fmla="*/ 89 w 303"/>
                <a:gd name="T45" fmla="*/ 15 h 285"/>
                <a:gd name="T46" fmla="*/ 109 w 303"/>
                <a:gd name="T47" fmla="*/ 8 h 285"/>
                <a:gd name="T48" fmla="*/ 125 w 303"/>
                <a:gd name="T49" fmla="*/ 3 h 285"/>
                <a:gd name="T50" fmla="*/ 137 w 303"/>
                <a:gd name="T51" fmla="*/ 3 h 285"/>
                <a:gd name="T52" fmla="*/ 158 w 303"/>
                <a:gd name="T53" fmla="*/ 8 h 285"/>
                <a:gd name="T54" fmla="*/ 170 w 303"/>
                <a:gd name="T55" fmla="*/ 10 h 285"/>
                <a:gd name="T56" fmla="*/ 181 w 303"/>
                <a:gd name="T57" fmla="*/ 13 h 285"/>
                <a:gd name="T58" fmla="*/ 178 w 303"/>
                <a:gd name="T59" fmla="*/ 23 h 285"/>
                <a:gd name="T60" fmla="*/ 191 w 303"/>
                <a:gd name="T61" fmla="*/ 25 h 285"/>
                <a:gd name="T62" fmla="*/ 196 w 303"/>
                <a:gd name="T63" fmla="*/ 33 h 285"/>
                <a:gd name="T64" fmla="*/ 201 w 303"/>
                <a:gd name="T65" fmla="*/ 36 h 285"/>
                <a:gd name="T66" fmla="*/ 206 w 303"/>
                <a:gd name="T67" fmla="*/ 41 h 285"/>
                <a:gd name="T68" fmla="*/ 211 w 303"/>
                <a:gd name="T69" fmla="*/ 51 h 285"/>
                <a:gd name="T70" fmla="*/ 221 w 303"/>
                <a:gd name="T71" fmla="*/ 56 h 285"/>
                <a:gd name="T72" fmla="*/ 229 w 303"/>
                <a:gd name="T73" fmla="*/ 61 h 285"/>
                <a:gd name="T74" fmla="*/ 239 w 303"/>
                <a:gd name="T75" fmla="*/ 64 h 285"/>
                <a:gd name="T76" fmla="*/ 249 w 303"/>
                <a:gd name="T77" fmla="*/ 71 h 285"/>
                <a:gd name="T78" fmla="*/ 252 w 303"/>
                <a:gd name="T79" fmla="*/ 81 h 285"/>
                <a:gd name="T80" fmla="*/ 257 w 303"/>
                <a:gd name="T81" fmla="*/ 92 h 285"/>
                <a:gd name="T82" fmla="*/ 257 w 303"/>
                <a:gd name="T83" fmla="*/ 99 h 285"/>
                <a:gd name="T84" fmla="*/ 267 w 303"/>
                <a:gd name="T85" fmla="*/ 104 h 285"/>
                <a:gd name="T86" fmla="*/ 280 w 303"/>
                <a:gd name="T87" fmla="*/ 109 h 285"/>
                <a:gd name="T88" fmla="*/ 280 w 303"/>
                <a:gd name="T89" fmla="*/ 120 h 285"/>
                <a:gd name="T90" fmla="*/ 282 w 303"/>
                <a:gd name="T91" fmla="*/ 132 h 285"/>
                <a:gd name="T92" fmla="*/ 288 w 303"/>
                <a:gd name="T93" fmla="*/ 137 h 285"/>
                <a:gd name="T94" fmla="*/ 298 w 303"/>
                <a:gd name="T95" fmla="*/ 145 h 285"/>
                <a:gd name="T96" fmla="*/ 300 w 303"/>
                <a:gd name="T97" fmla="*/ 155 h 285"/>
                <a:gd name="T98" fmla="*/ 300 w 303"/>
                <a:gd name="T99" fmla="*/ 160 h 285"/>
                <a:gd name="T100" fmla="*/ 298 w 303"/>
                <a:gd name="T101" fmla="*/ 173 h 285"/>
                <a:gd name="T102" fmla="*/ 257 w 303"/>
                <a:gd name="T103" fmla="*/ 158 h 285"/>
                <a:gd name="T104" fmla="*/ 242 w 303"/>
                <a:gd name="T105" fmla="*/ 150 h 285"/>
                <a:gd name="T106" fmla="*/ 226 w 303"/>
                <a:gd name="T107" fmla="*/ 163 h 285"/>
                <a:gd name="T108" fmla="*/ 214 w 303"/>
                <a:gd name="T109" fmla="*/ 181 h 285"/>
                <a:gd name="T110" fmla="*/ 160 w 303"/>
                <a:gd name="T111" fmla="*/ 232 h 285"/>
                <a:gd name="T112" fmla="*/ 137 w 303"/>
                <a:gd name="T113" fmla="*/ 239 h 285"/>
                <a:gd name="T114" fmla="*/ 127 w 303"/>
                <a:gd name="T115" fmla="*/ 262 h 285"/>
                <a:gd name="T116" fmla="*/ 125 w 303"/>
                <a:gd name="T117" fmla="*/ 2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3" h="285">
                  <a:moveTo>
                    <a:pt x="117" y="282"/>
                  </a:moveTo>
                  <a:lnTo>
                    <a:pt x="120" y="280"/>
                  </a:lnTo>
                  <a:lnTo>
                    <a:pt x="120" y="277"/>
                  </a:lnTo>
                  <a:lnTo>
                    <a:pt x="122" y="272"/>
                  </a:lnTo>
                  <a:lnTo>
                    <a:pt x="120" y="267"/>
                  </a:lnTo>
                  <a:lnTo>
                    <a:pt x="117" y="265"/>
                  </a:lnTo>
                  <a:lnTo>
                    <a:pt x="107" y="262"/>
                  </a:lnTo>
                  <a:lnTo>
                    <a:pt x="99" y="260"/>
                  </a:lnTo>
                  <a:lnTo>
                    <a:pt x="94" y="260"/>
                  </a:lnTo>
                  <a:lnTo>
                    <a:pt x="86" y="257"/>
                  </a:lnTo>
                  <a:lnTo>
                    <a:pt x="81" y="260"/>
                  </a:lnTo>
                  <a:lnTo>
                    <a:pt x="74" y="260"/>
                  </a:lnTo>
                  <a:lnTo>
                    <a:pt x="69" y="260"/>
                  </a:lnTo>
                  <a:lnTo>
                    <a:pt x="66" y="257"/>
                  </a:lnTo>
                  <a:lnTo>
                    <a:pt x="64" y="254"/>
                  </a:lnTo>
                  <a:lnTo>
                    <a:pt x="61" y="249"/>
                  </a:lnTo>
                  <a:lnTo>
                    <a:pt x="61" y="242"/>
                  </a:lnTo>
                  <a:lnTo>
                    <a:pt x="66" y="232"/>
                  </a:lnTo>
                  <a:lnTo>
                    <a:pt x="66" y="232"/>
                  </a:lnTo>
                  <a:lnTo>
                    <a:pt x="69" y="229"/>
                  </a:lnTo>
                  <a:lnTo>
                    <a:pt x="69" y="229"/>
                  </a:lnTo>
                  <a:lnTo>
                    <a:pt x="69" y="226"/>
                  </a:lnTo>
                  <a:lnTo>
                    <a:pt x="69" y="224"/>
                  </a:lnTo>
                  <a:lnTo>
                    <a:pt x="69" y="224"/>
                  </a:lnTo>
                  <a:lnTo>
                    <a:pt x="69" y="221"/>
                  </a:lnTo>
                  <a:lnTo>
                    <a:pt x="69" y="219"/>
                  </a:lnTo>
                  <a:lnTo>
                    <a:pt x="66" y="219"/>
                  </a:lnTo>
                  <a:lnTo>
                    <a:pt x="66" y="211"/>
                  </a:lnTo>
                  <a:lnTo>
                    <a:pt x="66" y="209"/>
                  </a:lnTo>
                  <a:lnTo>
                    <a:pt x="66" y="209"/>
                  </a:lnTo>
                  <a:lnTo>
                    <a:pt x="66" y="206"/>
                  </a:lnTo>
                  <a:lnTo>
                    <a:pt x="61" y="199"/>
                  </a:lnTo>
                  <a:lnTo>
                    <a:pt x="58" y="193"/>
                  </a:lnTo>
                  <a:lnTo>
                    <a:pt x="58" y="193"/>
                  </a:lnTo>
                  <a:lnTo>
                    <a:pt x="56" y="188"/>
                  </a:lnTo>
                  <a:lnTo>
                    <a:pt x="56" y="186"/>
                  </a:lnTo>
                  <a:lnTo>
                    <a:pt x="51" y="178"/>
                  </a:lnTo>
                  <a:lnTo>
                    <a:pt x="51" y="178"/>
                  </a:lnTo>
                  <a:lnTo>
                    <a:pt x="51" y="171"/>
                  </a:lnTo>
                  <a:lnTo>
                    <a:pt x="48" y="168"/>
                  </a:lnTo>
                  <a:lnTo>
                    <a:pt x="48" y="165"/>
                  </a:lnTo>
                  <a:lnTo>
                    <a:pt x="48" y="163"/>
                  </a:lnTo>
                  <a:lnTo>
                    <a:pt x="41" y="158"/>
                  </a:lnTo>
                  <a:lnTo>
                    <a:pt x="38" y="155"/>
                  </a:lnTo>
                  <a:lnTo>
                    <a:pt x="36" y="155"/>
                  </a:lnTo>
                  <a:lnTo>
                    <a:pt x="36" y="153"/>
                  </a:lnTo>
                  <a:lnTo>
                    <a:pt x="28" y="150"/>
                  </a:lnTo>
                  <a:lnTo>
                    <a:pt x="25" y="150"/>
                  </a:lnTo>
                  <a:lnTo>
                    <a:pt x="23" y="145"/>
                  </a:lnTo>
                  <a:lnTo>
                    <a:pt x="25" y="140"/>
                  </a:lnTo>
                  <a:lnTo>
                    <a:pt x="23" y="135"/>
                  </a:lnTo>
                  <a:lnTo>
                    <a:pt x="23" y="132"/>
                  </a:lnTo>
                  <a:lnTo>
                    <a:pt x="25" y="127"/>
                  </a:lnTo>
                  <a:lnTo>
                    <a:pt x="23" y="125"/>
                  </a:lnTo>
                  <a:lnTo>
                    <a:pt x="20" y="122"/>
                  </a:lnTo>
                  <a:lnTo>
                    <a:pt x="15" y="122"/>
                  </a:lnTo>
                  <a:lnTo>
                    <a:pt x="10" y="120"/>
                  </a:lnTo>
                  <a:lnTo>
                    <a:pt x="8" y="117"/>
                  </a:lnTo>
                  <a:lnTo>
                    <a:pt x="5" y="112"/>
                  </a:lnTo>
                  <a:lnTo>
                    <a:pt x="5" y="112"/>
                  </a:lnTo>
                  <a:lnTo>
                    <a:pt x="5" y="109"/>
                  </a:lnTo>
                  <a:lnTo>
                    <a:pt x="5" y="107"/>
                  </a:lnTo>
                  <a:lnTo>
                    <a:pt x="5" y="104"/>
                  </a:lnTo>
                  <a:lnTo>
                    <a:pt x="2" y="102"/>
                  </a:lnTo>
                  <a:lnTo>
                    <a:pt x="0" y="99"/>
                  </a:lnTo>
                  <a:lnTo>
                    <a:pt x="2" y="97"/>
                  </a:lnTo>
                  <a:lnTo>
                    <a:pt x="2" y="97"/>
                  </a:lnTo>
                  <a:lnTo>
                    <a:pt x="5" y="94"/>
                  </a:lnTo>
                  <a:lnTo>
                    <a:pt x="8" y="92"/>
                  </a:lnTo>
                  <a:lnTo>
                    <a:pt x="8" y="92"/>
                  </a:lnTo>
                  <a:lnTo>
                    <a:pt x="13" y="89"/>
                  </a:lnTo>
                  <a:lnTo>
                    <a:pt x="15" y="89"/>
                  </a:lnTo>
                  <a:lnTo>
                    <a:pt x="15" y="87"/>
                  </a:lnTo>
                  <a:lnTo>
                    <a:pt x="18" y="79"/>
                  </a:lnTo>
                  <a:lnTo>
                    <a:pt x="15" y="76"/>
                  </a:lnTo>
                  <a:lnTo>
                    <a:pt x="15" y="69"/>
                  </a:lnTo>
                  <a:lnTo>
                    <a:pt x="18" y="66"/>
                  </a:lnTo>
                  <a:lnTo>
                    <a:pt x="18" y="59"/>
                  </a:lnTo>
                  <a:lnTo>
                    <a:pt x="18" y="56"/>
                  </a:lnTo>
                  <a:lnTo>
                    <a:pt x="20" y="51"/>
                  </a:lnTo>
                  <a:lnTo>
                    <a:pt x="23" y="48"/>
                  </a:lnTo>
                  <a:lnTo>
                    <a:pt x="25" y="43"/>
                  </a:lnTo>
                  <a:lnTo>
                    <a:pt x="25" y="41"/>
                  </a:lnTo>
                  <a:lnTo>
                    <a:pt x="25" y="41"/>
                  </a:lnTo>
                  <a:lnTo>
                    <a:pt x="25" y="38"/>
                  </a:lnTo>
                  <a:lnTo>
                    <a:pt x="28" y="38"/>
                  </a:lnTo>
                  <a:lnTo>
                    <a:pt x="30" y="36"/>
                  </a:lnTo>
                  <a:lnTo>
                    <a:pt x="30" y="33"/>
                  </a:lnTo>
                  <a:lnTo>
                    <a:pt x="33" y="33"/>
                  </a:lnTo>
                  <a:lnTo>
                    <a:pt x="38" y="36"/>
                  </a:lnTo>
                  <a:lnTo>
                    <a:pt x="38" y="36"/>
                  </a:lnTo>
                  <a:lnTo>
                    <a:pt x="43" y="33"/>
                  </a:lnTo>
                  <a:lnTo>
                    <a:pt x="43" y="31"/>
                  </a:lnTo>
                  <a:lnTo>
                    <a:pt x="43" y="31"/>
                  </a:lnTo>
                  <a:lnTo>
                    <a:pt x="33" y="28"/>
                  </a:lnTo>
                  <a:lnTo>
                    <a:pt x="33" y="25"/>
                  </a:lnTo>
                  <a:lnTo>
                    <a:pt x="36" y="25"/>
                  </a:lnTo>
                  <a:lnTo>
                    <a:pt x="41" y="25"/>
                  </a:lnTo>
                  <a:lnTo>
                    <a:pt x="43" y="25"/>
                  </a:lnTo>
                  <a:lnTo>
                    <a:pt x="48" y="25"/>
                  </a:lnTo>
                  <a:lnTo>
                    <a:pt x="51" y="25"/>
                  </a:lnTo>
                  <a:lnTo>
                    <a:pt x="53" y="28"/>
                  </a:lnTo>
                  <a:lnTo>
                    <a:pt x="58" y="28"/>
                  </a:lnTo>
                  <a:lnTo>
                    <a:pt x="61" y="25"/>
                  </a:lnTo>
                  <a:lnTo>
                    <a:pt x="64" y="25"/>
                  </a:lnTo>
                  <a:lnTo>
                    <a:pt x="69" y="23"/>
                  </a:lnTo>
                  <a:lnTo>
                    <a:pt x="71" y="23"/>
                  </a:lnTo>
                  <a:lnTo>
                    <a:pt x="74" y="20"/>
                  </a:lnTo>
                  <a:lnTo>
                    <a:pt x="76" y="20"/>
                  </a:lnTo>
                  <a:lnTo>
                    <a:pt x="79" y="18"/>
                  </a:lnTo>
                  <a:lnTo>
                    <a:pt x="81" y="15"/>
                  </a:lnTo>
                  <a:lnTo>
                    <a:pt x="84" y="15"/>
                  </a:lnTo>
                  <a:lnTo>
                    <a:pt x="84" y="15"/>
                  </a:lnTo>
                  <a:lnTo>
                    <a:pt x="86" y="15"/>
                  </a:lnTo>
                  <a:lnTo>
                    <a:pt x="89" y="15"/>
                  </a:lnTo>
                  <a:lnTo>
                    <a:pt x="94" y="15"/>
                  </a:lnTo>
                  <a:lnTo>
                    <a:pt x="97" y="13"/>
                  </a:lnTo>
                  <a:lnTo>
                    <a:pt x="99" y="13"/>
                  </a:lnTo>
                  <a:lnTo>
                    <a:pt x="104" y="13"/>
                  </a:lnTo>
                  <a:lnTo>
                    <a:pt x="109" y="8"/>
                  </a:lnTo>
                  <a:lnTo>
                    <a:pt x="114" y="5"/>
                  </a:lnTo>
                  <a:lnTo>
                    <a:pt x="120" y="3"/>
                  </a:lnTo>
                  <a:lnTo>
                    <a:pt x="122" y="0"/>
                  </a:lnTo>
                  <a:lnTo>
                    <a:pt x="122" y="0"/>
                  </a:lnTo>
                  <a:lnTo>
                    <a:pt x="125" y="3"/>
                  </a:lnTo>
                  <a:lnTo>
                    <a:pt x="127" y="3"/>
                  </a:lnTo>
                  <a:lnTo>
                    <a:pt x="130" y="0"/>
                  </a:lnTo>
                  <a:lnTo>
                    <a:pt x="132" y="3"/>
                  </a:lnTo>
                  <a:lnTo>
                    <a:pt x="132" y="3"/>
                  </a:lnTo>
                  <a:lnTo>
                    <a:pt x="137" y="3"/>
                  </a:lnTo>
                  <a:lnTo>
                    <a:pt x="140" y="5"/>
                  </a:lnTo>
                  <a:lnTo>
                    <a:pt x="148" y="8"/>
                  </a:lnTo>
                  <a:lnTo>
                    <a:pt x="150" y="8"/>
                  </a:lnTo>
                  <a:lnTo>
                    <a:pt x="153" y="10"/>
                  </a:lnTo>
                  <a:lnTo>
                    <a:pt x="158" y="8"/>
                  </a:lnTo>
                  <a:lnTo>
                    <a:pt x="158" y="8"/>
                  </a:lnTo>
                  <a:lnTo>
                    <a:pt x="160" y="8"/>
                  </a:lnTo>
                  <a:lnTo>
                    <a:pt x="165" y="10"/>
                  </a:lnTo>
                  <a:lnTo>
                    <a:pt x="168" y="10"/>
                  </a:lnTo>
                  <a:lnTo>
                    <a:pt x="170" y="10"/>
                  </a:lnTo>
                  <a:lnTo>
                    <a:pt x="173" y="10"/>
                  </a:lnTo>
                  <a:lnTo>
                    <a:pt x="176" y="8"/>
                  </a:lnTo>
                  <a:lnTo>
                    <a:pt x="178" y="10"/>
                  </a:lnTo>
                  <a:lnTo>
                    <a:pt x="181" y="10"/>
                  </a:lnTo>
                  <a:lnTo>
                    <a:pt x="181" y="13"/>
                  </a:lnTo>
                  <a:lnTo>
                    <a:pt x="181" y="15"/>
                  </a:lnTo>
                  <a:lnTo>
                    <a:pt x="181" y="18"/>
                  </a:lnTo>
                  <a:lnTo>
                    <a:pt x="181" y="18"/>
                  </a:lnTo>
                  <a:lnTo>
                    <a:pt x="176" y="20"/>
                  </a:lnTo>
                  <a:lnTo>
                    <a:pt x="178" y="23"/>
                  </a:lnTo>
                  <a:lnTo>
                    <a:pt x="181" y="25"/>
                  </a:lnTo>
                  <a:lnTo>
                    <a:pt x="183" y="25"/>
                  </a:lnTo>
                  <a:lnTo>
                    <a:pt x="186" y="28"/>
                  </a:lnTo>
                  <a:lnTo>
                    <a:pt x="188" y="25"/>
                  </a:lnTo>
                  <a:lnTo>
                    <a:pt x="191" y="25"/>
                  </a:lnTo>
                  <a:lnTo>
                    <a:pt x="193" y="25"/>
                  </a:lnTo>
                  <a:lnTo>
                    <a:pt x="193" y="28"/>
                  </a:lnTo>
                  <a:lnTo>
                    <a:pt x="193" y="31"/>
                  </a:lnTo>
                  <a:lnTo>
                    <a:pt x="196" y="31"/>
                  </a:lnTo>
                  <a:lnTo>
                    <a:pt x="196" y="33"/>
                  </a:lnTo>
                  <a:lnTo>
                    <a:pt x="196" y="36"/>
                  </a:lnTo>
                  <a:lnTo>
                    <a:pt x="198" y="36"/>
                  </a:lnTo>
                  <a:lnTo>
                    <a:pt x="198" y="36"/>
                  </a:lnTo>
                  <a:lnTo>
                    <a:pt x="201" y="36"/>
                  </a:lnTo>
                  <a:lnTo>
                    <a:pt x="201" y="36"/>
                  </a:lnTo>
                  <a:lnTo>
                    <a:pt x="204" y="38"/>
                  </a:lnTo>
                  <a:lnTo>
                    <a:pt x="206" y="38"/>
                  </a:lnTo>
                  <a:lnTo>
                    <a:pt x="209" y="38"/>
                  </a:lnTo>
                  <a:lnTo>
                    <a:pt x="209" y="38"/>
                  </a:lnTo>
                  <a:lnTo>
                    <a:pt x="206" y="41"/>
                  </a:lnTo>
                  <a:lnTo>
                    <a:pt x="206" y="41"/>
                  </a:lnTo>
                  <a:lnTo>
                    <a:pt x="209" y="46"/>
                  </a:lnTo>
                  <a:lnTo>
                    <a:pt x="211" y="48"/>
                  </a:lnTo>
                  <a:lnTo>
                    <a:pt x="211" y="51"/>
                  </a:lnTo>
                  <a:lnTo>
                    <a:pt x="211" y="51"/>
                  </a:lnTo>
                  <a:lnTo>
                    <a:pt x="214" y="53"/>
                  </a:lnTo>
                  <a:lnTo>
                    <a:pt x="216" y="53"/>
                  </a:lnTo>
                  <a:lnTo>
                    <a:pt x="216" y="56"/>
                  </a:lnTo>
                  <a:lnTo>
                    <a:pt x="219" y="56"/>
                  </a:lnTo>
                  <a:lnTo>
                    <a:pt x="221" y="56"/>
                  </a:lnTo>
                  <a:lnTo>
                    <a:pt x="221" y="56"/>
                  </a:lnTo>
                  <a:lnTo>
                    <a:pt x="224" y="59"/>
                  </a:lnTo>
                  <a:lnTo>
                    <a:pt x="224" y="61"/>
                  </a:lnTo>
                  <a:lnTo>
                    <a:pt x="226" y="61"/>
                  </a:lnTo>
                  <a:lnTo>
                    <a:pt x="229" y="61"/>
                  </a:lnTo>
                  <a:lnTo>
                    <a:pt x="229" y="64"/>
                  </a:lnTo>
                  <a:lnTo>
                    <a:pt x="232" y="64"/>
                  </a:lnTo>
                  <a:lnTo>
                    <a:pt x="234" y="64"/>
                  </a:lnTo>
                  <a:lnTo>
                    <a:pt x="237" y="64"/>
                  </a:lnTo>
                  <a:lnTo>
                    <a:pt x="239" y="64"/>
                  </a:lnTo>
                  <a:lnTo>
                    <a:pt x="242" y="64"/>
                  </a:lnTo>
                  <a:lnTo>
                    <a:pt x="244" y="64"/>
                  </a:lnTo>
                  <a:lnTo>
                    <a:pt x="244" y="66"/>
                  </a:lnTo>
                  <a:lnTo>
                    <a:pt x="247" y="69"/>
                  </a:lnTo>
                  <a:lnTo>
                    <a:pt x="249" y="71"/>
                  </a:lnTo>
                  <a:lnTo>
                    <a:pt x="249" y="74"/>
                  </a:lnTo>
                  <a:lnTo>
                    <a:pt x="252" y="76"/>
                  </a:lnTo>
                  <a:lnTo>
                    <a:pt x="252" y="76"/>
                  </a:lnTo>
                  <a:lnTo>
                    <a:pt x="252" y="79"/>
                  </a:lnTo>
                  <a:lnTo>
                    <a:pt x="252" y="81"/>
                  </a:lnTo>
                  <a:lnTo>
                    <a:pt x="254" y="81"/>
                  </a:lnTo>
                  <a:lnTo>
                    <a:pt x="254" y="84"/>
                  </a:lnTo>
                  <a:lnTo>
                    <a:pt x="254" y="87"/>
                  </a:lnTo>
                  <a:lnTo>
                    <a:pt x="254" y="89"/>
                  </a:lnTo>
                  <a:lnTo>
                    <a:pt x="257" y="92"/>
                  </a:lnTo>
                  <a:lnTo>
                    <a:pt x="257" y="94"/>
                  </a:lnTo>
                  <a:lnTo>
                    <a:pt x="257" y="94"/>
                  </a:lnTo>
                  <a:lnTo>
                    <a:pt x="260" y="97"/>
                  </a:lnTo>
                  <a:lnTo>
                    <a:pt x="257" y="99"/>
                  </a:lnTo>
                  <a:lnTo>
                    <a:pt x="257" y="99"/>
                  </a:lnTo>
                  <a:lnTo>
                    <a:pt x="260" y="102"/>
                  </a:lnTo>
                  <a:lnTo>
                    <a:pt x="262" y="102"/>
                  </a:lnTo>
                  <a:lnTo>
                    <a:pt x="265" y="102"/>
                  </a:lnTo>
                  <a:lnTo>
                    <a:pt x="267" y="104"/>
                  </a:lnTo>
                  <a:lnTo>
                    <a:pt x="267" y="104"/>
                  </a:lnTo>
                  <a:lnTo>
                    <a:pt x="270" y="107"/>
                  </a:lnTo>
                  <a:lnTo>
                    <a:pt x="272" y="107"/>
                  </a:lnTo>
                  <a:lnTo>
                    <a:pt x="275" y="109"/>
                  </a:lnTo>
                  <a:lnTo>
                    <a:pt x="277" y="109"/>
                  </a:lnTo>
                  <a:lnTo>
                    <a:pt x="280" y="109"/>
                  </a:lnTo>
                  <a:lnTo>
                    <a:pt x="280" y="112"/>
                  </a:lnTo>
                  <a:lnTo>
                    <a:pt x="277" y="115"/>
                  </a:lnTo>
                  <a:lnTo>
                    <a:pt x="277" y="117"/>
                  </a:lnTo>
                  <a:lnTo>
                    <a:pt x="277" y="117"/>
                  </a:lnTo>
                  <a:lnTo>
                    <a:pt x="280" y="120"/>
                  </a:lnTo>
                  <a:lnTo>
                    <a:pt x="280" y="125"/>
                  </a:lnTo>
                  <a:lnTo>
                    <a:pt x="282" y="127"/>
                  </a:lnTo>
                  <a:lnTo>
                    <a:pt x="282" y="130"/>
                  </a:lnTo>
                  <a:lnTo>
                    <a:pt x="282" y="130"/>
                  </a:lnTo>
                  <a:lnTo>
                    <a:pt x="282" y="132"/>
                  </a:lnTo>
                  <a:lnTo>
                    <a:pt x="282" y="135"/>
                  </a:lnTo>
                  <a:lnTo>
                    <a:pt x="285" y="135"/>
                  </a:lnTo>
                  <a:lnTo>
                    <a:pt x="285" y="135"/>
                  </a:lnTo>
                  <a:lnTo>
                    <a:pt x="288" y="137"/>
                  </a:lnTo>
                  <a:lnTo>
                    <a:pt x="288" y="137"/>
                  </a:lnTo>
                  <a:lnTo>
                    <a:pt x="290" y="140"/>
                  </a:lnTo>
                  <a:lnTo>
                    <a:pt x="293" y="143"/>
                  </a:lnTo>
                  <a:lnTo>
                    <a:pt x="293" y="143"/>
                  </a:lnTo>
                  <a:lnTo>
                    <a:pt x="295" y="143"/>
                  </a:lnTo>
                  <a:lnTo>
                    <a:pt x="298" y="145"/>
                  </a:lnTo>
                  <a:lnTo>
                    <a:pt x="298" y="145"/>
                  </a:lnTo>
                  <a:lnTo>
                    <a:pt x="300" y="145"/>
                  </a:lnTo>
                  <a:lnTo>
                    <a:pt x="300" y="145"/>
                  </a:lnTo>
                  <a:lnTo>
                    <a:pt x="303" y="150"/>
                  </a:lnTo>
                  <a:lnTo>
                    <a:pt x="300" y="155"/>
                  </a:lnTo>
                  <a:lnTo>
                    <a:pt x="300" y="158"/>
                  </a:lnTo>
                  <a:lnTo>
                    <a:pt x="300" y="158"/>
                  </a:lnTo>
                  <a:lnTo>
                    <a:pt x="300" y="158"/>
                  </a:lnTo>
                  <a:lnTo>
                    <a:pt x="303" y="160"/>
                  </a:lnTo>
                  <a:lnTo>
                    <a:pt x="300" y="160"/>
                  </a:lnTo>
                  <a:lnTo>
                    <a:pt x="300" y="163"/>
                  </a:lnTo>
                  <a:lnTo>
                    <a:pt x="300" y="168"/>
                  </a:lnTo>
                  <a:lnTo>
                    <a:pt x="298" y="171"/>
                  </a:lnTo>
                  <a:lnTo>
                    <a:pt x="298" y="171"/>
                  </a:lnTo>
                  <a:lnTo>
                    <a:pt x="298" y="173"/>
                  </a:lnTo>
                  <a:lnTo>
                    <a:pt x="298" y="173"/>
                  </a:lnTo>
                  <a:lnTo>
                    <a:pt x="290" y="176"/>
                  </a:lnTo>
                  <a:lnTo>
                    <a:pt x="275" y="178"/>
                  </a:lnTo>
                  <a:lnTo>
                    <a:pt x="262" y="171"/>
                  </a:lnTo>
                  <a:lnTo>
                    <a:pt x="257" y="158"/>
                  </a:lnTo>
                  <a:lnTo>
                    <a:pt x="254" y="145"/>
                  </a:lnTo>
                  <a:lnTo>
                    <a:pt x="252" y="145"/>
                  </a:lnTo>
                  <a:lnTo>
                    <a:pt x="249" y="145"/>
                  </a:lnTo>
                  <a:lnTo>
                    <a:pt x="244" y="148"/>
                  </a:lnTo>
                  <a:lnTo>
                    <a:pt x="242" y="150"/>
                  </a:lnTo>
                  <a:lnTo>
                    <a:pt x="237" y="153"/>
                  </a:lnTo>
                  <a:lnTo>
                    <a:pt x="232" y="155"/>
                  </a:lnTo>
                  <a:lnTo>
                    <a:pt x="229" y="158"/>
                  </a:lnTo>
                  <a:lnTo>
                    <a:pt x="229" y="160"/>
                  </a:lnTo>
                  <a:lnTo>
                    <a:pt x="226" y="163"/>
                  </a:lnTo>
                  <a:lnTo>
                    <a:pt x="224" y="168"/>
                  </a:lnTo>
                  <a:lnTo>
                    <a:pt x="221" y="173"/>
                  </a:lnTo>
                  <a:lnTo>
                    <a:pt x="221" y="176"/>
                  </a:lnTo>
                  <a:lnTo>
                    <a:pt x="216" y="178"/>
                  </a:lnTo>
                  <a:lnTo>
                    <a:pt x="214" y="181"/>
                  </a:lnTo>
                  <a:lnTo>
                    <a:pt x="211" y="183"/>
                  </a:lnTo>
                  <a:lnTo>
                    <a:pt x="188" y="204"/>
                  </a:lnTo>
                  <a:lnTo>
                    <a:pt x="163" y="229"/>
                  </a:lnTo>
                  <a:lnTo>
                    <a:pt x="163" y="229"/>
                  </a:lnTo>
                  <a:lnTo>
                    <a:pt x="160" y="232"/>
                  </a:lnTo>
                  <a:lnTo>
                    <a:pt x="158" y="232"/>
                  </a:lnTo>
                  <a:lnTo>
                    <a:pt x="148" y="234"/>
                  </a:lnTo>
                  <a:lnTo>
                    <a:pt x="140" y="234"/>
                  </a:lnTo>
                  <a:lnTo>
                    <a:pt x="140" y="237"/>
                  </a:lnTo>
                  <a:lnTo>
                    <a:pt x="137" y="239"/>
                  </a:lnTo>
                  <a:lnTo>
                    <a:pt x="137" y="244"/>
                  </a:lnTo>
                  <a:lnTo>
                    <a:pt x="135" y="247"/>
                  </a:lnTo>
                  <a:lnTo>
                    <a:pt x="132" y="249"/>
                  </a:lnTo>
                  <a:lnTo>
                    <a:pt x="127" y="254"/>
                  </a:lnTo>
                  <a:lnTo>
                    <a:pt x="127" y="262"/>
                  </a:lnTo>
                  <a:lnTo>
                    <a:pt x="127" y="267"/>
                  </a:lnTo>
                  <a:lnTo>
                    <a:pt x="127" y="270"/>
                  </a:lnTo>
                  <a:lnTo>
                    <a:pt x="130" y="275"/>
                  </a:lnTo>
                  <a:lnTo>
                    <a:pt x="127" y="275"/>
                  </a:lnTo>
                  <a:lnTo>
                    <a:pt x="125" y="280"/>
                  </a:lnTo>
                  <a:lnTo>
                    <a:pt x="122" y="282"/>
                  </a:lnTo>
                  <a:lnTo>
                    <a:pt x="117" y="285"/>
                  </a:lnTo>
                  <a:lnTo>
                    <a:pt x="117" y="282"/>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8">
              <a:extLst>
                <a:ext uri="{FF2B5EF4-FFF2-40B4-BE49-F238E27FC236}">
                  <a16:creationId xmlns:a16="http://schemas.microsoft.com/office/drawing/2014/main" id="{C6095097-FA53-26A9-B199-59CEDEACF517}"/>
                </a:ext>
              </a:extLst>
            </p:cNvPr>
            <p:cNvSpPr>
              <a:spLocks/>
            </p:cNvSpPr>
            <p:nvPr/>
          </p:nvSpPr>
          <p:spPr bwMode="auto">
            <a:xfrm>
              <a:off x="3663" y="1054"/>
              <a:ext cx="947" cy="1511"/>
            </a:xfrm>
            <a:custGeom>
              <a:avLst/>
              <a:gdLst>
                <a:gd name="T0" fmla="*/ 616 w 947"/>
                <a:gd name="T1" fmla="*/ 1473 h 1511"/>
                <a:gd name="T2" fmla="*/ 563 w 947"/>
                <a:gd name="T3" fmla="*/ 1422 h 1511"/>
                <a:gd name="T4" fmla="*/ 525 w 947"/>
                <a:gd name="T5" fmla="*/ 1374 h 1511"/>
                <a:gd name="T6" fmla="*/ 474 w 947"/>
                <a:gd name="T7" fmla="*/ 1407 h 1511"/>
                <a:gd name="T8" fmla="*/ 459 w 947"/>
                <a:gd name="T9" fmla="*/ 1371 h 1511"/>
                <a:gd name="T10" fmla="*/ 441 w 947"/>
                <a:gd name="T11" fmla="*/ 1359 h 1511"/>
                <a:gd name="T12" fmla="*/ 413 w 947"/>
                <a:gd name="T13" fmla="*/ 1346 h 1511"/>
                <a:gd name="T14" fmla="*/ 410 w 947"/>
                <a:gd name="T15" fmla="*/ 1303 h 1511"/>
                <a:gd name="T16" fmla="*/ 369 w 947"/>
                <a:gd name="T17" fmla="*/ 1267 h 1511"/>
                <a:gd name="T18" fmla="*/ 364 w 947"/>
                <a:gd name="T19" fmla="*/ 1234 h 1511"/>
                <a:gd name="T20" fmla="*/ 331 w 947"/>
                <a:gd name="T21" fmla="*/ 1219 h 1511"/>
                <a:gd name="T22" fmla="*/ 301 w 947"/>
                <a:gd name="T23" fmla="*/ 1178 h 1511"/>
                <a:gd name="T24" fmla="*/ 275 w 947"/>
                <a:gd name="T25" fmla="*/ 1158 h 1511"/>
                <a:gd name="T26" fmla="*/ 242 w 947"/>
                <a:gd name="T27" fmla="*/ 1140 h 1511"/>
                <a:gd name="T28" fmla="*/ 227 w 947"/>
                <a:gd name="T29" fmla="*/ 1117 h 1511"/>
                <a:gd name="T30" fmla="*/ 214 w 947"/>
                <a:gd name="T31" fmla="*/ 1081 h 1511"/>
                <a:gd name="T32" fmla="*/ 166 w 947"/>
                <a:gd name="T33" fmla="*/ 1069 h 1511"/>
                <a:gd name="T34" fmla="*/ 201 w 947"/>
                <a:gd name="T35" fmla="*/ 1046 h 1511"/>
                <a:gd name="T36" fmla="*/ 166 w 947"/>
                <a:gd name="T37" fmla="*/ 1043 h 1511"/>
                <a:gd name="T38" fmla="*/ 168 w 947"/>
                <a:gd name="T39" fmla="*/ 1015 h 1511"/>
                <a:gd name="T40" fmla="*/ 156 w 947"/>
                <a:gd name="T41" fmla="*/ 985 h 1511"/>
                <a:gd name="T42" fmla="*/ 199 w 947"/>
                <a:gd name="T43" fmla="*/ 957 h 1511"/>
                <a:gd name="T44" fmla="*/ 148 w 947"/>
                <a:gd name="T45" fmla="*/ 923 h 1511"/>
                <a:gd name="T46" fmla="*/ 135 w 947"/>
                <a:gd name="T47" fmla="*/ 865 h 1511"/>
                <a:gd name="T48" fmla="*/ 186 w 947"/>
                <a:gd name="T49" fmla="*/ 847 h 1511"/>
                <a:gd name="T50" fmla="*/ 186 w 947"/>
                <a:gd name="T51" fmla="*/ 811 h 1511"/>
                <a:gd name="T52" fmla="*/ 194 w 947"/>
                <a:gd name="T53" fmla="*/ 789 h 1511"/>
                <a:gd name="T54" fmla="*/ 181 w 947"/>
                <a:gd name="T55" fmla="*/ 733 h 1511"/>
                <a:gd name="T56" fmla="*/ 199 w 947"/>
                <a:gd name="T57" fmla="*/ 682 h 1511"/>
                <a:gd name="T58" fmla="*/ 245 w 947"/>
                <a:gd name="T59" fmla="*/ 641 h 1511"/>
                <a:gd name="T60" fmla="*/ 263 w 947"/>
                <a:gd name="T61" fmla="*/ 582 h 1511"/>
                <a:gd name="T62" fmla="*/ 217 w 947"/>
                <a:gd name="T63" fmla="*/ 519 h 1511"/>
                <a:gd name="T64" fmla="*/ 222 w 947"/>
                <a:gd name="T65" fmla="*/ 468 h 1511"/>
                <a:gd name="T66" fmla="*/ 227 w 947"/>
                <a:gd name="T67" fmla="*/ 432 h 1511"/>
                <a:gd name="T68" fmla="*/ 176 w 947"/>
                <a:gd name="T69" fmla="*/ 389 h 1511"/>
                <a:gd name="T70" fmla="*/ 89 w 947"/>
                <a:gd name="T71" fmla="*/ 366 h 1511"/>
                <a:gd name="T72" fmla="*/ 64 w 947"/>
                <a:gd name="T73" fmla="*/ 290 h 1511"/>
                <a:gd name="T74" fmla="*/ 21 w 947"/>
                <a:gd name="T75" fmla="*/ 211 h 1511"/>
                <a:gd name="T76" fmla="*/ 13 w 947"/>
                <a:gd name="T77" fmla="*/ 137 h 1511"/>
                <a:gd name="T78" fmla="*/ 33 w 947"/>
                <a:gd name="T79" fmla="*/ 104 h 1511"/>
                <a:gd name="T80" fmla="*/ 97 w 947"/>
                <a:gd name="T81" fmla="*/ 63 h 1511"/>
                <a:gd name="T82" fmla="*/ 163 w 947"/>
                <a:gd name="T83" fmla="*/ 66 h 1511"/>
                <a:gd name="T84" fmla="*/ 204 w 947"/>
                <a:gd name="T85" fmla="*/ 40 h 1511"/>
                <a:gd name="T86" fmla="*/ 306 w 947"/>
                <a:gd name="T87" fmla="*/ 7 h 1511"/>
                <a:gd name="T88" fmla="*/ 375 w 947"/>
                <a:gd name="T89" fmla="*/ 17 h 1511"/>
                <a:gd name="T90" fmla="*/ 474 w 947"/>
                <a:gd name="T91" fmla="*/ 20 h 1511"/>
                <a:gd name="T92" fmla="*/ 535 w 947"/>
                <a:gd name="T93" fmla="*/ 50 h 1511"/>
                <a:gd name="T94" fmla="*/ 581 w 947"/>
                <a:gd name="T95" fmla="*/ 15 h 1511"/>
                <a:gd name="T96" fmla="*/ 624 w 947"/>
                <a:gd name="T97" fmla="*/ 68 h 1511"/>
                <a:gd name="T98" fmla="*/ 677 w 947"/>
                <a:gd name="T99" fmla="*/ 112 h 1511"/>
                <a:gd name="T100" fmla="*/ 764 w 947"/>
                <a:gd name="T101" fmla="*/ 252 h 1511"/>
                <a:gd name="T102" fmla="*/ 845 w 947"/>
                <a:gd name="T103" fmla="*/ 267 h 1511"/>
                <a:gd name="T104" fmla="*/ 858 w 947"/>
                <a:gd name="T105" fmla="*/ 361 h 1511"/>
                <a:gd name="T106" fmla="*/ 800 w 947"/>
                <a:gd name="T107" fmla="*/ 465 h 1511"/>
                <a:gd name="T108" fmla="*/ 863 w 947"/>
                <a:gd name="T109" fmla="*/ 531 h 1511"/>
                <a:gd name="T110" fmla="*/ 881 w 947"/>
                <a:gd name="T111" fmla="*/ 613 h 1511"/>
                <a:gd name="T112" fmla="*/ 932 w 947"/>
                <a:gd name="T113" fmla="*/ 791 h 1511"/>
                <a:gd name="T114" fmla="*/ 899 w 947"/>
                <a:gd name="T115" fmla="*/ 931 h 1511"/>
                <a:gd name="T116" fmla="*/ 843 w 947"/>
                <a:gd name="T117" fmla="*/ 1025 h 1511"/>
                <a:gd name="T118" fmla="*/ 764 w 947"/>
                <a:gd name="T119" fmla="*/ 1135 h 1511"/>
                <a:gd name="T120" fmla="*/ 708 w 947"/>
                <a:gd name="T121" fmla="*/ 1333 h 1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7" h="1511">
                  <a:moveTo>
                    <a:pt x="644" y="1509"/>
                  </a:moveTo>
                  <a:lnTo>
                    <a:pt x="644" y="1506"/>
                  </a:lnTo>
                  <a:lnTo>
                    <a:pt x="642" y="1506"/>
                  </a:lnTo>
                  <a:lnTo>
                    <a:pt x="642" y="1504"/>
                  </a:lnTo>
                  <a:lnTo>
                    <a:pt x="639" y="1504"/>
                  </a:lnTo>
                  <a:lnTo>
                    <a:pt x="639" y="1501"/>
                  </a:lnTo>
                  <a:lnTo>
                    <a:pt x="637" y="1501"/>
                  </a:lnTo>
                  <a:lnTo>
                    <a:pt x="637" y="1499"/>
                  </a:lnTo>
                  <a:lnTo>
                    <a:pt x="634" y="1499"/>
                  </a:lnTo>
                  <a:lnTo>
                    <a:pt x="634" y="1496"/>
                  </a:lnTo>
                  <a:lnTo>
                    <a:pt x="632" y="1494"/>
                  </a:lnTo>
                  <a:lnTo>
                    <a:pt x="629" y="1491"/>
                  </a:lnTo>
                  <a:lnTo>
                    <a:pt x="627" y="1486"/>
                  </a:lnTo>
                  <a:lnTo>
                    <a:pt x="624" y="1486"/>
                  </a:lnTo>
                  <a:lnTo>
                    <a:pt x="624" y="1483"/>
                  </a:lnTo>
                  <a:lnTo>
                    <a:pt x="621" y="1481"/>
                  </a:lnTo>
                  <a:lnTo>
                    <a:pt x="619" y="1476"/>
                  </a:lnTo>
                  <a:lnTo>
                    <a:pt x="616" y="1476"/>
                  </a:lnTo>
                  <a:lnTo>
                    <a:pt x="616" y="1473"/>
                  </a:lnTo>
                  <a:lnTo>
                    <a:pt x="614" y="1471"/>
                  </a:lnTo>
                  <a:lnTo>
                    <a:pt x="614" y="1468"/>
                  </a:lnTo>
                  <a:lnTo>
                    <a:pt x="591" y="1453"/>
                  </a:lnTo>
                  <a:lnTo>
                    <a:pt x="588" y="1450"/>
                  </a:lnTo>
                  <a:lnTo>
                    <a:pt x="586" y="1453"/>
                  </a:lnTo>
                  <a:lnTo>
                    <a:pt x="586" y="1450"/>
                  </a:lnTo>
                  <a:lnTo>
                    <a:pt x="583" y="1450"/>
                  </a:lnTo>
                  <a:lnTo>
                    <a:pt x="581" y="1448"/>
                  </a:lnTo>
                  <a:lnTo>
                    <a:pt x="578" y="1448"/>
                  </a:lnTo>
                  <a:lnTo>
                    <a:pt x="576" y="1448"/>
                  </a:lnTo>
                  <a:lnTo>
                    <a:pt x="576" y="1445"/>
                  </a:lnTo>
                  <a:lnTo>
                    <a:pt x="573" y="1445"/>
                  </a:lnTo>
                  <a:lnTo>
                    <a:pt x="571" y="1443"/>
                  </a:lnTo>
                  <a:lnTo>
                    <a:pt x="571" y="1432"/>
                  </a:lnTo>
                  <a:lnTo>
                    <a:pt x="571" y="1430"/>
                  </a:lnTo>
                  <a:lnTo>
                    <a:pt x="571" y="1427"/>
                  </a:lnTo>
                  <a:lnTo>
                    <a:pt x="568" y="1425"/>
                  </a:lnTo>
                  <a:lnTo>
                    <a:pt x="565" y="1425"/>
                  </a:lnTo>
                  <a:lnTo>
                    <a:pt x="563" y="1422"/>
                  </a:lnTo>
                  <a:lnTo>
                    <a:pt x="560" y="1420"/>
                  </a:lnTo>
                  <a:lnTo>
                    <a:pt x="560" y="1417"/>
                  </a:lnTo>
                  <a:lnTo>
                    <a:pt x="560" y="1415"/>
                  </a:lnTo>
                  <a:lnTo>
                    <a:pt x="558" y="1376"/>
                  </a:lnTo>
                  <a:lnTo>
                    <a:pt x="555" y="1374"/>
                  </a:lnTo>
                  <a:lnTo>
                    <a:pt x="553" y="1371"/>
                  </a:lnTo>
                  <a:lnTo>
                    <a:pt x="550" y="1371"/>
                  </a:lnTo>
                  <a:lnTo>
                    <a:pt x="548" y="1371"/>
                  </a:lnTo>
                  <a:lnTo>
                    <a:pt x="545" y="1371"/>
                  </a:lnTo>
                  <a:lnTo>
                    <a:pt x="545" y="1369"/>
                  </a:lnTo>
                  <a:lnTo>
                    <a:pt x="543" y="1369"/>
                  </a:lnTo>
                  <a:lnTo>
                    <a:pt x="540" y="1369"/>
                  </a:lnTo>
                  <a:lnTo>
                    <a:pt x="535" y="1369"/>
                  </a:lnTo>
                  <a:lnTo>
                    <a:pt x="530" y="1369"/>
                  </a:lnTo>
                  <a:lnTo>
                    <a:pt x="530" y="1371"/>
                  </a:lnTo>
                  <a:lnTo>
                    <a:pt x="527" y="1371"/>
                  </a:lnTo>
                  <a:lnTo>
                    <a:pt x="525" y="1371"/>
                  </a:lnTo>
                  <a:lnTo>
                    <a:pt x="522" y="1371"/>
                  </a:lnTo>
                  <a:lnTo>
                    <a:pt x="525" y="1374"/>
                  </a:lnTo>
                  <a:lnTo>
                    <a:pt x="527" y="1376"/>
                  </a:lnTo>
                  <a:lnTo>
                    <a:pt x="530" y="1376"/>
                  </a:lnTo>
                  <a:lnTo>
                    <a:pt x="530" y="1379"/>
                  </a:lnTo>
                  <a:lnTo>
                    <a:pt x="530" y="1382"/>
                  </a:lnTo>
                  <a:lnTo>
                    <a:pt x="532" y="1384"/>
                  </a:lnTo>
                  <a:lnTo>
                    <a:pt x="532" y="1387"/>
                  </a:lnTo>
                  <a:lnTo>
                    <a:pt x="532" y="1389"/>
                  </a:lnTo>
                  <a:lnTo>
                    <a:pt x="532" y="1392"/>
                  </a:lnTo>
                  <a:lnTo>
                    <a:pt x="530" y="1394"/>
                  </a:lnTo>
                  <a:lnTo>
                    <a:pt x="530" y="1397"/>
                  </a:lnTo>
                  <a:lnTo>
                    <a:pt x="530" y="1399"/>
                  </a:lnTo>
                  <a:lnTo>
                    <a:pt x="481" y="1417"/>
                  </a:lnTo>
                  <a:lnTo>
                    <a:pt x="479" y="1417"/>
                  </a:lnTo>
                  <a:lnTo>
                    <a:pt x="479" y="1415"/>
                  </a:lnTo>
                  <a:lnTo>
                    <a:pt x="476" y="1415"/>
                  </a:lnTo>
                  <a:lnTo>
                    <a:pt x="476" y="1412"/>
                  </a:lnTo>
                  <a:lnTo>
                    <a:pt x="474" y="1412"/>
                  </a:lnTo>
                  <a:lnTo>
                    <a:pt x="474" y="1410"/>
                  </a:lnTo>
                  <a:lnTo>
                    <a:pt x="474" y="1407"/>
                  </a:lnTo>
                  <a:lnTo>
                    <a:pt x="471" y="1404"/>
                  </a:lnTo>
                  <a:lnTo>
                    <a:pt x="471" y="1402"/>
                  </a:lnTo>
                  <a:lnTo>
                    <a:pt x="469" y="1402"/>
                  </a:lnTo>
                  <a:lnTo>
                    <a:pt x="469" y="1399"/>
                  </a:lnTo>
                  <a:lnTo>
                    <a:pt x="469" y="1397"/>
                  </a:lnTo>
                  <a:lnTo>
                    <a:pt x="469" y="1394"/>
                  </a:lnTo>
                  <a:lnTo>
                    <a:pt x="466" y="1394"/>
                  </a:lnTo>
                  <a:lnTo>
                    <a:pt x="466" y="1392"/>
                  </a:lnTo>
                  <a:lnTo>
                    <a:pt x="466" y="1389"/>
                  </a:lnTo>
                  <a:lnTo>
                    <a:pt x="466" y="1387"/>
                  </a:lnTo>
                  <a:lnTo>
                    <a:pt x="466" y="1384"/>
                  </a:lnTo>
                  <a:lnTo>
                    <a:pt x="464" y="1384"/>
                  </a:lnTo>
                  <a:lnTo>
                    <a:pt x="464" y="1382"/>
                  </a:lnTo>
                  <a:lnTo>
                    <a:pt x="464" y="1379"/>
                  </a:lnTo>
                  <a:lnTo>
                    <a:pt x="464" y="1376"/>
                  </a:lnTo>
                  <a:lnTo>
                    <a:pt x="464" y="1374"/>
                  </a:lnTo>
                  <a:lnTo>
                    <a:pt x="461" y="1374"/>
                  </a:lnTo>
                  <a:lnTo>
                    <a:pt x="461" y="1371"/>
                  </a:lnTo>
                  <a:lnTo>
                    <a:pt x="459" y="1371"/>
                  </a:lnTo>
                  <a:lnTo>
                    <a:pt x="459" y="1369"/>
                  </a:lnTo>
                  <a:lnTo>
                    <a:pt x="459" y="1366"/>
                  </a:lnTo>
                  <a:lnTo>
                    <a:pt x="456" y="1366"/>
                  </a:lnTo>
                  <a:lnTo>
                    <a:pt x="459" y="1366"/>
                  </a:lnTo>
                  <a:lnTo>
                    <a:pt x="456" y="1364"/>
                  </a:lnTo>
                  <a:lnTo>
                    <a:pt x="453" y="1364"/>
                  </a:lnTo>
                  <a:lnTo>
                    <a:pt x="451" y="1364"/>
                  </a:lnTo>
                  <a:lnTo>
                    <a:pt x="451" y="1366"/>
                  </a:lnTo>
                  <a:lnTo>
                    <a:pt x="451" y="1364"/>
                  </a:lnTo>
                  <a:lnTo>
                    <a:pt x="451" y="1361"/>
                  </a:lnTo>
                  <a:lnTo>
                    <a:pt x="451" y="1359"/>
                  </a:lnTo>
                  <a:lnTo>
                    <a:pt x="448" y="1359"/>
                  </a:lnTo>
                  <a:lnTo>
                    <a:pt x="446" y="1359"/>
                  </a:lnTo>
                  <a:lnTo>
                    <a:pt x="446" y="1361"/>
                  </a:lnTo>
                  <a:lnTo>
                    <a:pt x="446" y="1364"/>
                  </a:lnTo>
                  <a:lnTo>
                    <a:pt x="443" y="1364"/>
                  </a:lnTo>
                  <a:lnTo>
                    <a:pt x="443" y="1361"/>
                  </a:lnTo>
                  <a:lnTo>
                    <a:pt x="443" y="1359"/>
                  </a:lnTo>
                  <a:lnTo>
                    <a:pt x="441" y="1359"/>
                  </a:lnTo>
                  <a:lnTo>
                    <a:pt x="441" y="1361"/>
                  </a:lnTo>
                  <a:lnTo>
                    <a:pt x="438" y="1361"/>
                  </a:lnTo>
                  <a:lnTo>
                    <a:pt x="438" y="1359"/>
                  </a:lnTo>
                  <a:lnTo>
                    <a:pt x="438" y="1356"/>
                  </a:lnTo>
                  <a:lnTo>
                    <a:pt x="436" y="1356"/>
                  </a:lnTo>
                  <a:lnTo>
                    <a:pt x="436" y="1359"/>
                  </a:lnTo>
                  <a:lnTo>
                    <a:pt x="436" y="1361"/>
                  </a:lnTo>
                  <a:lnTo>
                    <a:pt x="433" y="1361"/>
                  </a:lnTo>
                  <a:lnTo>
                    <a:pt x="431" y="1361"/>
                  </a:lnTo>
                  <a:lnTo>
                    <a:pt x="428" y="1361"/>
                  </a:lnTo>
                  <a:lnTo>
                    <a:pt x="428" y="1359"/>
                  </a:lnTo>
                  <a:lnTo>
                    <a:pt x="425" y="1359"/>
                  </a:lnTo>
                  <a:lnTo>
                    <a:pt x="423" y="1359"/>
                  </a:lnTo>
                  <a:lnTo>
                    <a:pt x="420" y="1359"/>
                  </a:lnTo>
                  <a:lnTo>
                    <a:pt x="418" y="1359"/>
                  </a:lnTo>
                  <a:lnTo>
                    <a:pt x="415" y="1359"/>
                  </a:lnTo>
                  <a:lnTo>
                    <a:pt x="413" y="1351"/>
                  </a:lnTo>
                  <a:lnTo>
                    <a:pt x="413" y="1348"/>
                  </a:lnTo>
                  <a:lnTo>
                    <a:pt x="413" y="1346"/>
                  </a:lnTo>
                  <a:lnTo>
                    <a:pt x="415" y="1343"/>
                  </a:lnTo>
                  <a:lnTo>
                    <a:pt x="415" y="1338"/>
                  </a:lnTo>
                  <a:lnTo>
                    <a:pt x="418" y="1338"/>
                  </a:lnTo>
                  <a:lnTo>
                    <a:pt x="420" y="1338"/>
                  </a:lnTo>
                  <a:lnTo>
                    <a:pt x="420" y="1336"/>
                  </a:lnTo>
                  <a:lnTo>
                    <a:pt x="423" y="1333"/>
                  </a:lnTo>
                  <a:lnTo>
                    <a:pt x="423" y="1331"/>
                  </a:lnTo>
                  <a:lnTo>
                    <a:pt x="423" y="1328"/>
                  </a:lnTo>
                  <a:lnTo>
                    <a:pt x="423" y="1326"/>
                  </a:lnTo>
                  <a:lnTo>
                    <a:pt x="423" y="1323"/>
                  </a:lnTo>
                  <a:lnTo>
                    <a:pt x="423" y="1320"/>
                  </a:lnTo>
                  <a:lnTo>
                    <a:pt x="423" y="1318"/>
                  </a:lnTo>
                  <a:lnTo>
                    <a:pt x="420" y="1315"/>
                  </a:lnTo>
                  <a:lnTo>
                    <a:pt x="420" y="1313"/>
                  </a:lnTo>
                  <a:lnTo>
                    <a:pt x="418" y="1310"/>
                  </a:lnTo>
                  <a:lnTo>
                    <a:pt x="418" y="1308"/>
                  </a:lnTo>
                  <a:lnTo>
                    <a:pt x="415" y="1308"/>
                  </a:lnTo>
                  <a:lnTo>
                    <a:pt x="413" y="1305"/>
                  </a:lnTo>
                  <a:lnTo>
                    <a:pt x="410" y="1303"/>
                  </a:lnTo>
                  <a:lnTo>
                    <a:pt x="410" y="1300"/>
                  </a:lnTo>
                  <a:lnTo>
                    <a:pt x="408" y="1300"/>
                  </a:lnTo>
                  <a:lnTo>
                    <a:pt x="408" y="1298"/>
                  </a:lnTo>
                  <a:lnTo>
                    <a:pt x="408" y="1292"/>
                  </a:lnTo>
                  <a:lnTo>
                    <a:pt x="405" y="1290"/>
                  </a:lnTo>
                  <a:lnTo>
                    <a:pt x="405" y="1287"/>
                  </a:lnTo>
                  <a:lnTo>
                    <a:pt x="403" y="1285"/>
                  </a:lnTo>
                  <a:lnTo>
                    <a:pt x="400" y="1285"/>
                  </a:lnTo>
                  <a:lnTo>
                    <a:pt x="397" y="1285"/>
                  </a:lnTo>
                  <a:lnTo>
                    <a:pt x="392" y="1282"/>
                  </a:lnTo>
                  <a:lnTo>
                    <a:pt x="390" y="1282"/>
                  </a:lnTo>
                  <a:lnTo>
                    <a:pt x="387" y="1282"/>
                  </a:lnTo>
                  <a:lnTo>
                    <a:pt x="385" y="1280"/>
                  </a:lnTo>
                  <a:lnTo>
                    <a:pt x="380" y="1277"/>
                  </a:lnTo>
                  <a:lnTo>
                    <a:pt x="377" y="1275"/>
                  </a:lnTo>
                  <a:lnTo>
                    <a:pt x="375" y="1272"/>
                  </a:lnTo>
                  <a:lnTo>
                    <a:pt x="372" y="1272"/>
                  </a:lnTo>
                  <a:lnTo>
                    <a:pt x="369" y="1270"/>
                  </a:lnTo>
                  <a:lnTo>
                    <a:pt x="369" y="1267"/>
                  </a:lnTo>
                  <a:lnTo>
                    <a:pt x="372" y="1264"/>
                  </a:lnTo>
                  <a:lnTo>
                    <a:pt x="375" y="1262"/>
                  </a:lnTo>
                  <a:lnTo>
                    <a:pt x="377" y="1262"/>
                  </a:lnTo>
                  <a:lnTo>
                    <a:pt x="380" y="1259"/>
                  </a:lnTo>
                  <a:lnTo>
                    <a:pt x="382" y="1257"/>
                  </a:lnTo>
                  <a:lnTo>
                    <a:pt x="385" y="1254"/>
                  </a:lnTo>
                  <a:lnTo>
                    <a:pt x="385" y="1252"/>
                  </a:lnTo>
                  <a:lnTo>
                    <a:pt x="385" y="1249"/>
                  </a:lnTo>
                  <a:lnTo>
                    <a:pt x="382" y="1247"/>
                  </a:lnTo>
                  <a:lnTo>
                    <a:pt x="382" y="1244"/>
                  </a:lnTo>
                  <a:lnTo>
                    <a:pt x="382" y="1242"/>
                  </a:lnTo>
                  <a:lnTo>
                    <a:pt x="382" y="1239"/>
                  </a:lnTo>
                  <a:lnTo>
                    <a:pt x="380" y="1239"/>
                  </a:lnTo>
                  <a:lnTo>
                    <a:pt x="375" y="1234"/>
                  </a:lnTo>
                  <a:lnTo>
                    <a:pt x="372" y="1234"/>
                  </a:lnTo>
                  <a:lnTo>
                    <a:pt x="372" y="1231"/>
                  </a:lnTo>
                  <a:lnTo>
                    <a:pt x="369" y="1231"/>
                  </a:lnTo>
                  <a:lnTo>
                    <a:pt x="367" y="1231"/>
                  </a:lnTo>
                  <a:lnTo>
                    <a:pt x="364" y="1234"/>
                  </a:lnTo>
                  <a:lnTo>
                    <a:pt x="362" y="1234"/>
                  </a:lnTo>
                  <a:lnTo>
                    <a:pt x="359" y="1236"/>
                  </a:lnTo>
                  <a:lnTo>
                    <a:pt x="357" y="1236"/>
                  </a:lnTo>
                  <a:lnTo>
                    <a:pt x="357" y="1239"/>
                  </a:lnTo>
                  <a:lnTo>
                    <a:pt x="354" y="1239"/>
                  </a:lnTo>
                  <a:lnTo>
                    <a:pt x="354" y="1242"/>
                  </a:lnTo>
                  <a:lnTo>
                    <a:pt x="349" y="1242"/>
                  </a:lnTo>
                  <a:lnTo>
                    <a:pt x="347" y="1242"/>
                  </a:lnTo>
                  <a:lnTo>
                    <a:pt x="344" y="1242"/>
                  </a:lnTo>
                  <a:lnTo>
                    <a:pt x="341" y="1239"/>
                  </a:lnTo>
                  <a:lnTo>
                    <a:pt x="341" y="1236"/>
                  </a:lnTo>
                  <a:lnTo>
                    <a:pt x="339" y="1234"/>
                  </a:lnTo>
                  <a:lnTo>
                    <a:pt x="339" y="1231"/>
                  </a:lnTo>
                  <a:lnTo>
                    <a:pt x="339" y="1229"/>
                  </a:lnTo>
                  <a:lnTo>
                    <a:pt x="336" y="1229"/>
                  </a:lnTo>
                  <a:lnTo>
                    <a:pt x="336" y="1226"/>
                  </a:lnTo>
                  <a:lnTo>
                    <a:pt x="334" y="1224"/>
                  </a:lnTo>
                  <a:lnTo>
                    <a:pt x="334" y="1221"/>
                  </a:lnTo>
                  <a:lnTo>
                    <a:pt x="331" y="1219"/>
                  </a:lnTo>
                  <a:lnTo>
                    <a:pt x="329" y="1216"/>
                  </a:lnTo>
                  <a:lnTo>
                    <a:pt x="329" y="1214"/>
                  </a:lnTo>
                  <a:lnTo>
                    <a:pt x="329" y="1211"/>
                  </a:lnTo>
                  <a:lnTo>
                    <a:pt x="329" y="1208"/>
                  </a:lnTo>
                  <a:lnTo>
                    <a:pt x="326" y="1208"/>
                  </a:lnTo>
                  <a:lnTo>
                    <a:pt x="326" y="1206"/>
                  </a:lnTo>
                  <a:lnTo>
                    <a:pt x="321" y="1203"/>
                  </a:lnTo>
                  <a:lnTo>
                    <a:pt x="319" y="1203"/>
                  </a:lnTo>
                  <a:lnTo>
                    <a:pt x="316" y="1203"/>
                  </a:lnTo>
                  <a:lnTo>
                    <a:pt x="313" y="1203"/>
                  </a:lnTo>
                  <a:lnTo>
                    <a:pt x="306" y="1198"/>
                  </a:lnTo>
                  <a:lnTo>
                    <a:pt x="306" y="1196"/>
                  </a:lnTo>
                  <a:lnTo>
                    <a:pt x="303" y="1196"/>
                  </a:lnTo>
                  <a:lnTo>
                    <a:pt x="303" y="1193"/>
                  </a:lnTo>
                  <a:lnTo>
                    <a:pt x="301" y="1188"/>
                  </a:lnTo>
                  <a:lnTo>
                    <a:pt x="301" y="1186"/>
                  </a:lnTo>
                  <a:lnTo>
                    <a:pt x="301" y="1183"/>
                  </a:lnTo>
                  <a:lnTo>
                    <a:pt x="301" y="1180"/>
                  </a:lnTo>
                  <a:lnTo>
                    <a:pt x="301" y="1178"/>
                  </a:lnTo>
                  <a:lnTo>
                    <a:pt x="303" y="1178"/>
                  </a:lnTo>
                  <a:lnTo>
                    <a:pt x="303" y="1175"/>
                  </a:lnTo>
                  <a:lnTo>
                    <a:pt x="303" y="1173"/>
                  </a:lnTo>
                  <a:lnTo>
                    <a:pt x="303" y="1170"/>
                  </a:lnTo>
                  <a:lnTo>
                    <a:pt x="303" y="1168"/>
                  </a:lnTo>
                  <a:lnTo>
                    <a:pt x="303" y="1165"/>
                  </a:lnTo>
                  <a:lnTo>
                    <a:pt x="303" y="1160"/>
                  </a:lnTo>
                  <a:lnTo>
                    <a:pt x="303" y="1158"/>
                  </a:lnTo>
                  <a:lnTo>
                    <a:pt x="301" y="1155"/>
                  </a:lnTo>
                  <a:lnTo>
                    <a:pt x="298" y="1158"/>
                  </a:lnTo>
                  <a:lnTo>
                    <a:pt x="298" y="1160"/>
                  </a:lnTo>
                  <a:lnTo>
                    <a:pt x="296" y="1160"/>
                  </a:lnTo>
                  <a:lnTo>
                    <a:pt x="293" y="1160"/>
                  </a:lnTo>
                  <a:lnTo>
                    <a:pt x="291" y="1160"/>
                  </a:lnTo>
                  <a:lnTo>
                    <a:pt x="288" y="1160"/>
                  </a:lnTo>
                  <a:lnTo>
                    <a:pt x="288" y="1158"/>
                  </a:lnTo>
                  <a:lnTo>
                    <a:pt x="285" y="1158"/>
                  </a:lnTo>
                  <a:lnTo>
                    <a:pt x="278" y="1158"/>
                  </a:lnTo>
                  <a:lnTo>
                    <a:pt x="275" y="1158"/>
                  </a:lnTo>
                  <a:lnTo>
                    <a:pt x="273" y="1158"/>
                  </a:lnTo>
                  <a:lnTo>
                    <a:pt x="270" y="1158"/>
                  </a:lnTo>
                  <a:lnTo>
                    <a:pt x="268" y="1155"/>
                  </a:lnTo>
                  <a:lnTo>
                    <a:pt x="265" y="1155"/>
                  </a:lnTo>
                  <a:lnTo>
                    <a:pt x="263" y="1155"/>
                  </a:lnTo>
                  <a:lnTo>
                    <a:pt x="260" y="1155"/>
                  </a:lnTo>
                  <a:lnTo>
                    <a:pt x="257" y="1158"/>
                  </a:lnTo>
                  <a:lnTo>
                    <a:pt x="255" y="1158"/>
                  </a:lnTo>
                  <a:lnTo>
                    <a:pt x="252" y="1155"/>
                  </a:lnTo>
                  <a:lnTo>
                    <a:pt x="250" y="1155"/>
                  </a:lnTo>
                  <a:lnTo>
                    <a:pt x="250" y="1152"/>
                  </a:lnTo>
                  <a:lnTo>
                    <a:pt x="250" y="1150"/>
                  </a:lnTo>
                  <a:lnTo>
                    <a:pt x="250" y="1147"/>
                  </a:lnTo>
                  <a:lnTo>
                    <a:pt x="252" y="1145"/>
                  </a:lnTo>
                  <a:lnTo>
                    <a:pt x="252" y="1142"/>
                  </a:lnTo>
                  <a:lnTo>
                    <a:pt x="250" y="1142"/>
                  </a:lnTo>
                  <a:lnTo>
                    <a:pt x="247" y="1140"/>
                  </a:lnTo>
                  <a:lnTo>
                    <a:pt x="245" y="1140"/>
                  </a:lnTo>
                  <a:lnTo>
                    <a:pt x="242" y="1140"/>
                  </a:lnTo>
                  <a:lnTo>
                    <a:pt x="240" y="1140"/>
                  </a:lnTo>
                  <a:lnTo>
                    <a:pt x="237" y="1140"/>
                  </a:lnTo>
                  <a:lnTo>
                    <a:pt x="229" y="1140"/>
                  </a:lnTo>
                  <a:lnTo>
                    <a:pt x="227" y="1140"/>
                  </a:lnTo>
                  <a:lnTo>
                    <a:pt x="227" y="1137"/>
                  </a:lnTo>
                  <a:lnTo>
                    <a:pt x="229" y="1135"/>
                  </a:lnTo>
                  <a:lnTo>
                    <a:pt x="232" y="1135"/>
                  </a:lnTo>
                  <a:lnTo>
                    <a:pt x="232" y="1132"/>
                  </a:lnTo>
                  <a:lnTo>
                    <a:pt x="232" y="1130"/>
                  </a:lnTo>
                  <a:lnTo>
                    <a:pt x="235" y="1130"/>
                  </a:lnTo>
                  <a:lnTo>
                    <a:pt x="235" y="1124"/>
                  </a:lnTo>
                  <a:lnTo>
                    <a:pt x="237" y="1124"/>
                  </a:lnTo>
                  <a:lnTo>
                    <a:pt x="237" y="1122"/>
                  </a:lnTo>
                  <a:lnTo>
                    <a:pt x="235" y="1122"/>
                  </a:lnTo>
                  <a:lnTo>
                    <a:pt x="235" y="1119"/>
                  </a:lnTo>
                  <a:lnTo>
                    <a:pt x="232" y="1119"/>
                  </a:lnTo>
                  <a:lnTo>
                    <a:pt x="232" y="1117"/>
                  </a:lnTo>
                  <a:lnTo>
                    <a:pt x="229" y="1117"/>
                  </a:lnTo>
                  <a:lnTo>
                    <a:pt x="227" y="1117"/>
                  </a:lnTo>
                  <a:lnTo>
                    <a:pt x="227" y="1114"/>
                  </a:lnTo>
                  <a:lnTo>
                    <a:pt x="227" y="1112"/>
                  </a:lnTo>
                  <a:lnTo>
                    <a:pt x="227" y="1109"/>
                  </a:lnTo>
                  <a:lnTo>
                    <a:pt x="227" y="1107"/>
                  </a:lnTo>
                  <a:lnTo>
                    <a:pt x="229" y="1107"/>
                  </a:lnTo>
                  <a:lnTo>
                    <a:pt x="229" y="1104"/>
                  </a:lnTo>
                  <a:lnTo>
                    <a:pt x="232" y="1104"/>
                  </a:lnTo>
                  <a:lnTo>
                    <a:pt x="232" y="1102"/>
                  </a:lnTo>
                  <a:lnTo>
                    <a:pt x="235" y="1099"/>
                  </a:lnTo>
                  <a:lnTo>
                    <a:pt x="235" y="1094"/>
                  </a:lnTo>
                  <a:lnTo>
                    <a:pt x="232" y="1094"/>
                  </a:lnTo>
                  <a:lnTo>
                    <a:pt x="232" y="1091"/>
                  </a:lnTo>
                  <a:lnTo>
                    <a:pt x="229" y="1091"/>
                  </a:lnTo>
                  <a:lnTo>
                    <a:pt x="229" y="1089"/>
                  </a:lnTo>
                  <a:lnTo>
                    <a:pt x="224" y="1084"/>
                  </a:lnTo>
                  <a:lnTo>
                    <a:pt x="224" y="1081"/>
                  </a:lnTo>
                  <a:lnTo>
                    <a:pt x="222" y="1081"/>
                  </a:lnTo>
                  <a:lnTo>
                    <a:pt x="217" y="1081"/>
                  </a:lnTo>
                  <a:lnTo>
                    <a:pt x="214" y="1081"/>
                  </a:lnTo>
                  <a:lnTo>
                    <a:pt x="212" y="1081"/>
                  </a:lnTo>
                  <a:lnTo>
                    <a:pt x="209" y="1081"/>
                  </a:lnTo>
                  <a:lnTo>
                    <a:pt x="207" y="1081"/>
                  </a:lnTo>
                  <a:lnTo>
                    <a:pt x="204" y="1081"/>
                  </a:lnTo>
                  <a:lnTo>
                    <a:pt x="201" y="1079"/>
                  </a:lnTo>
                  <a:lnTo>
                    <a:pt x="199" y="1076"/>
                  </a:lnTo>
                  <a:lnTo>
                    <a:pt x="196" y="1076"/>
                  </a:lnTo>
                  <a:lnTo>
                    <a:pt x="194" y="1076"/>
                  </a:lnTo>
                  <a:lnTo>
                    <a:pt x="189" y="1076"/>
                  </a:lnTo>
                  <a:lnTo>
                    <a:pt x="186" y="1076"/>
                  </a:lnTo>
                  <a:lnTo>
                    <a:pt x="184" y="1076"/>
                  </a:lnTo>
                  <a:lnTo>
                    <a:pt x="181" y="1074"/>
                  </a:lnTo>
                  <a:lnTo>
                    <a:pt x="179" y="1074"/>
                  </a:lnTo>
                  <a:lnTo>
                    <a:pt x="173" y="1074"/>
                  </a:lnTo>
                  <a:lnTo>
                    <a:pt x="171" y="1074"/>
                  </a:lnTo>
                  <a:lnTo>
                    <a:pt x="171" y="1071"/>
                  </a:lnTo>
                  <a:lnTo>
                    <a:pt x="168" y="1071"/>
                  </a:lnTo>
                  <a:lnTo>
                    <a:pt x="166" y="1071"/>
                  </a:lnTo>
                  <a:lnTo>
                    <a:pt x="166" y="1069"/>
                  </a:lnTo>
                  <a:lnTo>
                    <a:pt x="166" y="1066"/>
                  </a:lnTo>
                  <a:lnTo>
                    <a:pt x="168" y="1063"/>
                  </a:lnTo>
                  <a:lnTo>
                    <a:pt x="171" y="1063"/>
                  </a:lnTo>
                  <a:lnTo>
                    <a:pt x="173" y="1063"/>
                  </a:lnTo>
                  <a:lnTo>
                    <a:pt x="176" y="1063"/>
                  </a:lnTo>
                  <a:lnTo>
                    <a:pt x="179" y="1063"/>
                  </a:lnTo>
                  <a:lnTo>
                    <a:pt x="181" y="1063"/>
                  </a:lnTo>
                  <a:lnTo>
                    <a:pt x="181" y="1061"/>
                  </a:lnTo>
                  <a:lnTo>
                    <a:pt x="184" y="1061"/>
                  </a:lnTo>
                  <a:lnTo>
                    <a:pt x="186" y="1061"/>
                  </a:lnTo>
                  <a:lnTo>
                    <a:pt x="189" y="1058"/>
                  </a:lnTo>
                  <a:lnTo>
                    <a:pt x="191" y="1058"/>
                  </a:lnTo>
                  <a:lnTo>
                    <a:pt x="191" y="1056"/>
                  </a:lnTo>
                  <a:lnTo>
                    <a:pt x="194" y="1053"/>
                  </a:lnTo>
                  <a:lnTo>
                    <a:pt x="194" y="1051"/>
                  </a:lnTo>
                  <a:lnTo>
                    <a:pt x="196" y="1048"/>
                  </a:lnTo>
                  <a:lnTo>
                    <a:pt x="199" y="1048"/>
                  </a:lnTo>
                  <a:lnTo>
                    <a:pt x="199" y="1046"/>
                  </a:lnTo>
                  <a:lnTo>
                    <a:pt x="201" y="1046"/>
                  </a:lnTo>
                  <a:lnTo>
                    <a:pt x="201" y="1043"/>
                  </a:lnTo>
                  <a:lnTo>
                    <a:pt x="204" y="1041"/>
                  </a:lnTo>
                  <a:lnTo>
                    <a:pt x="204" y="1038"/>
                  </a:lnTo>
                  <a:lnTo>
                    <a:pt x="201" y="1033"/>
                  </a:lnTo>
                  <a:lnTo>
                    <a:pt x="199" y="1033"/>
                  </a:lnTo>
                  <a:lnTo>
                    <a:pt x="196" y="1033"/>
                  </a:lnTo>
                  <a:lnTo>
                    <a:pt x="194" y="1033"/>
                  </a:lnTo>
                  <a:lnTo>
                    <a:pt x="191" y="1033"/>
                  </a:lnTo>
                  <a:lnTo>
                    <a:pt x="191" y="1035"/>
                  </a:lnTo>
                  <a:lnTo>
                    <a:pt x="189" y="1035"/>
                  </a:lnTo>
                  <a:lnTo>
                    <a:pt x="186" y="1035"/>
                  </a:lnTo>
                  <a:lnTo>
                    <a:pt x="184" y="1035"/>
                  </a:lnTo>
                  <a:lnTo>
                    <a:pt x="181" y="1035"/>
                  </a:lnTo>
                  <a:lnTo>
                    <a:pt x="179" y="1035"/>
                  </a:lnTo>
                  <a:lnTo>
                    <a:pt x="176" y="1035"/>
                  </a:lnTo>
                  <a:lnTo>
                    <a:pt x="173" y="1035"/>
                  </a:lnTo>
                  <a:lnTo>
                    <a:pt x="171" y="1038"/>
                  </a:lnTo>
                  <a:lnTo>
                    <a:pt x="168" y="1041"/>
                  </a:lnTo>
                  <a:lnTo>
                    <a:pt x="166" y="1043"/>
                  </a:lnTo>
                  <a:lnTo>
                    <a:pt x="163" y="1046"/>
                  </a:lnTo>
                  <a:lnTo>
                    <a:pt x="161" y="1043"/>
                  </a:lnTo>
                  <a:lnTo>
                    <a:pt x="158" y="1043"/>
                  </a:lnTo>
                  <a:lnTo>
                    <a:pt x="158" y="1041"/>
                  </a:lnTo>
                  <a:lnTo>
                    <a:pt x="156" y="1038"/>
                  </a:lnTo>
                  <a:lnTo>
                    <a:pt x="156" y="1035"/>
                  </a:lnTo>
                  <a:lnTo>
                    <a:pt x="156" y="1033"/>
                  </a:lnTo>
                  <a:lnTo>
                    <a:pt x="153" y="1030"/>
                  </a:lnTo>
                  <a:lnTo>
                    <a:pt x="153" y="1028"/>
                  </a:lnTo>
                  <a:lnTo>
                    <a:pt x="156" y="1028"/>
                  </a:lnTo>
                  <a:lnTo>
                    <a:pt x="156" y="1025"/>
                  </a:lnTo>
                  <a:lnTo>
                    <a:pt x="156" y="1023"/>
                  </a:lnTo>
                  <a:lnTo>
                    <a:pt x="158" y="1020"/>
                  </a:lnTo>
                  <a:lnTo>
                    <a:pt x="161" y="1020"/>
                  </a:lnTo>
                  <a:lnTo>
                    <a:pt x="163" y="1020"/>
                  </a:lnTo>
                  <a:lnTo>
                    <a:pt x="163" y="1018"/>
                  </a:lnTo>
                  <a:lnTo>
                    <a:pt x="166" y="1018"/>
                  </a:lnTo>
                  <a:lnTo>
                    <a:pt x="166" y="1015"/>
                  </a:lnTo>
                  <a:lnTo>
                    <a:pt x="168" y="1015"/>
                  </a:lnTo>
                  <a:lnTo>
                    <a:pt x="171" y="1013"/>
                  </a:lnTo>
                  <a:lnTo>
                    <a:pt x="176" y="1013"/>
                  </a:lnTo>
                  <a:lnTo>
                    <a:pt x="179" y="1015"/>
                  </a:lnTo>
                  <a:lnTo>
                    <a:pt x="181" y="1013"/>
                  </a:lnTo>
                  <a:lnTo>
                    <a:pt x="181" y="1010"/>
                  </a:lnTo>
                  <a:lnTo>
                    <a:pt x="181" y="1007"/>
                  </a:lnTo>
                  <a:lnTo>
                    <a:pt x="181" y="1005"/>
                  </a:lnTo>
                  <a:lnTo>
                    <a:pt x="179" y="1002"/>
                  </a:lnTo>
                  <a:lnTo>
                    <a:pt x="176" y="1002"/>
                  </a:lnTo>
                  <a:lnTo>
                    <a:pt x="173" y="1005"/>
                  </a:lnTo>
                  <a:lnTo>
                    <a:pt x="173" y="1002"/>
                  </a:lnTo>
                  <a:lnTo>
                    <a:pt x="171" y="1002"/>
                  </a:lnTo>
                  <a:lnTo>
                    <a:pt x="168" y="1000"/>
                  </a:lnTo>
                  <a:lnTo>
                    <a:pt x="166" y="997"/>
                  </a:lnTo>
                  <a:lnTo>
                    <a:pt x="163" y="997"/>
                  </a:lnTo>
                  <a:lnTo>
                    <a:pt x="161" y="1000"/>
                  </a:lnTo>
                  <a:lnTo>
                    <a:pt x="158" y="997"/>
                  </a:lnTo>
                  <a:lnTo>
                    <a:pt x="156" y="995"/>
                  </a:lnTo>
                  <a:lnTo>
                    <a:pt x="156" y="985"/>
                  </a:lnTo>
                  <a:lnTo>
                    <a:pt x="161" y="982"/>
                  </a:lnTo>
                  <a:lnTo>
                    <a:pt x="163" y="979"/>
                  </a:lnTo>
                  <a:lnTo>
                    <a:pt x="163" y="977"/>
                  </a:lnTo>
                  <a:lnTo>
                    <a:pt x="163" y="974"/>
                  </a:lnTo>
                  <a:lnTo>
                    <a:pt x="163" y="972"/>
                  </a:lnTo>
                  <a:lnTo>
                    <a:pt x="163" y="967"/>
                  </a:lnTo>
                  <a:lnTo>
                    <a:pt x="166" y="964"/>
                  </a:lnTo>
                  <a:lnTo>
                    <a:pt x="171" y="964"/>
                  </a:lnTo>
                  <a:lnTo>
                    <a:pt x="173" y="964"/>
                  </a:lnTo>
                  <a:lnTo>
                    <a:pt x="179" y="964"/>
                  </a:lnTo>
                  <a:lnTo>
                    <a:pt x="181" y="964"/>
                  </a:lnTo>
                  <a:lnTo>
                    <a:pt x="186" y="964"/>
                  </a:lnTo>
                  <a:lnTo>
                    <a:pt x="189" y="964"/>
                  </a:lnTo>
                  <a:lnTo>
                    <a:pt x="191" y="967"/>
                  </a:lnTo>
                  <a:lnTo>
                    <a:pt x="196" y="967"/>
                  </a:lnTo>
                  <a:lnTo>
                    <a:pt x="199" y="964"/>
                  </a:lnTo>
                  <a:lnTo>
                    <a:pt x="201" y="964"/>
                  </a:lnTo>
                  <a:lnTo>
                    <a:pt x="201" y="962"/>
                  </a:lnTo>
                  <a:lnTo>
                    <a:pt x="199" y="957"/>
                  </a:lnTo>
                  <a:lnTo>
                    <a:pt x="196" y="957"/>
                  </a:lnTo>
                  <a:lnTo>
                    <a:pt x="191" y="957"/>
                  </a:lnTo>
                  <a:lnTo>
                    <a:pt x="191" y="954"/>
                  </a:lnTo>
                  <a:lnTo>
                    <a:pt x="189" y="949"/>
                  </a:lnTo>
                  <a:lnTo>
                    <a:pt x="186" y="949"/>
                  </a:lnTo>
                  <a:lnTo>
                    <a:pt x="184" y="946"/>
                  </a:lnTo>
                  <a:lnTo>
                    <a:pt x="184" y="944"/>
                  </a:lnTo>
                  <a:lnTo>
                    <a:pt x="181" y="941"/>
                  </a:lnTo>
                  <a:lnTo>
                    <a:pt x="176" y="939"/>
                  </a:lnTo>
                  <a:lnTo>
                    <a:pt x="176" y="936"/>
                  </a:lnTo>
                  <a:lnTo>
                    <a:pt x="176" y="934"/>
                  </a:lnTo>
                  <a:lnTo>
                    <a:pt x="171" y="934"/>
                  </a:lnTo>
                  <a:lnTo>
                    <a:pt x="168" y="931"/>
                  </a:lnTo>
                  <a:lnTo>
                    <a:pt x="163" y="931"/>
                  </a:lnTo>
                  <a:lnTo>
                    <a:pt x="158" y="929"/>
                  </a:lnTo>
                  <a:lnTo>
                    <a:pt x="156" y="929"/>
                  </a:lnTo>
                  <a:lnTo>
                    <a:pt x="153" y="931"/>
                  </a:lnTo>
                  <a:lnTo>
                    <a:pt x="151" y="926"/>
                  </a:lnTo>
                  <a:lnTo>
                    <a:pt x="148" y="923"/>
                  </a:lnTo>
                  <a:lnTo>
                    <a:pt x="148" y="921"/>
                  </a:lnTo>
                  <a:lnTo>
                    <a:pt x="151" y="916"/>
                  </a:lnTo>
                  <a:lnTo>
                    <a:pt x="151" y="913"/>
                  </a:lnTo>
                  <a:lnTo>
                    <a:pt x="156" y="908"/>
                  </a:lnTo>
                  <a:lnTo>
                    <a:pt x="158" y="906"/>
                  </a:lnTo>
                  <a:lnTo>
                    <a:pt x="161" y="901"/>
                  </a:lnTo>
                  <a:lnTo>
                    <a:pt x="161" y="898"/>
                  </a:lnTo>
                  <a:lnTo>
                    <a:pt x="161" y="895"/>
                  </a:lnTo>
                  <a:lnTo>
                    <a:pt x="156" y="890"/>
                  </a:lnTo>
                  <a:lnTo>
                    <a:pt x="153" y="890"/>
                  </a:lnTo>
                  <a:lnTo>
                    <a:pt x="151" y="888"/>
                  </a:lnTo>
                  <a:lnTo>
                    <a:pt x="148" y="885"/>
                  </a:lnTo>
                  <a:lnTo>
                    <a:pt x="143" y="880"/>
                  </a:lnTo>
                  <a:lnTo>
                    <a:pt x="140" y="878"/>
                  </a:lnTo>
                  <a:lnTo>
                    <a:pt x="138" y="875"/>
                  </a:lnTo>
                  <a:lnTo>
                    <a:pt x="135" y="873"/>
                  </a:lnTo>
                  <a:lnTo>
                    <a:pt x="133" y="870"/>
                  </a:lnTo>
                  <a:lnTo>
                    <a:pt x="135" y="867"/>
                  </a:lnTo>
                  <a:lnTo>
                    <a:pt x="135" y="865"/>
                  </a:lnTo>
                  <a:lnTo>
                    <a:pt x="138" y="860"/>
                  </a:lnTo>
                  <a:lnTo>
                    <a:pt x="140" y="860"/>
                  </a:lnTo>
                  <a:lnTo>
                    <a:pt x="145" y="860"/>
                  </a:lnTo>
                  <a:lnTo>
                    <a:pt x="148" y="860"/>
                  </a:lnTo>
                  <a:lnTo>
                    <a:pt x="151" y="860"/>
                  </a:lnTo>
                  <a:lnTo>
                    <a:pt x="153" y="860"/>
                  </a:lnTo>
                  <a:lnTo>
                    <a:pt x="158" y="860"/>
                  </a:lnTo>
                  <a:lnTo>
                    <a:pt x="163" y="862"/>
                  </a:lnTo>
                  <a:lnTo>
                    <a:pt x="166" y="862"/>
                  </a:lnTo>
                  <a:lnTo>
                    <a:pt x="171" y="862"/>
                  </a:lnTo>
                  <a:lnTo>
                    <a:pt x="173" y="865"/>
                  </a:lnTo>
                  <a:lnTo>
                    <a:pt x="179" y="865"/>
                  </a:lnTo>
                  <a:lnTo>
                    <a:pt x="181" y="865"/>
                  </a:lnTo>
                  <a:lnTo>
                    <a:pt x="181" y="862"/>
                  </a:lnTo>
                  <a:lnTo>
                    <a:pt x="184" y="860"/>
                  </a:lnTo>
                  <a:lnTo>
                    <a:pt x="184" y="857"/>
                  </a:lnTo>
                  <a:lnTo>
                    <a:pt x="184" y="855"/>
                  </a:lnTo>
                  <a:lnTo>
                    <a:pt x="184" y="850"/>
                  </a:lnTo>
                  <a:lnTo>
                    <a:pt x="186" y="847"/>
                  </a:lnTo>
                  <a:lnTo>
                    <a:pt x="186" y="845"/>
                  </a:lnTo>
                  <a:lnTo>
                    <a:pt x="189" y="845"/>
                  </a:lnTo>
                  <a:lnTo>
                    <a:pt x="189" y="839"/>
                  </a:lnTo>
                  <a:lnTo>
                    <a:pt x="186" y="839"/>
                  </a:lnTo>
                  <a:lnTo>
                    <a:pt x="179" y="837"/>
                  </a:lnTo>
                  <a:lnTo>
                    <a:pt x="176" y="837"/>
                  </a:lnTo>
                  <a:lnTo>
                    <a:pt x="176" y="834"/>
                  </a:lnTo>
                  <a:lnTo>
                    <a:pt x="173" y="832"/>
                  </a:lnTo>
                  <a:lnTo>
                    <a:pt x="171" y="829"/>
                  </a:lnTo>
                  <a:lnTo>
                    <a:pt x="173" y="827"/>
                  </a:lnTo>
                  <a:lnTo>
                    <a:pt x="176" y="824"/>
                  </a:lnTo>
                  <a:lnTo>
                    <a:pt x="181" y="824"/>
                  </a:lnTo>
                  <a:lnTo>
                    <a:pt x="184" y="824"/>
                  </a:lnTo>
                  <a:lnTo>
                    <a:pt x="186" y="822"/>
                  </a:lnTo>
                  <a:lnTo>
                    <a:pt x="189" y="819"/>
                  </a:lnTo>
                  <a:lnTo>
                    <a:pt x="189" y="817"/>
                  </a:lnTo>
                  <a:lnTo>
                    <a:pt x="189" y="814"/>
                  </a:lnTo>
                  <a:lnTo>
                    <a:pt x="189" y="811"/>
                  </a:lnTo>
                  <a:lnTo>
                    <a:pt x="186" y="811"/>
                  </a:lnTo>
                  <a:lnTo>
                    <a:pt x="181" y="811"/>
                  </a:lnTo>
                  <a:lnTo>
                    <a:pt x="176" y="811"/>
                  </a:lnTo>
                  <a:lnTo>
                    <a:pt x="173" y="811"/>
                  </a:lnTo>
                  <a:lnTo>
                    <a:pt x="171" y="811"/>
                  </a:lnTo>
                  <a:lnTo>
                    <a:pt x="168" y="809"/>
                  </a:lnTo>
                  <a:lnTo>
                    <a:pt x="168" y="804"/>
                  </a:lnTo>
                  <a:lnTo>
                    <a:pt x="166" y="801"/>
                  </a:lnTo>
                  <a:lnTo>
                    <a:pt x="166" y="799"/>
                  </a:lnTo>
                  <a:lnTo>
                    <a:pt x="166" y="796"/>
                  </a:lnTo>
                  <a:lnTo>
                    <a:pt x="166" y="794"/>
                  </a:lnTo>
                  <a:lnTo>
                    <a:pt x="168" y="794"/>
                  </a:lnTo>
                  <a:lnTo>
                    <a:pt x="173" y="794"/>
                  </a:lnTo>
                  <a:lnTo>
                    <a:pt x="176" y="796"/>
                  </a:lnTo>
                  <a:lnTo>
                    <a:pt x="179" y="796"/>
                  </a:lnTo>
                  <a:lnTo>
                    <a:pt x="181" y="794"/>
                  </a:lnTo>
                  <a:lnTo>
                    <a:pt x="186" y="794"/>
                  </a:lnTo>
                  <a:lnTo>
                    <a:pt x="189" y="791"/>
                  </a:lnTo>
                  <a:lnTo>
                    <a:pt x="191" y="789"/>
                  </a:lnTo>
                  <a:lnTo>
                    <a:pt x="194" y="789"/>
                  </a:lnTo>
                  <a:lnTo>
                    <a:pt x="196" y="786"/>
                  </a:lnTo>
                  <a:lnTo>
                    <a:pt x="196" y="783"/>
                  </a:lnTo>
                  <a:lnTo>
                    <a:pt x="196" y="776"/>
                  </a:lnTo>
                  <a:lnTo>
                    <a:pt x="196" y="773"/>
                  </a:lnTo>
                  <a:lnTo>
                    <a:pt x="199" y="771"/>
                  </a:lnTo>
                  <a:lnTo>
                    <a:pt x="201" y="766"/>
                  </a:lnTo>
                  <a:lnTo>
                    <a:pt x="201" y="761"/>
                  </a:lnTo>
                  <a:lnTo>
                    <a:pt x="196" y="761"/>
                  </a:lnTo>
                  <a:lnTo>
                    <a:pt x="194" y="758"/>
                  </a:lnTo>
                  <a:lnTo>
                    <a:pt x="189" y="755"/>
                  </a:lnTo>
                  <a:lnTo>
                    <a:pt x="186" y="755"/>
                  </a:lnTo>
                  <a:lnTo>
                    <a:pt x="181" y="755"/>
                  </a:lnTo>
                  <a:lnTo>
                    <a:pt x="176" y="753"/>
                  </a:lnTo>
                  <a:lnTo>
                    <a:pt x="173" y="750"/>
                  </a:lnTo>
                  <a:lnTo>
                    <a:pt x="173" y="748"/>
                  </a:lnTo>
                  <a:lnTo>
                    <a:pt x="173" y="743"/>
                  </a:lnTo>
                  <a:lnTo>
                    <a:pt x="176" y="738"/>
                  </a:lnTo>
                  <a:lnTo>
                    <a:pt x="179" y="735"/>
                  </a:lnTo>
                  <a:lnTo>
                    <a:pt x="181" y="733"/>
                  </a:lnTo>
                  <a:lnTo>
                    <a:pt x="184" y="733"/>
                  </a:lnTo>
                  <a:lnTo>
                    <a:pt x="189" y="733"/>
                  </a:lnTo>
                  <a:lnTo>
                    <a:pt x="194" y="733"/>
                  </a:lnTo>
                  <a:lnTo>
                    <a:pt x="196" y="730"/>
                  </a:lnTo>
                  <a:lnTo>
                    <a:pt x="199" y="727"/>
                  </a:lnTo>
                  <a:lnTo>
                    <a:pt x="201" y="725"/>
                  </a:lnTo>
                  <a:lnTo>
                    <a:pt x="204" y="722"/>
                  </a:lnTo>
                  <a:lnTo>
                    <a:pt x="209" y="720"/>
                  </a:lnTo>
                  <a:lnTo>
                    <a:pt x="214" y="717"/>
                  </a:lnTo>
                  <a:lnTo>
                    <a:pt x="212" y="715"/>
                  </a:lnTo>
                  <a:lnTo>
                    <a:pt x="209" y="712"/>
                  </a:lnTo>
                  <a:lnTo>
                    <a:pt x="207" y="707"/>
                  </a:lnTo>
                  <a:lnTo>
                    <a:pt x="207" y="702"/>
                  </a:lnTo>
                  <a:lnTo>
                    <a:pt x="201" y="699"/>
                  </a:lnTo>
                  <a:lnTo>
                    <a:pt x="199" y="697"/>
                  </a:lnTo>
                  <a:lnTo>
                    <a:pt x="199" y="692"/>
                  </a:lnTo>
                  <a:lnTo>
                    <a:pt x="199" y="689"/>
                  </a:lnTo>
                  <a:lnTo>
                    <a:pt x="199" y="687"/>
                  </a:lnTo>
                  <a:lnTo>
                    <a:pt x="199" y="682"/>
                  </a:lnTo>
                  <a:lnTo>
                    <a:pt x="199" y="679"/>
                  </a:lnTo>
                  <a:lnTo>
                    <a:pt x="199" y="671"/>
                  </a:lnTo>
                  <a:lnTo>
                    <a:pt x="201" y="666"/>
                  </a:lnTo>
                  <a:lnTo>
                    <a:pt x="207" y="664"/>
                  </a:lnTo>
                  <a:lnTo>
                    <a:pt x="212" y="664"/>
                  </a:lnTo>
                  <a:lnTo>
                    <a:pt x="214" y="664"/>
                  </a:lnTo>
                  <a:lnTo>
                    <a:pt x="219" y="661"/>
                  </a:lnTo>
                  <a:lnTo>
                    <a:pt x="222" y="659"/>
                  </a:lnTo>
                  <a:lnTo>
                    <a:pt x="229" y="659"/>
                  </a:lnTo>
                  <a:lnTo>
                    <a:pt x="235" y="659"/>
                  </a:lnTo>
                  <a:lnTo>
                    <a:pt x="242" y="659"/>
                  </a:lnTo>
                  <a:lnTo>
                    <a:pt x="240" y="654"/>
                  </a:lnTo>
                  <a:lnTo>
                    <a:pt x="237" y="651"/>
                  </a:lnTo>
                  <a:lnTo>
                    <a:pt x="235" y="651"/>
                  </a:lnTo>
                  <a:lnTo>
                    <a:pt x="232" y="649"/>
                  </a:lnTo>
                  <a:lnTo>
                    <a:pt x="229" y="641"/>
                  </a:lnTo>
                  <a:lnTo>
                    <a:pt x="237" y="638"/>
                  </a:lnTo>
                  <a:lnTo>
                    <a:pt x="240" y="641"/>
                  </a:lnTo>
                  <a:lnTo>
                    <a:pt x="245" y="641"/>
                  </a:lnTo>
                  <a:lnTo>
                    <a:pt x="250" y="636"/>
                  </a:lnTo>
                  <a:lnTo>
                    <a:pt x="255" y="633"/>
                  </a:lnTo>
                  <a:lnTo>
                    <a:pt x="257" y="628"/>
                  </a:lnTo>
                  <a:lnTo>
                    <a:pt x="257" y="623"/>
                  </a:lnTo>
                  <a:lnTo>
                    <a:pt x="255" y="621"/>
                  </a:lnTo>
                  <a:lnTo>
                    <a:pt x="255" y="613"/>
                  </a:lnTo>
                  <a:lnTo>
                    <a:pt x="260" y="613"/>
                  </a:lnTo>
                  <a:lnTo>
                    <a:pt x="265" y="613"/>
                  </a:lnTo>
                  <a:lnTo>
                    <a:pt x="265" y="618"/>
                  </a:lnTo>
                  <a:lnTo>
                    <a:pt x="268" y="621"/>
                  </a:lnTo>
                  <a:lnTo>
                    <a:pt x="273" y="621"/>
                  </a:lnTo>
                  <a:lnTo>
                    <a:pt x="278" y="618"/>
                  </a:lnTo>
                  <a:lnTo>
                    <a:pt x="280" y="610"/>
                  </a:lnTo>
                  <a:lnTo>
                    <a:pt x="278" y="608"/>
                  </a:lnTo>
                  <a:lnTo>
                    <a:pt x="275" y="600"/>
                  </a:lnTo>
                  <a:lnTo>
                    <a:pt x="273" y="595"/>
                  </a:lnTo>
                  <a:lnTo>
                    <a:pt x="270" y="590"/>
                  </a:lnTo>
                  <a:lnTo>
                    <a:pt x="265" y="585"/>
                  </a:lnTo>
                  <a:lnTo>
                    <a:pt x="263" y="582"/>
                  </a:lnTo>
                  <a:lnTo>
                    <a:pt x="257" y="582"/>
                  </a:lnTo>
                  <a:lnTo>
                    <a:pt x="255" y="585"/>
                  </a:lnTo>
                  <a:lnTo>
                    <a:pt x="252" y="580"/>
                  </a:lnTo>
                  <a:lnTo>
                    <a:pt x="255" y="577"/>
                  </a:lnTo>
                  <a:lnTo>
                    <a:pt x="260" y="577"/>
                  </a:lnTo>
                  <a:lnTo>
                    <a:pt x="265" y="575"/>
                  </a:lnTo>
                  <a:lnTo>
                    <a:pt x="263" y="572"/>
                  </a:lnTo>
                  <a:lnTo>
                    <a:pt x="257" y="567"/>
                  </a:lnTo>
                  <a:lnTo>
                    <a:pt x="255" y="562"/>
                  </a:lnTo>
                  <a:lnTo>
                    <a:pt x="250" y="559"/>
                  </a:lnTo>
                  <a:lnTo>
                    <a:pt x="245" y="557"/>
                  </a:lnTo>
                  <a:lnTo>
                    <a:pt x="245" y="554"/>
                  </a:lnTo>
                  <a:lnTo>
                    <a:pt x="245" y="547"/>
                  </a:lnTo>
                  <a:lnTo>
                    <a:pt x="240" y="542"/>
                  </a:lnTo>
                  <a:lnTo>
                    <a:pt x="232" y="539"/>
                  </a:lnTo>
                  <a:lnTo>
                    <a:pt x="224" y="537"/>
                  </a:lnTo>
                  <a:lnTo>
                    <a:pt x="222" y="531"/>
                  </a:lnTo>
                  <a:lnTo>
                    <a:pt x="222" y="526"/>
                  </a:lnTo>
                  <a:lnTo>
                    <a:pt x="217" y="519"/>
                  </a:lnTo>
                  <a:lnTo>
                    <a:pt x="219" y="519"/>
                  </a:lnTo>
                  <a:lnTo>
                    <a:pt x="229" y="521"/>
                  </a:lnTo>
                  <a:lnTo>
                    <a:pt x="235" y="519"/>
                  </a:lnTo>
                  <a:lnTo>
                    <a:pt x="240" y="511"/>
                  </a:lnTo>
                  <a:lnTo>
                    <a:pt x="245" y="509"/>
                  </a:lnTo>
                  <a:lnTo>
                    <a:pt x="250" y="509"/>
                  </a:lnTo>
                  <a:lnTo>
                    <a:pt x="255" y="506"/>
                  </a:lnTo>
                  <a:lnTo>
                    <a:pt x="263" y="501"/>
                  </a:lnTo>
                  <a:lnTo>
                    <a:pt x="268" y="496"/>
                  </a:lnTo>
                  <a:lnTo>
                    <a:pt x="265" y="491"/>
                  </a:lnTo>
                  <a:lnTo>
                    <a:pt x="263" y="488"/>
                  </a:lnTo>
                  <a:lnTo>
                    <a:pt x="257" y="486"/>
                  </a:lnTo>
                  <a:lnTo>
                    <a:pt x="250" y="481"/>
                  </a:lnTo>
                  <a:lnTo>
                    <a:pt x="240" y="481"/>
                  </a:lnTo>
                  <a:lnTo>
                    <a:pt x="237" y="481"/>
                  </a:lnTo>
                  <a:lnTo>
                    <a:pt x="232" y="473"/>
                  </a:lnTo>
                  <a:lnTo>
                    <a:pt x="229" y="473"/>
                  </a:lnTo>
                  <a:lnTo>
                    <a:pt x="224" y="468"/>
                  </a:lnTo>
                  <a:lnTo>
                    <a:pt x="222" y="468"/>
                  </a:lnTo>
                  <a:lnTo>
                    <a:pt x="219" y="468"/>
                  </a:lnTo>
                  <a:lnTo>
                    <a:pt x="212" y="465"/>
                  </a:lnTo>
                  <a:lnTo>
                    <a:pt x="217" y="463"/>
                  </a:lnTo>
                  <a:lnTo>
                    <a:pt x="222" y="460"/>
                  </a:lnTo>
                  <a:lnTo>
                    <a:pt x="219" y="455"/>
                  </a:lnTo>
                  <a:lnTo>
                    <a:pt x="219" y="448"/>
                  </a:lnTo>
                  <a:lnTo>
                    <a:pt x="224" y="445"/>
                  </a:lnTo>
                  <a:lnTo>
                    <a:pt x="229" y="450"/>
                  </a:lnTo>
                  <a:lnTo>
                    <a:pt x="232" y="455"/>
                  </a:lnTo>
                  <a:lnTo>
                    <a:pt x="237" y="458"/>
                  </a:lnTo>
                  <a:lnTo>
                    <a:pt x="240" y="458"/>
                  </a:lnTo>
                  <a:lnTo>
                    <a:pt x="242" y="453"/>
                  </a:lnTo>
                  <a:lnTo>
                    <a:pt x="242" y="448"/>
                  </a:lnTo>
                  <a:lnTo>
                    <a:pt x="240" y="440"/>
                  </a:lnTo>
                  <a:lnTo>
                    <a:pt x="242" y="435"/>
                  </a:lnTo>
                  <a:lnTo>
                    <a:pt x="237" y="432"/>
                  </a:lnTo>
                  <a:lnTo>
                    <a:pt x="232" y="432"/>
                  </a:lnTo>
                  <a:lnTo>
                    <a:pt x="229" y="432"/>
                  </a:lnTo>
                  <a:lnTo>
                    <a:pt x="227" y="432"/>
                  </a:lnTo>
                  <a:lnTo>
                    <a:pt x="227" y="437"/>
                  </a:lnTo>
                  <a:lnTo>
                    <a:pt x="224" y="437"/>
                  </a:lnTo>
                  <a:lnTo>
                    <a:pt x="219" y="440"/>
                  </a:lnTo>
                  <a:lnTo>
                    <a:pt x="212" y="437"/>
                  </a:lnTo>
                  <a:lnTo>
                    <a:pt x="209" y="432"/>
                  </a:lnTo>
                  <a:lnTo>
                    <a:pt x="209" y="425"/>
                  </a:lnTo>
                  <a:lnTo>
                    <a:pt x="209" y="420"/>
                  </a:lnTo>
                  <a:lnTo>
                    <a:pt x="214" y="414"/>
                  </a:lnTo>
                  <a:lnTo>
                    <a:pt x="219" y="409"/>
                  </a:lnTo>
                  <a:lnTo>
                    <a:pt x="222" y="407"/>
                  </a:lnTo>
                  <a:lnTo>
                    <a:pt x="217" y="404"/>
                  </a:lnTo>
                  <a:lnTo>
                    <a:pt x="209" y="407"/>
                  </a:lnTo>
                  <a:lnTo>
                    <a:pt x="201" y="407"/>
                  </a:lnTo>
                  <a:lnTo>
                    <a:pt x="196" y="407"/>
                  </a:lnTo>
                  <a:lnTo>
                    <a:pt x="191" y="404"/>
                  </a:lnTo>
                  <a:lnTo>
                    <a:pt x="189" y="399"/>
                  </a:lnTo>
                  <a:lnTo>
                    <a:pt x="184" y="394"/>
                  </a:lnTo>
                  <a:lnTo>
                    <a:pt x="184" y="389"/>
                  </a:lnTo>
                  <a:lnTo>
                    <a:pt x="176" y="389"/>
                  </a:lnTo>
                  <a:lnTo>
                    <a:pt x="168" y="389"/>
                  </a:lnTo>
                  <a:lnTo>
                    <a:pt x="163" y="389"/>
                  </a:lnTo>
                  <a:lnTo>
                    <a:pt x="158" y="389"/>
                  </a:lnTo>
                  <a:lnTo>
                    <a:pt x="156" y="386"/>
                  </a:lnTo>
                  <a:lnTo>
                    <a:pt x="153" y="384"/>
                  </a:lnTo>
                  <a:lnTo>
                    <a:pt x="145" y="384"/>
                  </a:lnTo>
                  <a:lnTo>
                    <a:pt x="143" y="386"/>
                  </a:lnTo>
                  <a:lnTo>
                    <a:pt x="138" y="381"/>
                  </a:lnTo>
                  <a:lnTo>
                    <a:pt x="135" y="379"/>
                  </a:lnTo>
                  <a:lnTo>
                    <a:pt x="133" y="374"/>
                  </a:lnTo>
                  <a:lnTo>
                    <a:pt x="128" y="371"/>
                  </a:lnTo>
                  <a:lnTo>
                    <a:pt x="123" y="369"/>
                  </a:lnTo>
                  <a:lnTo>
                    <a:pt x="120" y="364"/>
                  </a:lnTo>
                  <a:lnTo>
                    <a:pt x="115" y="364"/>
                  </a:lnTo>
                  <a:lnTo>
                    <a:pt x="110" y="364"/>
                  </a:lnTo>
                  <a:lnTo>
                    <a:pt x="107" y="364"/>
                  </a:lnTo>
                  <a:lnTo>
                    <a:pt x="97" y="361"/>
                  </a:lnTo>
                  <a:lnTo>
                    <a:pt x="92" y="361"/>
                  </a:lnTo>
                  <a:lnTo>
                    <a:pt x="89" y="366"/>
                  </a:lnTo>
                  <a:lnTo>
                    <a:pt x="82" y="369"/>
                  </a:lnTo>
                  <a:lnTo>
                    <a:pt x="77" y="374"/>
                  </a:lnTo>
                  <a:lnTo>
                    <a:pt x="74" y="379"/>
                  </a:lnTo>
                  <a:lnTo>
                    <a:pt x="69" y="374"/>
                  </a:lnTo>
                  <a:lnTo>
                    <a:pt x="61" y="369"/>
                  </a:lnTo>
                  <a:lnTo>
                    <a:pt x="59" y="364"/>
                  </a:lnTo>
                  <a:lnTo>
                    <a:pt x="61" y="358"/>
                  </a:lnTo>
                  <a:lnTo>
                    <a:pt x="69" y="356"/>
                  </a:lnTo>
                  <a:lnTo>
                    <a:pt x="72" y="353"/>
                  </a:lnTo>
                  <a:lnTo>
                    <a:pt x="69" y="343"/>
                  </a:lnTo>
                  <a:lnTo>
                    <a:pt x="54" y="323"/>
                  </a:lnTo>
                  <a:lnTo>
                    <a:pt x="54" y="320"/>
                  </a:lnTo>
                  <a:lnTo>
                    <a:pt x="59" y="318"/>
                  </a:lnTo>
                  <a:lnTo>
                    <a:pt x="61" y="313"/>
                  </a:lnTo>
                  <a:lnTo>
                    <a:pt x="64" y="308"/>
                  </a:lnTo>
                  <a:lnTo>
                    <a:pt x="64" y="302"/>
                  </a:lnTo>
                  <a:lnTo>
                    <a:pt x="67" y="297"/>
                  </a:lnTo>
                  <a:lnTo>
                    <a:pt x="69" y="292"/>
                  </a:lnTo>
                  <a:lnTo>
                    <a:pt x="64" y="290"/>
                  </a:lnTo>
                  <a:lnTo>
                    <a:pt x="59" y="287"/>
                  </a:lnTo>
                  <a:lnTo>
                    <a:pt x="56" y="285"/>
                  </a:lnTo>
                  <a:lnTo>
                    <a:pt x="59" y="280"/>
                  </a:lnTo>
                  <a:lnTo>
                    <a:pt x="59" y="274"/>
                  </a:lnTo>
                  <a:lnTo>
                    <a:pt x="59" y="269"/>
                  </a:lnTo>
                  <a:lnTo>
                    <a:pt x="61" y="267"/>
                  </a:lnTo>
                  <a:lnTo>
                    <a:pt x="56" y="262"/>
                  </a:lnTo>
                  <a:lnTo>
                    <a:pt x="51" y="259"/>
                  </a:lnTo>
                  <a:lnTo>
                    <a:pt x="46" y="254"/>
                  </a:lnTo>
                  <a:lnTo>
                    <a:pt x="41" y="252"/>
                  </a:lnTo>
                  <a:lnTo>
                    <a:pt x="39" y="249"/>
                  </a:lnTo>
                  <a:lnTo>
                    <a:pt x="36" y="244"/>
                  </a:lnTo>
                  <a:lnTo>
                    <a:pt x="33" y="241"/>
                  </a:lnTo>
                  <a:lnTo>
                    <a:pt x="33" y="236"/>
                  </a:lnTo>
                  <a:lnTo>
                    <a:pt x="33" y="231"/>
                  </a:lnTo>
                  <a:lnTo>
                    <a:pt x="36" y="226"/>
                  </a:lnTo>
                  <a:lnTo>
                    <a:pt x="33" y="218"/>
                  </a:lnTo>
                  <a:lnTo>
                    <a:pt x="28" y="213"/>
                  </a:lnTo>
                  <a:lnTo>
                    <a:pt x="21" y="211"/>
                  </a:lnTo>
                  <a:lnTo>
                    <a:pt x="18" y="206"/>
                  </a:lnTo>
                  <a:lnTo>
                    <a:pt x="13" y="201"/>
                  </a:lnTo>
                  <a:lnTo>
                    <a:pt x="11" y="196"/>
                  </a:lnTo>
                  <a:lnTo>
                    <a:pt x="0" y="180"/>
                  </a:lnTo>
                  <a:lnTo>
                    <a:pt x="3" y="178"/>
                  </a:lnTo>
                  <a:lnTo>
                    <a:pt x="3" y="175"/>
                  </a:lnTo>
                  <a:lnTo>
                    <a:pt x="5" y="173"/>
                  </a:lnTo>
                  <a:lnTo>
                    <a:pt x="8" y="170"/>
                  </a:lnTo>
                  <a:lnTo>
                    <a:pt x="11" y="165"/>
                  </a:lnTo>
                  <a:lnTo>
                    <a:pt x="11" y="160"/>
                  </a:lnTo>
                  <a:lnTo>
                    <a:pt x="13" y="160"/>
                  </a:lnTo>
                  <a:lnTo>
                    <a:pt x="11" y="157"/>
                  </a:lnTo>
                  <a:lnTo>
                    <a:pt x="13" y="152"/>
                  </a:lnTo>
                  <a:lnTo>
                    <a:pt x="11" y="150"/>
                  </a:lnTo>
                  <a:lnTo>
                    <a:pt x="13" y="147"/>
                  </a:lnTo>
                  <a:lnTo>
                    <a:pt x="16" y="145"/>
                  </a:lnTo>
                  <a:lnTo>
                    <a:pt x="16" y="142"/>
                  </a:lnTo>
                  <a:lnTo>
                    <a:pt x="16" y="140"/>
                  </a:lnTo>
                  <a:lnTo>
                    <a:pt x="13" y="137"/>
                  </a:lnTo>
                  <a:lnTo>
                    <a:pt x="16" y="137"/>
                  </a:lnTo>
                  <a:lnTo>
                    <a:pt x="16" y="134"/>
                  </a:lnTo>
                  <a:lnTo>
                    <a:pt x="18" y="132"/>
                  </a:lnTo>
                  <a:lnTo>
                    <a:pt x="18" y="129"/>
                  </a:lnTo>
                  <a:lnTo>
                    <a:pt x="18" y="127"/>
                  </a:lnTo>
                  <a:lnTo>
                    <a:pt x="21" y="127"/>
                  </a:lnTo>
                  <a:lnTo>
                    <a:pt x="21" y="122"/>
                  </a:lnTo>
                  <a:lnTo>
                    <a:pt x="21" y="119"/>
                  </a:lnTo>
                  <a:lnTo>
                    <a:pt x="23" y="117"/>
                  </a:lnTo>
                  <a:lnTo>
                    <a:pt x="23" y="114"/>
                  </a:lnTo>
                  <a:lnTo>
                    <a:pt x="18" y="114"/>
                  </a:lnTo>
                  <a:lnTo>
                    <a:pt x="18" y="112"/>
                  </a:lnTo>
                  <a:lnTo>
                    <a:pt x="18" y="109"/>
                  </a:lnTo>
                  <a:lnTo>
                    <a:pt x="21" y="104"/>
                  </a:lnTo>
                  <a:lnTo>
                    <a:pt x="23" y="101"/>
                  </a:lnTo>
                  <a:lnTo>
                    <a:pt x="26" y="104"/>
                  </a:lnTo>
                  <a:lnTo>
                    <a:pt x="28" y="104"/>
                  </a:lnTo>
                  <a:lnTo>
                    <a:pt x="31" y="104"/>
                  </a:lnTo>
                  <a:lnTo>
                    <a:pt x="33" y="104"/>
                  </a:lnTo>
                  <a:lnTo>
                    <a:pt x="41" y="104"/>
                  </a:lnTo>
                  <a:lnTo>
                    <a:pt x="41" y="101"/>
                  </a:lnTo>
                  <a:lnTo>
                    <a:pt x="44" y="101"/>
                  </a:lnTo>
                  <a:lnTo>
                    <a:pt x="49" y="101"/>
                  </a:lnTo>
                  <a:lnTo>
                    <a:pt x="54" y="101"/>
                  </a:lnTo>
                  <a:lnTo>
                    <a:pt x="64" y="96"/>
                  </a:lnTo>
                  <a:lnTo>
                    <a:pt x="69" y="94"/>
                  </a:lnTo>
                  <a:lnTo>
                    <a:pt x="69" y="91"/>
                  </a:lnTo>
                  <a:lnTo>
                    <a:pt x="72" y="89"/>
                  </a:lnTo>
                  <a:lnTo>
                    <a:pt x="74" y="86"/>
                  </a:lnTo>
                  <a:lnTo>
                    <a:pt x="74" y="84"/>
                  </a:lnTo>
                  <a:lnTo>
                    <a:pt x="77" y="81"/>
                  </a:lnTo>
                  <a:lnTo>
                    <a:pt x="79" y="81"/>
                  </a:lnTo>
                  <a:lnTo>
                    <a:pt x="82" y="78"/>
                  </a:lnTo>
                  <a:lnTo>
                    <a:pt x="87" y="73"/>
                  </a:lnTo>
                  <a:lnTo>
                    <a:pt x="89" y="68"/>
                  </a:lnTo>
                  <a:lnTo>
                    <a:pt x="92" y="66"/>
                  </a:lnTo>
                  <a:lnTo>
                    <a:pt x="95" y="63"/>
                  </a:lnTo>
                  <a:lnTo>
                    <a:pt x="97" y="63"/>
                  </a:lnTo>
                  <a:lnTo>
                    <a:pt x="105" y="71"/>
                  </a:lnTo>
                  <a:lnTo>
                    <a:pt x="107" y="71"/>
                  </a:lnTo>
                  <a:lnTo>
                    <a:pt x="115" y="73"/>
                  </a:lnTo>
                  <a:lnTo>
                    <a:pt x="120" y="76"/>
                  </a:lnTo>
                  <a:lnTo>
                    <a:pt x="123" y="78"/>
                  </a:lnTo>
                  <a:lnTo>
                    <a:pt x="128" y="81"/>
                  </a:lnTo>
                  <a:lnTo>
                    <a:pt x="130" y="81"/>
                  </a:lnTo>
                  <a:lnTo>
                    <a:pt x="135" y="81"/>
                  </a:lnTo>
                  <a:lnTo>
                    <a:pt x="138" y="81"/>
                  </a:lnTo>
                  <a:lnTo>
                    <a:pt x="140" y="81"/>
                  </a:lnTo>
                  <a:lnTo>
                    <a:pt x="140" y="71"/>
                  </a:lnTo>
                  <a:lnTo>
                    <a:pt x="143" y="66"/>
                  </a:lnTo>
                  <a:lnTo>
                    <a:pt x="145" y="63"/>
                  </a:lnTo>
                  <a:lnTo>
                    <a:pt x="148" y="63"/>
                  </a:lnTo>
                  <a:lnTo>
                    <a:pt x="153" y="63"/>
                  </a:lnTo>
                  <a:lnTo>
                    <a:pt x="156" y="63"/>
                  </a:lnTo>
                  <a:lnTo>
                    <a:pt x="158" y="61"/>
                  </a:lnTo>
                  <a:lnTo>
                    <a:pt x="163" y="63"/>
                  </a:lnTo>
                  <a:lnTo>
                    <a:pt x="163" y="66"/>
                  </a:lnTo>
                  <a:lnTo>
                    <a:pt x="166" y="66"/>
                  </a:lnTo>
                  <a:lnTo>
                    <a:pt x="168" y="66"/>
                  </a:lnTo>
                  <a:lnTo>
                    <a:pt x="173" y="63"/>
                  </a:lnTo>
                  <a:lnTo>
                    <a:pt x="176" y="61"/>
                  </a:lnTo>
                  <a:lnTo>
                    <a:pt x="176" y="58"/>
                  </a:lnTo>
                  <a:lnTo>
                    <a:pt x="176" y="56"/>
                  </a:lnTo>
                  <a:lnTo>
                    <a:pt x="173" y="53"/>
                  </a:lnTo>
                  <a:lnTo>
                    <a:pt x="176" y="48"/>
                  </a:lnTo>
                  <a:lnTo>
                    <a:pt x="176" y="45"/>
                  </a:lnTo>
                  <a:lnTo>
                    <a:pt x="179" y="45"/>
                  </a:lnTo>
                  <a:lnTo>
                    <a:pt x="181" y="43"/>
                  </a:lnTo>
                  <a:lnTo>
                    <a:pt x="184" y="43"/>
                  </a:lnTo>
                  <a:lnTo>
                    <a:pt x="186" y="43"/>
                  </a:lnTo>
                  <a:lnTo>
                    <a:pt x="189" y="43"/>
                  </a:lnTo>
                  <a:lnTo>
                    <a:pt x="191" y="43"/>
                  </a:lnTo>
                  <a:lnTo>
                    <a:pt x="196" y="43"/>
                  </a:lnTo>
                  <a:lnTo>
                    <a:pt x="199" y="40"/>
                  </a:lnTo>
                  <a:lnTo>
                    <a:pt x="201" y="40"/>
                  </a:lnTo>
                  <a:lnTo>
                    <a:pt x="204" y="40"/>
                  </a:lnTo>
                  <a:lnTo>
                    <a:pt x="207" y="38"/>
                  </a:lnTo>
                  <a:lnTo>
                    <a:pt x="212" y="33"/>
                  </a:lnTo>
                  <a:lnTo>
                    <a:pt x="214" y="28"/>
                  </a:lnTo>
                  <a:lnTo>
                    <a:pt x="219" y="28"/>
                  </a:lnTo>
                  <a:lnTo>
                    <a:pt x="224" y="30"/>
                  </a:lnTo>
                  <a:lnTo>
                    <a:pt x="229" y="30"/>
                  </a:lnTo>
                  <a:lnTo>
                    <a:pt x="235" y="30"/>
                  </a:lnTo>
                  <a:lnTo>
                    <a:pt x="237" y="33"/>
                  </a:lnTo>
                  <a:lnTo>
                    <a:pt x="245" y="33"/>
                  </a:lnTo>
                  <a:lnTo>
                    <a:pt x="250" y="33"/>
                  </a:lnTo>
                  <a:lnTo>
                    <a:pt x="260" y="35"/>
                  </a:lnTo>
                  <a:lnTo>
                    <a:pt x="263" y="35"/>
                  </a:lnTo>
                  <a:lnTo>
                    <a:pt x="263" y="33"/>
                  </a:lnTo>
                  <a:lnTo>
                    <a:pt x="273" y="22"/>
                  </a:lnTo>
                  <a:lnTo>
                    <a:pt x="278" y="20"/>
                  </a:lnTo>
                  <a:lnTo>
                    <a:pt x="280" y="17"/>
                  </a:lnTo>
                  <a:lnTo>
                    <a:pt x="288" y="12"/>
                  </a:lnTo>
                  <a:lnTo>
                    <a:pt x="293" y="12"/>
                  </a:lnTo>
                  <a:lnTo>
                    <a:pt x="306" y="7"/>
                  </a:lnTo>
                  <a:lnTo>
                    <a:pt x="308" y="7"/>
                  </a:lnTo>
                  <a:lnTo>
                    <a:pt x="311" y="7"/>
                  </a:lnTo>
                  <a:lnTo>
                    <a:pt x="313" y="7"/>
                  </a:lnTo>
                  <a:lnTo>
                    <a:pt x="316" y="7"/>
                  </a:lnTo>
                  <a:lnTo>
                    <a:pt x="324" y="7"/>
                  </a:lnTo>
                  <a:lnTo>
                    <a:pt x="326" y="7"/>
                  </a:lnTo>
                  <a:lnTo>
                    <a:pt x="329" y="7"/>
                  </a:lnTo>
                  <a:lnTo>
                    <a:pt x="334" y="7"/>
                  </a:lnTo>
                  <a:lnTo>
                    <a:pt x="344" y="2"/>
                  </a:lnTo>
                  <a:lnTo>
                    <a:pt x="347" y="0"/>
                  </a:lnTo>
                  <a:lnTo>
                    <a:pt x="349" y="0"/>
                  </a:lnTo>
                  <a:lnTo>
                    <a:pt x="352" y="0"/>
                  </a:lnTo>
                  <a:lnTo>
                    <a:pt x="354" y="2"/>
                  </a:lnTo>
                  <a:lnTo>
                    <a:pt x="357" y="2"/>
                  </a:lnTo>
                  <a:lnTo>
                    <a:pt x="362" y="7"/>
                  </a:lnTo>
                  <a:lnTo>
                    <a:pt x="367" y="15"/>
                  </a:lnTo>
                  <a:lnTo>
                    <a:pt x="369" y="15"/>
                  </a:lnTo>
                  <a:lnTo>
                    <a:pt x="372" y="17"/>
                  </a:lnTo>
                  <a:lnTo>
                    <a:pt x="375" y="17"/>
                  </a:lnTo>
                  <a:lnTo>
                    <a:pt x="382" y="17"/>
                  </a:lnTo>
                  <a:lnTo>
                    <a:pt x="385" y="17"/>
                  </a:lnTo>
                  <a:lnTo>
                    <a:pt x="387" y="15"/>
                  </a:lnTo>
                  <a:lnTo>
                    <a:pt x="392" y="15"/>
                  </a:lnTo>
                  <a:lnTo>
                    <a:pt x="397" y="15"/>
                  </a:lnTo>
                  <a:lnTo>
                    <a:pt x="405" y="15"/>
                  </a:lnTo>
                  <a:lnTo>
                    <a:pt x="413" y="15"/>
                  </a:lnTo>
                  <a:lnTo>
                    <a:pt x="420" y="15"/>
                  </a:lnTo>
                  <a:lnTo>
                    <a:pt x="423" y="15"/>
                  </a:lnTo>
                  <a:lnTo>
                    <a:pt x="428" y="17"/>
                  </a:lnTo>
                  <a:lnTo>
                    <a:pt x="431" y="17"/>
                  </a:lnTo>
                  <a:lnTo>
                    <a:pt x="436" y="17"/>
                  </a:lnTo>
                  <a:lnTo>
                    <a:pt x="441" y="15"/>
                  </a:lnTo>
                  <a:lnTo>
                    <a:pt x="443" y="15"/>
                  </a:lnTo>
                  <a:lnTo>
                    <a:pt x="443" y="17"/>
                  </a:lnTo>
                  <a:lnTo>
                    <a:pt x="459" y="20"/>
                  </a:lnTo>
                  <a:lnTo>
                    <a:pt x="466" y="22"/>
                  </a:lnTo>
                  <a:lnTo>
                    <a:pt x="469" y="22"/>
                  </a:lnTo>
                  <a:lnTo>
                    <a:pt x="474" y="20"/>
                  </a:lnTo>
                  <a:lnTo>
                    <a:pt x="476" y="20"/>
                  </a:lnTo>
                  <a:lnTo>
                    <a:pt x="494" y="28"/>
                  </a:lnTo>
                  <a:lnTo>
                    <a:pt x="499" y="30"/>
                  </a:lnTo>
                  <a:lnTo>
                    <a:pt x="502" y="33"/>
                  </a:lnTo>
                  <a:lnTo>
                    <a:pt x="504" y="33"/>
                  </a:lnTo>
                  <a:lnTo>
                    <a:pt x="507" y="33"/>
                  </a:lnTo>
                  <a:lnTo>
                    <a:pt x="509" y="30"/>
                  </a:lnTo>
                  <a:lnTo>
                    <a:pt x="517" y="28"/>
                  </a:lnTo>
                  <a:lnTo>
                    <a:pt x="520" y="28"/>
                  </a:lnTo>
                  <a:lnTo>
                    <a:pt x="522" y="30"/>
                  </a:lnTo>
                  <a:lnTo>
                    <a:pt x="522" y="33"/>
                  </a:lnTo>
                  <a:lnTo>
                    <a:pt x="522" y="35"/>
                  </a:lnTo>
                  <a:lnTo>
                    <a:pt x="522" y="38"/>
                  </a:lnTo>
                  <a:lnTo>
                    <a:pt x="517" y="45"/>
                  </a:lnTo>
                  <a:lnTo>
                    <a:pt x="520" y="50"/>
                  </a:lnTo>
                  <a:lnTo>
                    <a:pt x="522" y="53"/>
                  </a:lnTo>
                  <a:lnTo>
                    <a:pt x="527" y="53"/>
                  </a:lnTo>
                  <a:lnTo>
                    <a:pt x="530" y="53"/>
                  </a:lnTo>
                  <a:lnTo>
                    <a:pt x="535" y="50"/>
                  </a:lnTo>
                  <a:lnTo>
                    <a:pt x="537" y="53"/>
                  </a:lnTo>
                  <a:lnTo>
                    <a:pt x="540" y="53"/>
                  </a:lnTo>
                  <a:lnTo>
                    <a:pt x="545" y="48"/>
                  </a:lnTo>
                  <a:lnTo>
                    <a:pt x="548" y="45"/>
                  </a:lnTo>
                  <a:lnTo>
                    <a:pt x="548" y="43"/>
                  </a:lnTo>
                  <a:lnTo>
                    <a:pt x="553" y="40"/>
                  </a:lnTo>
                  <a:lnTo>
                    <a:pt x="555" y="38"/>
                  </a:lnTo>
                  <a:lnTo>
                    <a:pt x="558" y="33"/>
                  </a:lnTo>
                  <a:lnTo>
                    <a:pt x="560" y="33"/>
                  </a:lnTo>
                  <a:lnTo>
                    <a:pt x="560" y="30"/>
                  </a:lnTo>
                  <a:lnTo>
                    <a:pt x="563" y="30"/>
                  </a:lnTo>
                  <a:lnTo>
                    <a:pt x="565" y="30"/>
                  </a:lnTo>
                  <a:lnTo>
                    <a:pt x="568" y="30"/>
                  </a:lnTo>
                  <a:lnTo>
                    <a:pt x="573" y="25"/>
                  </a:lnTo>
                  <a:lnTo>
                    <a:pt x="573" y="22"/>
                  </a:lnTo>
                  <a:lnTo>
                    <a:pt x="573" y="17"/>
                  </a:lnTo>
                  <a:lnTo>
                    <a:pt x="576" y="15"/>
                  </a:lnTo>
                  <a:lnTo>
                    <a:pt x="578" y="15"/>
                  </a:lnTo>
                  <a:lnTo>
                    <a:pt x="581" y="15"/>
                  </a:lnTo>
                  <a:lnTo>
                    <a:pt x="583" y="15"/>
                  </a:lnTo>
                  <a:lnTo>
                    <a:pt x="583" y="20"/>
                  </a:lnTo>
                  <a:lnTo>
                    <a:pt x="583" y="22"/>
                  </a:lnTo>
                  <a:lnTo>
                    <a:pt x="583" y="30"/>
                  </a:lnTo>
                  <a:lnTo>
                    <a:pt x="583" y="33"/>
                  </a:lnTo>
                  <a:lnTo>
                    <a:pt x="583" y="35"/>
                  </a:lnTo>
                  <a:lnTo>
                    <a:pt x="583" y="40"/>
                  </a:lnTo>
                  <a:lnTo>
                    <a:pt x="583" y="45"/>
                  </a:lnTo>
                  <a:lnTo>
                    <a:pt x="583" y="50"/>
                  </a:lnTo>
                  <a:lnTo>
                    <a:pt x="583" y="53"/>
                  </a:lnTo>
                  <a:lnTo>
                    <a:pt x="588" y="58"/>
                  </a:lnTo>
                  <a:lnTo>
                    <a:pt x="599" y="58"/>
                  </a:lnTo>
                  <a:lnTo>
                    <a:pt x="609" y="56"/>
                  </a:lnTo>
                  <a:lnTo>
                    <a:pt x="614" y="56"/>
                  </a:lnTo>
                  <a:lnTo>
                    <a:pt x="616" y="58"/>
                  </a:lnTo>
                  <a:lnTo>
                    <a:pt x="619" y="58"/>
                  </a:lnTo>
                  <a:lnTo>
                    <a:pt x="621" y="58"/>
                  </a:lnTo>
                  <a:lnTo>
                    <a:pt x="621" y="61"/>
                  </a:lnTo>
                  <a:lnTo>
                    <a:pt x="624" y="68"/>
                  </a:lnTo>
                  <a:lnTo>
                    <a:pt x="629" y="76"/>
                  </a:lnTo>
                  <a:lnTo>
                    <a:pt x="632" y="81"/>
                  </a:lnTo>
                  <a:lnTo>
                    <a:pt x="634" y="86"/>
                  </a:lnTo>
                  <a:lnTo>
                    <a:pt x="634" y="89"/>
                  </a:lnTo>
                  <a:lnTo>
                    <a:pt x="637" y="96"/>
                  </a:lnTo>
                  <a:lnTo>
                    <a:pt x="637" y="101"/>
                  </a:lnTo>
                  <a:lnTo>
                    <a:pt x="639" y="101"/>
                  </a:lnTo>
                  <a:lnTo>
                    <a:pt x="639" y="104"/>
                  </a:lnTo>
                  <a:lnTo>
                    <a:pt x="644" y="109"/>
                  </a:lnTo>
                  <a:lnTo>
                    <a:pt x="644" y="112"/>
                  </a:lnTo>
                  <a:lnTo>
                    <a:pt x="647" y="117"/>
                  </a:lnTo>
                  <a:lnTo>
                    <a:pt x="649" y="122"/>
                  </a:lnTo>
                  <a:lnTo>
                    <a:pt x="655" y="122"/>
                  </a:lnTo>
                  <a:lnTo>
                    <a:pt x="660" y="124"/>
                  </a:lnTo>
                  <a:lnTo>
                    <a:pt x="662" y="122"/>
                  </a:lnTo>
                  <a:lnTo>
                    <a:pt x="672" y="112"/>
                  </a:lnTo>
                  <a:lnTo>
                    <a:pt x="675" y="112"/>
                  </a:lnTo>
                  <a:lnTo>
                    <a:pt x="675" y="109"/>
                  </a:lnTo>
                  <a:lnTo>
                    <a:pt x="677" y="112"/>
                  </a:lnTo>
                  <a:lnTo>
                    <a:pt x="683" y="114"/>
                  </a:lnTo>
                  <a:lnTo>
                    <a:pt x="688" y="122"/>
                  </a:lnTo>
                  <a:lnTo>
                    <a:pt x="693" y="134"/>
                  </a:lnTo>
                  <a:lnTo>
                    <a:pt x="693" y="137"/>
                  </a:lnTo>
                  <a:lnTo>
                    <a:pt x="698" y="147"/>
                  </a:lnTo>
                  <a:lnTo>
                    <a:pt x="700" y="155"/>
                  </a:lnTo>
                  <a:lnTo>
                    <a:pt x="700" y="157"/>
                  </a:lnTo>
                  <a:lnTo>
                    <a:pt x="700" y="160"/>
                  </a:lnTo>
                  <a:lnTo>
                    <a:pt x="703" y="160"/>
                  </a:lnTo>
                  <a:lnTo>
                    <a:pt x="711" y="175"/>
                  </a:lnTo>
                  <a:lnTo>
                    <a:pt x="716" y="180"/>
                  </a:lnTo>
                  <a:lnTo>
                    <a:pt x="723" y="198"/>
                  </a:lnTo>
                  <a:lnTo>
                    <a:pt x="726" y="201"/>
                  </a:lnTo>
                  <a:lnTo>
                    <a:pt x="731" y="213"/>
                  </a:lnTo>
                  <a:lnTo>
                    <a:pt x="733" y="216"/>
                  </a:lnTo>
                  <a:lnTo>
                    <a:pt x="736" y="221"/>
                  </a:lnTo>
                  <a:lnTo>
                    <a:pt x="749" y="236"/>
                  </a:lnTo>
                  <a:lnTo>
                    <a:pt x="754" y="241"/>
                  </a:lnTo>
                  <a:lnTo>
                    <a:pt x="764" y="252"/>
                  </a:lnTo>
                  <a:lnTo>
                    <a:pt x="769" y="257"/>
                  </a:lnTo>
                  <a:lnTo>
                    <a:pt x="782" y="272"/>
                  </a:lnTo>
                  <a:lnTo>
                    <a:pt x="787" y="277"/>
                  </a:lnTo>
                  <a:lnTo>
                    <a:pt x="789" y="280"/>
                  </a:lnTo>
                  <a:lnTo>
                    <a:pt x="797" y="285"/>
                  </a:lnTo>
                  <a:lnTo>
                    <a:pt x="805" y="287"/>
                  </a:lnTo>
                  <a:lnTo>
                    <a:pt x="807" y="290"/>
                  </a:lnTo>
                  <a:lnTo>
                    <a:pt x="812" y="285"/>
                  </a:lnTo>
                  <a:lnTo>
                    <a:pt x="820" y="272"/>
                  </a:lnTo>
                  <a:lnTo>
                    <a:pt x="823" y="269"/>
                  </a:lnTo>
                  <a:lnTo>
                    <a:pt x="825" y="269"/>
                  </a:lnTo>
                  <a:lnTo>
                    <a:pt x="828" y="262"/>
                  </a:lnTo>
                  <a:lnTo>
                    <a:pt x="838" y="252"/>
                  </a:lnTo>
                  <a:lnTo>
                    <a:pt x="840" y="246"/>
                  </a:lnTo>
                  <a:lnTo>
                    <a:pt x="843" y="246"/>
                  </a:lnTo>
                  <a:lnTo>
                    <a:pt x="845" y="244"/>
                  </a:lnTo>
                  <a:lnTo>
                    <a:pt x="848" y="249"/>
                  </a:lnTo>
                  <a:lnTo>
                    <a:pt x="845" y="254"/>
                  </a:lnTo>
                  <a:lnTo>
                    <a:pt x="845" y="267"/>
                  </a:lnTo>
                  <a:lnTo>
                    <a:pt x="845" y="274"/>
                  </a:lnTo>
                  <a:lnTo>
                    <a:pt x="851" y="290"/>
                  </a:lnTo>
                  <a:lnTo>
                    <a:pt x="853" y="292"/>
                  </a:lnTo>
                  <a:lnTo>
                    <a:pt x="853" y="300"/>
                  </a:lnTo>
                  <a:lnTo>
                    <a:pt x="853" y="305"/>
                  </a:lnTo>
                  <a:lnTo>
                    <a:pt x="851" y="310"/>
                  </a:lnTo>
                  <a:lnTo>
                    <a:pt x="845" y="315"/>
                  </a:lnTo>
                  <a:lnTo>
                    <a:pt x="840" y="323"/>
                  </a:lnTo>
                  <a:lnTo>
                    <a:pt x="833" y="325"/>
                  </a:lnTo>
                  <a:lnTo>
                    <a:pt x="830" y="328"/>
                  </a:lnTo>
                  <a:lnTo>
                    <a:pt x="830" y="338"/>
                  </a:lnTo>
                  <a:lnTo>
                    <a:pt x="830" y="343"/>
                  </a:lnTo>
                  <a:lnTo>
                    <a:pt x="833" y="346"/>
                  </a:lnTo>
                  <a:lnTo>
                    <a:pt x="835" y="348"/>
                  </a:lnTo>
                  <a:lnTo>
                    <a:pt x="845" y="353"/>
                  </a:lnTo>
                  <a:lnTo>
                    <a:pt x="851" y="353"/>
                  </a:lnTo>
                  <a:lnTo>
                    <a:pt x="853" y="356"/>
                  </a:lnTo>
                  <a:lnTo>
                    <a:pt x="856" y="356"/>
                  </a:lnTo>
                  <a:lnTo>
                    <a:pt x="858" y="361"/>
                  </a:lnTo>
                  <a:lnTo>
                    <a:pt x="861" y="364"/>
                  </a:lnTo>
                  <a:lnTo>
                    <a:pt x="861" y="369"/>
                  </a:lnTo>
                  <a:lnTo>
                    <a:pt x="858" y="374"/>
                  </a:lnTo>
                  <a:lnTo>
                    <a:pt x="858" y="376"/>
                  </a:lnTo>
                  <a:lnTo>
                    <a:pt x="856" y="379"/>
                  </a:lnTo>
                  <a:lnTo>
                    <a:pt x="848" y="384"/>
                  </a:lnTo>
                  <a:lnTo>
                    <a:pt x="840" y="386"/>
                  </a:lnTo>
                  <a:lnTo>
                    <a:pt x="833" y="394"/>
                  </a:lnTo>
                  <a:lnTo>
                    <a:pt x="830" y="397"/>
                  </a:lnTo>
                  <a:lnTo>
                    <a:pt x="825" y="412"/>
                  </a:lnTo>
                  <a:lnTo>
                    <a:pt x="820" y="417"/>
                  </a:lnTo>
                  <a:lnTo>
                    <a:pt x="815" y="422"/>
                  </a:lnTo>
                  <a:lnTo>
                    <a:pt x="805" y="425"/>
                  </a:lnTo>
                  <a:lnTo>
                    <a:pt x="802" y="430"/>
                  </a:lnTo>
                  <a:lnTo>
                    <a:pt x="805" y="435"/>
                  </a:lnTo>
                  <a:lnTo>
                    <a:pt x="807" y="442"/>
                  </a:lnTo>
                  <a:lnTo>
                    <a:pt x="807" y="448"/>
                  </a:lnTo>
                  <a:lnTo>
                    <a:pt x="805" y="458"/>
                  </a:lnTo>
                  <a:lnTo>
                    <a:pt x="800" y="465"/>
                  </a:lnTo>
                  <a:lnTo>
                    <a:pt x="800" y="470"/>
                  </a:lnTo>
                  <a:lnTo>
                    <a:pt x="802" y="473"/>
                  </a:lnTo>
                  <a:lnTo>
                    <a:pt x="805" y="478"/>
                  </a:lnTo>
                  <a:lnTo>
                    <a:pt x="810" y="483"/>
                  </a:lnTo>
                  <a:lnTo>
                    <a:pt x="815" y="486"/>
                  </a:lnTo>
                  <a:lnTo>
                    <a:pt x="817" y="486"/>
                  </a:lnTo>
                  <a:lnTo>
                    <a:pt x="838" y="488"/>
                  </a:lnTo>
                  <a:lnTo>
                    <a:pt x="840" y="488"/>
                  </a:lnTo>
                  <a:lnTo>
                    <a:pt x="843" y="491"/>
                  </a:lnTo>
                  <a:lnTo>
                    <a:pt x="851" y="491"/>
                  </a:lnTo>
                  <a:lnTo>
                    <a:pt x="856" y="493"/>
                  </a:lnTo>
                  <a:lnTo>
                    <a:pt x="861" y="496"/>
                  </a:lnTo>
                  <a:lnTo>
                    <a:pt x="863" y="496"/>
                  </a:lnTo>
                  <a:lnTo>
                    <a:pt x="863" y="498"/>
                  </a:lnTo>
                  <a:lnTo>
                    <a:pt x="863" y="501"/>
                  </a:lnTo>
                  <a:lnTo>
                    <a:pt x="861" y="509"/>
                  </a:lnTo>
                  <a:lnTo>
                    <a:pt x="861" y="511"/>
                  </a:lnTo>
                  <a:lnTo>
                    <a:pt x="861" y="526"/>
                  </a:lnTo>
                  <a:lnTo>
                    <a:pt x="863" y="531"/>
                  </a:lnTo>
                  <a:lnTo>
                    <a:pt x="863" y="534"/>
                  </a:lnTo>
                  <a:lnTo>
                    <a:pt x="876" y="542"/>
                  </a:lnTo>
                  <a:lnTo>
                    <a:pt x="879" y="544"/>
                  </a:lnTo>
                  <a:lnTo>
                    <a:pt x="879" y="549"/>
                  </a:lnTo>
                  <a:lnTo>
                    <a:pt x="879" y="567"/>
                  </a:lnTo>
                  <a:lnTo>
                    <a:pt x="879" y="570"/>
                  </a:lnTo>
                  <a:lnTo>
                    <a:pt x="881" y="572"/>
                  </a:lnTo>
                  <a:lnTo>
                    <a:pt x="881" y="575"/>
                  </a:lnTo>
                  <a:lnTo>
                    <a:pt x="884" y="580"/>
                  </a:lnTo>
                  <a:lnTo>
                    <a:pt x="889" y="582"/>
                  </a:lnTo>
                  <a:lnTo>
                    <a:pt x="891" y="590"/>
                  </a:lnTo>
                  <a:lnTo>
                    <a:pt x="894" y="593"/>
                  </a:lnTo>
                  <a:lnTo>
                    <a:pt x="894" y="598"/>
                  </a:lnTo>
                  <a:lnTo>
                    <a:pt x="889" y="603"/>
                  </a:lnTo>
                  <a:lnTo>
                    <a:pt x="886" y="603"/>
                  </a:lnTo>
                  <a:lnTo>
                    <a:pt x="881" y="605"/>
                  </a:lnTo>
                  <a:lnTo>
                    <a:pt x="879" y="608"/>
                  </a:lnTo>
                  <a:lnTo>
                    <a:pt x="879" y="610"/>
                  </a:lnTo>
                  <a:lnTo>
                    <a:pt x="881" y="613"/>
                  </a:lnTo>
                  <a:lnTo>
                    <a:pt x="884" y="615"/>
                  </a:lnTo>
                  <a:lnTo>
                    <a:pt x="891" y="610"/>
                  </a:lnTo>
                  <a:lnTo>
                    <a:pt x="896" y="610"/>
                  </a:lnTo>
                  <a:lnTo>
                    <a:pt x="899" y="610"/>
                  </a:lnTo>
                  <a:lnTo>
                    <a:pt x="901" y="613"/>
                  </a:lnTo>
                  <a:lnTo>
                    <a:pt x="901" y="628"/>
                  </a:lnTo>
                  <a:lnTo>
                    <a:pt x="907" y="651"/>
                  </a:lnTo>
                  <a:lnTo>
                    <a:pt x="907" y="654"/>
                  </a:lnTo>
                  <a:lnTo>
                    <a:pt x="907" y="659"/>
                  </a:lnTo>
                  <a:lnTo>
                    <a:pt x="912" y="677"/>
                  </a:lnTo>
                  <a:lnTo>
                    <a:pt x="912" y="684"/>
                  </a:lnTo>
                  <a:lnTo>
                    <a:pt x="914" y="692"/>
                  </a:lnTo>
                  <a:lnTo>
                    <a:pt x="914" y="699"/>
                  </a:lnTo>
                  <a:lnTo>
                    <a:pt x="919" y="738"/>
                  </a:lnTo>
                  <a:lnTo>
                    <a:pt x="922" y="745"/>
                  </a:lnTo>
                  <a:lnTo>
                    <a:pt x="924" y="750"/>
                  </a:lnTo>
                  <a:lnTo>
                    <a:pt x="924" y="758"/>
                  </a:lnTo>
                  <a:lnTo>
                    <a:pt x="929" y="768"/>
                  </a:lnTo>
                  <a:lnTo>
                    <a:pt x="932" y="791"/>
                  </a:lnTo>
                  <a:lnTo>
                    <a:pt x="937" y="811"/>
                  </a:lnTo>
                  <a:lnTo>
                    <a:pt x="937" y="817"/>
                  </a:lnTo>
                  <a:lnTo>
                    <a:pt x="937" y="819"/>
                  </a:lnTo>
                  <a:lnTo>
                    <a:pt x="940" y="827"/>
                  </a:lnTo>
                  <a:lnTo>
                    <a:pt x="945" y="847"/>
                  </a:lnTo>
                  <a:lnTo>
                    <a:pt x="945" y="860"/>
                  </a:lnTo>
                  <a:lnTo>
                    <a:pt x="945" y="878"/>
                  </a:lnTo>
                  <a:lnTo>
                    <a:pt x="945" y="885"/>
                  </a:lnTo>
                  <a:lnTo>
                    <a:pt x="947" y="893"/>
                  </a:lnTo>
                  <a:lnTo>
                    <a:pt x="947" y="908"/>
                  </a:lnTo>
                  <a:lnTo>
                    <a:pt x="947" y="913"/>
                  </a:lnTo>
                  <a:lnTo>
                    <a:pt x="942" y="918"/>
                  </a:lnTo>
                  <a:lnTo>
                    <a:pt x="937" y="921"/>
                  </a:lnTo>
                  <a:lnTo>
                    <a:pt x="935" y="921"/>
                  </a:lnTo>
                  <a:lnTo>
                    <a:pt x="919" y="929"/>
                  </a:lnTo>
                  <a:lnTo>
                    <a:pt x="919" y="931"/>
                  </a:lnTo>
                  <a:lnTo>
                    <a:pt x="917" y="931"/>
                  </a:lnTo>
                  <a:lnTo>
                    <a:pt x="907" y="931"/>
                  </a:lnTo>
                  <a:lnTo>
                    <a:pt x="899" y="931"/>
                  </a:lnTo>
                  <a:lnTo>
                    <a:pt x="896" y="929"/>
                  </a:lnTo>
                  <a:lnTo>
                    <a:pt x="894" y="931"/>
                  </a:lnTo>
                  <a:lnTo>
                    <a:pt x="889" y="939"/>
                  </a:lnTo>
                  <a:lnTo>
                    <a:pt x="884" y="944"/>
                  </a:lnTo>
                  <a:lnTo>
                    <a:pt x="884" y="946"/>
                  </a:lnTo>
                  <a:lnTo>
                    <a:pt x="884" y="951"/>
                  </a:lnTo>
                  <a:lnTo>
                    <a:pt x="891" y="964"/>
                  </a:lnTo>
                  <a:lnTo>
                    <a:pt x="899" y="974"/>
                  </a:lnTo>
                  <a:lnTo>
                    <a:pt x="899" y="982"/>
                  </a:lnTo>
                  <a:lnTo>
                    <a:pt x="899" y="987"/>
                  </a:lnTo>
                  <a:lnTo>
                    <a:pt x="899" y="992"/>
                  </a:lnTo>
                  <a:lnTo>
                    <a:pt x="894" y="997"/>
                  </a:lnTo>
                  <a:lnTo>
                    <a:pt x="891" y="1000"/>
                  </a:lnTo>
                  <a:lnTo>
                    <a:pt x="879" y="1000"/>
                  </a:lnTo>
                  <a:lnTo>
                    <a:pt x="861" y="1005"/>
                  </a:lnTo>
                  <a:lnTo>
                    <a:pt x="856" y="1007"/>
                  </a:lnTo>
                  <a:lnTo>
                    <a:pt x="851" y="1010"/>
                  </a:lnTo>
                  <a:lnTo>
                    <a:pt x="845" y="1020"/>
                  </a:lnTo>
                  <a:lnTo>
                    <a:pt x="843" y="1025"/>
                  </a:lnTo>
                  <a:lnTo>
                    <a:pt x="825" y="1048"/>
                  </a:lnTo>
                  <a:lnTo>
                    <a:pt x="817" y="1063"/>
                  </a:lnTo>
                  <a:lnTo>
                    <a:pt x="815" y="1061"/>
                  </a:lnTo>
                  <a:lnTo>
                    <a:pt x="812" y="1058"/>
                  </a:lnTo>
                  <a:lnTo>
                    <a:pt x="810" y="1051"/>
                  </a:lnTo>
                  <a:lnTo>
                    <a:pt x="807" y="1048"/>
                  </a:lnTo>
                  <a:lnTo>
                    <a:pt x="800" y="1046"/>
                  </a:lnTo>
                  <a:lnTo>
                    <a:pt x="800" y="1056"/>
                  </a:lnTo>
                  <a:lnTo>
                    <a:pt x="797" y="1061"/>
                  </a:lnTo>
                  <a:lnTo>
                    <a:pt x="795" y="1091"/>
                  </a:lnTo>
                  <a:lnTo>
                    <a:pt x="792" y="1091"/>
                  </a:lnTo>
                  <a:lnTo>
                    <a:pt x="789" y="1099"/>
                  </a:lnTo>
                  <a:lnTo>
                    <a:pt x="784" y="1104"/>
                  </a:lnTo>
                  <a:lnTo>
                    <a:pt x="779" y="1107"/>
                  </a:lnTo>
                  <a:lnTo>
                    <a:pt x="774" y="1114"/>
                  </a:lnTo>
                  <a:lnTo>
                    <a:pt x="774" y="1122"/>
                  </a:lnTo>
                  <a:lnTo>
                    <a:pt x="772" y="1124"/>
                  </a:lnTo>
                  <a:lnTo>
                    <a:pt x="772" y="1127"/>
                  </a:lnTo>
                  <a:lnTo>
                    <a:pt x="764" y="1135"/>
                  </a:lnTo>
                  <a:lnTo>
                    <a:pt x="764" y="1140"/>
                  </a:lnTo>
                  <a:lnTo>
                    <a:pt x="764" y="1145"/>
                  </a:lnTo>
                  <a:lnTo>
                    <a:pt x="761" y="1147"/>
                  </a:lnTo>
                  <a:lnTo>
                    <a:pt x="754" y="1160"/>
                  </a:lnTo>
                  <a:lnTo>
                    <a:pt x="751" y="1168"/>
                  </a:lnTo>
                  <a:lnTo>
                    <a:pt x="746" y="1178"/>
                  </a:lnTo>
                  <a:lnTo>
                    <a:pt x="744" y="1186"/>
                  </a:lnTo>
                  <a:lnTo>
                    <a:pt x="733" y="1206"/>
                  </a:lnTo>
                  <a:lnTo>
                    <a:pt x="726" y="1221"/>
                  </a:lnTo>
                  <a:lnTo>
                    <a:pt x="726" y="1224"/>
                  </a:lnTo>
                  <a:lnTo>
                    <a:pt x="721" y="1270"/>
                  </a:lnTo>
                  <a:lnTo>
                    <a:pt x="721" y="1280"/>
                  </a:lnTo>
                  <a:lnTo>
                    <a:pt x="721" y="1282"/>
                  </a:lnTo>
                  <a:lnTo>
                    <a:pt x="718" y="1287"/>
                  </a:lnTo>
                  <a:lnTo>
                    <a:pt x="716" y="1298"/>
                  </a:lnTo>
                  <a:lnTo>
                    <a:pt x="713" y="1300"/>
                  </a:lnTo>
                  <a:lnTo>
                    <a:pt x="711" y="1308"/>
                  </a:lnTo>
                  <a:lnTo>
                    <a:pt x="711" y="1323"/>
                  </a:lnTo>
                  <a:lnTo>
                    <a:pt x="708" y="1333"/>
                  </a:lnTo>
                  <a:lnTo>
                    <a:pt x="705" y="1336"/>
                  </a:lnTo>
                  <a:lnTo>
                    <a:pt x="700" y="1356"/>
                  </a:lnTo>
                  <a:lnTo>
                    <a:pt x="700" y="1369"/>
                  </a:lnTo>
                  <a:lnTo>
                    <a:pt x="695" y="1397"/>
                  </a:lnTo>
                  <a:lnTo>
                    <a:pt x="698" y="1399"/>
                  </a:lnTo>
                  <a:lnTo>
                    <a:pt x="698" y="1402"/>
                  </a:lnTo>
                  <a:lnTo>
                    <a:pt x="700" y="1407"/>
                  </a:lnTo>
                  <a:lnTo>
                    <a:pt x="708" y="1420"/>
                  </a:lnTo>
                  <a:lnTo>
                    <a:pt x="700" y="1432"/>
                  </a:lnTo>
                  <a:lnTo>
                    <a:pt x="685" y="1453"/>
                  </a:lnTo>
                  <a:lnTo>
                    <a:pt x="685" y="1455"/>
                  </a:lnTo>
                  <a:lnTo>
                    <a:pt x="670" y="1471"/>
                  </a:lnTo>
                  <a:lnTo>
                    <a:pt x="667" y="1504"/>
                  </a:lnTo>
                  <a:lnTo>
                    <a:pt x="665" y="1506"/>
                  </a:lnTo>
                  <a:lnTo>
                    <a:pt x="657" y="1509"/>
                  </a:lnTo>
                  <a:lnTo>
                    <a:pt x="647" y="1511"/>
                  </a:lnTo>
                  <a:lnTo>
                    <a:pt x="647" y="1509"/>
                  </a:lnTo>
                  <a:lnTo>
                    <a:pt x="644" y="1509"/>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046" name="TextBox 1045">
            <a:extLst>
              <a:ext uri="{FF2B5EF4-FFF2-40B4-BE49-F238E27FC236}">
                <a16:creationId xmlns:a16="http://schemas.microsoft.com/office/drawing/2014/main" id="{8A57591F-F75D-FBB3-BD7E-757A1AFC2F44}"/>
              </a:ext>
            </a:extLst>
          </p:cNvPr>
          <p:cNvSpPr txBox="1"/>
          <p:nvPr/>
        </p:nvSpPr>
        <p:spPr>
          <a:xfrm>
            <a:off x="162892" y="4152137"/>
            <a:ext cx="1750452"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Côte d’Ivoire</a:t>
            </a:r>
          </a:p>
          <a:p>
            <a:pPr algn="ctr"/>
            <a:r>
              <a:rPr lang="fr-FR" sz="2400" b="1" dirty="0">
                <a:latin typeface="Source Sans Pro" panose="020B0503030403020204" pitchFamily="34" charset="0"/>
                <a:ea typeface="Source Sans Pro" panose="020B0503030403020204" pitchFamily="34" charset="0"/>
              </a:rPr>
              <a:t>8 %</a:t>
            </a:r>
          </a:p>
        </p:txBody>
      </p:sp>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fr-FR" noProof="0" dirty="0"/>
              <a:t>Émaciation selon la région</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811118"/>
            <a:ext cx="7886700" cy="620029"/>
          </a:xfrm>
        </p:spPr>
        <p:txBody>
          <a:bodyPr>
            <a:normAutofit/>
          </a:bodyPr>
          <a:lstStyle/>
          <a:p>
            <a:pPr algn="l"/>
            <a:r>
              <a:rPr lang="fr-FR" noProof="0" dirty="0"/>
              <a:t>Pourcentage d’enfants de moins de 5 ans étant émaciés</a:t>
            </a:r>
          </a:p>
        </p:txBody>
      </p:sp>
      <p:sp>
        <p:nvSpPr>
          <p:cNvPr id="5" name="Content Placeholder 2">
            <a:extLst>
              <a:ext uri="{FF2B5EF4-FFF2-40B4-BE49-F238E27FC236}">
                <a16:creationId xmlns:a16="http://schemas.microsoft.com/office/drawing/2014/main" id="{28C566C2-AE93-9B5B-CAAF-BE735701E769}"/>
              </a:ext>
            </a:extLst>
          </p:cNvPr>
          <p:cNvSpPr txBox="1">
            <a:spLocks/>
          </p:cNvSpPr>
          <p:nvPr/>
        </p:nvSpPr>
        <p:spPr>
          <a:xfrm>
            <a:off x="7342862" y="758448"/>
            <a:ext cx="1813608"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a:t>
            </a:r>
            <a:r>
              <a:rPr lang="en-US" b="1" i="0" dirty="0">
                <a:solidFill>
                  <a:srgbClr val="00A3E3"/>
                </a:solidFill>
              </a:rPr>
              <a:t> 2.2.2</a:t>
            </a:r>
          </a:p>
        </p:txBody>
      </p:sp>
      <p:pic>
        <p:nvPicPr>
          <p:cNvPr id="2" name="Picture 1" descr="A picture containing text&#10;&#10;Description automatically generated">
            <a:extLst>
              <a:ext uri="{FF2B5EF4-FFF2-40B4-BE49-F238E27FC236}">
                <a16:creationId xmlns:a16="http://schemas.microsoft.com/office/drawing/2014/main" id="{A22CE4EB-F304-7B80-6372-FA241829EB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56500" y="134401"/>
            <a:ext cx="1386332" cy="674632"/>
          </a:xfrm>
          <a:prstGeom prst="rect">
            <a:avLst/>
          </a:prstGeom>
        </p:spPr>
      </p:pic>
      <p:sp>
        <p:nvSpPr>
          <p:cNvPr id="7" name="TextBox 6">
            <a:extLst>
              <a:ext uri="{FF2B5EF4-FFF2-40B4-BE49-F238E27FC236}">
                <a16:creationId xmlns:a16="http://schemas.microsoft.com/office/drawing/2014/main" id="{4CCE6313-8846-713B-6DC8-1E6BAD6C2490}"/>
              </a:ext>
            </a:extLst>
          </p:cNvPr>
          <p:cNvSpPr txBox="1"/>
          <p:nvPr/>
        </p:nvSpPr>
        <p:spPr>
          <a:xfrm>
            <a:off x="6157835" y="2391424"/>
            <a:ext cx="1033540" cy="772463"/>
          </a:xfrm>
          <a:prstGeom prst="rect">
            <a:avLst/>
          </a:prstGeom>
        </p:spPr>
        <p:txBody>
          <a:bodyPr vert="horz" wrap="square" lIns="91440" tIns="45720" rIns="91440" bIns="45720" rtlCol="0" anchor="ctr">
            <a:normAutofit/>
          </a:bodyPr>
          <a:lstStyle/>
          <a:p>
            <a:pPr algn="ctr"/>
            <a:r>
              <a:rPr lang="fr-FR" sz="1800" dirty="0" err="1">
                <a:latin typeface="Source Sans Pro SemiBold" panose="020B0603030403020204" pitchFamily="34" charset="0"/>
                <a:ea typeface="Source Sans Pro SemiBold" panose="020B0603030403020204" pitchFamily="34" charset="0"/>
              </a:rPr>
              <a:t>Zanzan</a:t>
            </a:r>
            <a:endParaRPr lang="fr-FR" sz="180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6 %</a:t>
            </a:r>
            <a:endParaRPr lang="fr-FR" sz="1800" dirty="0">
              <a:latin typeface="Source Sans Pro SemiBold" panose="020B0603030403020204" pitchFamily="34" charset="0"/>
              <a:ea typeface="Source Sans Pro SemiBold" panose="020B0603030403020204" pitchFamily="34" charset="0"/>
            </a:endParaRPr>
          </a:p>
        </p:txBody>
      </p:sp>
      <p:sp>
        <p:nvSpPr>
          <p:cNvPr id="8" name="TextBox 7">
            <a:extLst>
              <a:ext uri="{FF2B5EF4-FFF2-40B4-BE49-F238E27FC236}">
                <a16:creationId xmlns:a16="http://schemas.microsoft.com/office/drawing/2014/main" id="{DED0C7AE-049E-AB4E-81E8-3DA3793F9050}"/>
              </a:ext>
            </a:extLst>
          </p:cNvPr>
          <p:cNvSpPr txBox="1"/>
          <p:nvPr/>
        </p:nvSpPr>
        <p:spPr>
          <a:xfrm>
            <a:off x="2551946" y="1658612"/>
            <a:ext cx="1351572" cy="740101"/>
          </a:xfrm>
          <a:prstGeom prst="rect">
            <a:avLst/>
          </a:prstGeom>
        </p:spPr>
        <p:txBody>
          <a:bodyPr vert="horz" wrap="square" lIns="91440" tIns="45720" rIns="91440" bIns="45720" rtlCol="0" anchor="ctr">
            <a:normAutofit/>
          </a:bodyPr>
          <a:lstStyle/>
          <a:p>
            <a:pPr algn="ctr"/>
            <a:r>
              <a:rPr lang="fr-FR" dirty="0" err="1">
                <a:latin typeface="Source Sans Pro SemiBold" panose="020B0603030403020204" pitchFamily="34" charset="0"/>
                <a:ea typeface="Source Sans Pro SemiBold" panose="020B0603030403020204" pitchFamily="34" charset="0"/>
              </a:rPr>
              <a:t>Denguélé</a:t>
            </a:r>
            <a:endParaRPr lang="fr-FR"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6 %</a:t>
            </a:r>
          </a:p>
        </p:txBody>
      </p:sp>
      <p:sp>
        <p:nvSpPr>
          <p:cNvPr id="9" name="TextBox 8">
            <a:extLst>
              <a:ext uri="{FF2B5EF4-FFF2-40B4-BE49-F238E27FC236}">
                <a16:creationId xmlns:a16="http://schemas.microsoft.com/office/drawing/2014/main" id="{1ED0F29D-F4DC-187C-18CB-E89D31AA789B}"/>
              </a:ext>
            </a:extLst>
          </p:cNvPr>
          <p:cNvSpPr txBox="1"/>
          <p:nvPr/>
        </p:nvSpPr>
        <p:spPr>
          <a:xfrm>
            <a:off x="3440868" y="2707584"/>
            <a:ext cx="1033540" cy="719729"/>
          </a:xfrm>
          <a:prstGeom prst="rect">
            <a:avLst/>
          </a:prstGeom>
        </p:spPr>
        <p:txBody>
          <a:bodyPr vert="horz" wrap="square" lIns="91440" tIns="45720" rIns="91440" bIns="45720" rtlCol="0" anchor="ctr">
            <a:normAutofit/>
          </a:bodyPr>
          <a:lstStyle/>
          <a:p>
            <a:pPr algn="ctr"/>
            <a:r>
              <a:rPr lang="fr-FR" sz="1800" dirty="0" err="1">
                <a:latin typeface="Source Sans Pro SemiBold" panose="020B0603030403020204" pitchFamily="34" charset="0"/>
                <a:ea typeface="Source Sans Pro SemiBold" panose="020B0603030403020204" pitchFamily="34" charset="0"/>
              </a:rPr>
              <a:t>Woroba</a:t>
            </a:r>
            <a:endParaRPr lang="fr-FR" sz="180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7 %</a:t>
            </a:r>
            <a:endParaRPr lang="fr-FR" sz="1800" dirty="0">
              <a:latin typeface="Source Sans Pro SemiBold" panose="020B0603030403020204" pitchFamily="34" charset="0"/>
              <a:ea typeface="Source Sans Pro SemiBold" panose="020B0603030403020204" pitchFamily="34" charset="0"/>
            </a:endParaRPr>
          </a:p>
        </p:txBody>
      </p:sp>
      <p:sp>
        <p:nvSpPr>
          <p:cNvPr id="10" name="TextBox 9">
            <a:extLst>
              <a:ext uri="{FF2B5EF4-FFF2-40B4-BE49-F238E27FC236}">
                <a16:creationId xmlns:a16="http://schemas.microsoft.com/office/drawing/2014/main" id="{90D28976-4215-E3D7-32DA-F3DB8C306C72}"/>
              </a:ext>
            </a:extLst>
          </p:cNvPr>
          <p:cNvSpPr txBox="1"/>
          <p:nvPr/>
        </p:nvSpPr>
        <p:spPr>
          <a:xfrm>
            <a:off x="4861256" y="2759995"/>
            <a:ext cx="1175581"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Vallée du Bandama </a:t>
            </a:r>
          </a:p>
          <a:p>
            <a:pPr algn="ctr"/>
            <a:r>
              <a:rPr lang="fr-FR" dirty="0">
                <a:latin typeface="Source Sans Pro SemiBold" panose="020B0603030403020204" pitchFamily="34" charset="0"/>
                <a:ea typeface="Source Sans Pro SemiBold" panose="020B0603030403020204" pitchFamily="34" charset="0"/>
              </a:rPr>
              <a:t>17 %</a:t>
            </a:r>
            <a:endParaRPr lang="fr-FR" sz="1800" dirty="0">
              <a:latin typeface="Source Sans Pro SemiBold" panose="020B0603030403020204" pitchFamily="34" charset="0"/>
              <a:ea typeface="Source Sans Pro SemiBold" panose="020B0603030403020204" pitchFamily="34" charset="0"/>
            </a:endParaRPr>
          </a:p>
        </p:txBody>
      </p:sp>
      <p:sp>
        <p:nvSpPr>
          <p:cNvPr id="12" name="TextBox 11">
            <a:extLst>
              <a:ext uri="{FF2B5EF4-FFF2-40B4-BE49-F238E27FC236}">
                <a16:creationId xmlns:a16="http://schemas.microsoft.com/office/drawing/2014/main" id="{35BECEE9-B3C0-4562-EC4B-730EAE9A7245}"/>
              </a:ext>
            </a:extLst>
          </p:cNvPr>
          <p:cNvSpPr txBox="1"/>
          <p:nvPr/>
        </p:nvSpPr>
        <p:spPr>
          <a:xfrm>
            <a:off x="5495394" y="3698004"/>
            <a:ext cx="837821" cy="72717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Lacs</a:t>
            </a:r>
          </a:p>
          <a:p>
            <a:pPr algn="ctr"/>
            <a:r>
              <a:rPr lang="fr-FR" dirty="0">
                <a:latin typeface="Source Sans Pro SemiBold" panose="020B0603030403020204" pitchFamily="34" charset="0"/>
                <a:ea typeface="Source Sans Pro SemiBold" panose="020B0603030403020204" pitchFamily="34" charset="0"/>
              </a:rPr>
              <a:t>6 %</a:t>
            </a:r>
            <a:endParaRPr lang="fr-FR" sz="1800" dirty="0">
              <a:latin typeface="Source Sans Pro SemiBold" panose="020B0603030403020204" pitchFamily="34" charset="0"/>
              <a:ea typeface="Source Sans Pro SemiBold" panose="020B0603030403020204" pitchFamily="34" charset="0"/>
            </a:endParaRPr>
          </a:p>
        </p:txBody>
      </p:sp>
      <p:sp>
        <p:nvSpPr>
          <p:cNvPr id="13" name="TextBox 12">
            <a:extLst>
              <a:ext uri="{FF2B5EF4-FFF2-40B4-BE49-F238E27FC236}">
                <a16:creationId xmlns:a16="http://schemas.microsoft.com/office/drawing/2014/main" id="{1A3857F1-70B0-7935-5E12-C6F1A68C321D}"/>
              </a:ext>
            </a:extLst>
          </p:cNvPr>
          <p:cNvSpPr txBox="1"/>
          <p:nvPr/>
        </p:nvSpPr>
        <p:spPr>
          <a:xfrm>
            <a:off x="5373066" y="4850534"/>
            <a:ext cx="1100457" cy="68510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Lagunes </a:t>
            </a:r>
          </a:p>
          <a:p>
            <a:pPr algn="ctr"/>
            <a:r>
              <a:rPr lang="fr-FR" dirty="0">
                <a:latin typeface="Source Sans Pro SemiBold" panose="020B0603030403020204" pitchFamily="34" charset="0"/>
                <a:ea typeface="Source Sans Pro SemiBold" panose="020B0603030403020204" pitchFamily="34" charset="0"/>
              </a:rPr>
              <a:t>9 %</a:t>
            </a:r>
            <a:endParaRPr lang="fr-FR" sz="1800" dirty="0">
              <a:latin typeface="Source Sans Pro SemiBold" panose="020B0603030403020204" pitchFamily="34" charset="0"/>
              <a:ea typeface="Source Sans Pro SemiBold" panose="020B0603030403020204" pitchFamily="34" charset="0"/>
            </a:endParaRPr>
          </a:p>
        </p:txBody>
      </p:sp>
      <p:sp>
        <p:nvSpPr>
          <p:cNvPr id="14" name="TextBox 13">
            <a:extLst>
              <a:ext uri="{FF2B5EF4-FFF2-40B4-BE49-F238E27FC236}">
                <a16:creationId xmlns:a16="http://schemas.microsoft.com/office/drawing/2014/main" id="{71431F78-D7F5-E314-421C-E0E6E29277AF}"/>
              </a:ext>
            </a:extLst>
          </p:cNvPr>
          <p:cNvSpPr txBox="1"/>
          <p:nvPr/>
        </p:nvSpPr>
        <p:spPr>
          <a:xfrm>
            <a:off x="2383661" y="4023686"/>
            <a:ext cx="1281302" cy="78695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Montagnes </a:t>
            </a:r>
          </a:p>
          <a:p>
            <a:pPr algn="ctr"/>
            <a:r>
              <a:rPr lang="fr-FR" dirty="0">
                <a:latin typeface="Source Sans Pro SemiBold" panose="020B0603030403020204" pitchFamily="34" charset="0"/>
                <a:ea typeface="Source Sans Pro SemiBold" panose="020B0603030403020204" pitchFamily="34" charset="0"/>
              </a:rPr>
              <a:t>4 %</a:t>
            </a:r>
            <a:endParaRPr lang="fr-FR" sz="1800" dirty="0">
              <a:latin typeface="Source Sans Pro SemiBold" panose="020B0603030403020204" pitchFamily="34" charset="0"/>
              <a:ea typeface="Source Sans Pro SemiBold" panose="020B0603030403020204" pitchFamily="34" charset="0"/>
            </a:endParaRPr>
          </a:p>
        </p:txBody>
      </p:sp>
      <p:sp>
        <p:nvSpPr>
          <p:cNvPr id="15" name="TextBox 14">
            <a:extLst>
              <a:ext uri="{FF2B5EF4-FFF2-40B4-BE49-F238E27FC236}">
                <a16:creationId xmlns:a16="http://schemas.microsoft.com/office/drawing/2014/main" id="{2793B1F5-1FE8-F307-4FFB-EAE6EF4C1EC2}"/>
              </a:ext>
            </a:extLst>
          </p:cNvPr>
          <p:cNvSpPr txBox="1"/>
          <p:nvPr/>
        </p:nvSpPr>
        <p:spPr>
          <a:xfrm>
            <a:off x="3471337" y="3703439"/>
            <a:ext cx="1379196"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Sassandra-</a:t>
            </a:r>
            <a:r>
              <a:rPr lang="fr-FR" sz="1800" dirty="0" err="1">
                <a:latin typeface="Source Sans Pro SemiBold" panose="020B0603030403020204" pitchFamily="34" charset="0"/>
                <a:ea typeface="Source Sans Pro SemiBold" panose="020B0603030403020204" pitchFamily="34" charset="0"/>
              </a:rPr>
              <a:t>Marahoue</a:t>
            </a:r>
            <a:r>
              <a:rPr lang="fr-FR" sz="1800" dirty="0">
                <a:latin typeface="Source Sans Pro SemiBold" panose="020B0603030403020204" pitchFamily="34" charset="0"/>
                <a:ea typeface="Source Sans Pro SemiBold" panose="020B0603030403020204" pitchFamily="34" charset="0"/>
              </a:rPr>
              <a:t> </a:t>
            </a:r>
          </a:p>
          <a:p>
            <a:pPr algn="ctr"/>
            <a:r>
              <a:rPr lang="fr-FR" dirty="0">
                <a:latin typeface="Source Sans Pro SemiBold" panose="020B0603030403020204" pitchFamily="34" charset="0"/>
                <a:ea typeface="Source Sans Pro SemiBold" panose="020B0603030403020204" pitchFamily="34" charset="0"/>
              </a:rPr>
              <a:t>7 %</a:t>
            </a:r>
            <a:endParaRPr lang="fr-FR" sz="1800" dirty="0">
              <a:latin typeface="Source Sans Pro SemiBold" panose="020B0603030403020204" pitchFamily="34" charset="0"/>
              <a:ea typeface="Source Sans Pro SemiBold" panose="020B0603030403020204" pitchFamily="34" charset="0"/>
            </a:endParaRPr>
          </a:p>
        </p:txBody>
      </p:sp>
      <p:sp>
        <p:nvSpPr>
          <p:cNvPr id="16" name="TextBox 15">
            <a:extLst>
              <a:ext uri="{FF2B5EF4-FFF2-40B4-BE49-F238E27FC236}">
                <a16:creationId xmlns:a16="http://schemas.microsoft.com/office/drawing/2014/main" id="{86CF5F93-2C97-BB07-EA6E-3ECFCBEA237C}"/>
              </a:ext>
            </a:extLst>
          </p:cNvPr>
          <p:cNvSpPr txBox="1"/>
          <p:nvPr/>
        </p:nvSpPr>
        <p:spPr>
          <a:xfrm>
            <a:off x="3246158" y="5033865"/>
            <a:ext cx="1379196"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Bas-Sassandra</a:t>
            </a:r>
          </a:p>
          <a:p>
            <a:pPr algn="ctr"/>
            <a:r>
              <a:rPr lang="fr-FR" dirty="0">
                <a:latin typeface="Source Sans Pro SemiBold" panose="020B0603030403020204" pitchFamily="34" charset="0"/>
                <a:ea typeface="Source Sans Pro SemiBold" panose="020B0603030403020204" pitchFamily="34" charset="0"/>
              </a:rPr>
              <a:t>10 %</a:t>
            </a:r>
            <a:endParaRPr lang="fr-FR" sz="1800" dirty="0">
              <a:latin typeface="Source Sans Pro SemiBold" panose="020B0603030403020204" pitchFamily="34" charset="0"/>
              <a:ea typeface="Source Sans Pro SemiBold" panose="020B0603030403020204" pitchFamily="34" charset="0"/>
            </a:endParaRPr>
          </a:p>
        </p:txBody>
      </p:sp>
      <p:sp>
        <p:nvSpPr>
          <p:cNvPr id="17" name="TextBox 16">
            <a:extLst>
              <a:ext uri="{FF2B5EF4-FFF2-40B4-BE49-F238E27FC236}">
                <a16:creationId xmlns:a16="http://schemas.microsoft.com/office/drawing/2014/main" id="{A3873EF8-6EE9-D186-9A81-58783682FF33}"/>
              </a:ext>
            </a:extLst>
          </p:cNvPr>
          <p:cNvSpPr txBox="1"/>
          <p:nvPr/>
        </p:nvSpPr>
        <p:spPr>
          <a:xfrm>
            <a:off x="4245791" y="4617635"/>
            <a:ext cx="1087116" cy="882648"/>
          </a:xfrm>
          <a:prstGeom prst="rect">
            <a:avLst/>
          </a:prstGeom>
        </p:spPr>
        <p:txBody>
          <a:bodyPr vert="horz" wrap="square" lIns="91440" tIns="45720" rIns="91440" bIns="45720" rtlCol="0" anchor="ctr">
            <a:normAutofit lnSpcReduction="10000"/>
          </a:bodyPr>
          <a:lstStyle/>
          <a:p>
            <a:pPr algn="ctr"/>
            <a:r>
              <a:rPr lang="fr-FR" dirty="0">
                <a:latin typeface="Source Sans Pro SemiBold" panose="020B0603030403020204" pitchFamily="34" charset="0"/>
                <a:ea typeface="Source Sans Pro SemiBold" panose="020B0603030403020204" pitchFamily="34" charset="0"/>
              </a:rPr>
              <a:t>Goh-</a:t>
            </a:r>
          </a:p>
          <a:p>
            <a:pPr algn="ctr"/>
            <a:r>
              <a:rPr lang="fr-FR" dirty="0" err="1">
                <a:latin typeface="Source Sans Pro SemiBold" panose="020B0603030403020204" pitchFamily="34" charset="0"/>
                <a:ea typeface="Source Sans Pro SemiBold" panose="020B0603030403020204" pitchFamily="34" charset="0"/>
              </a:rPr>
              <a:t>Djiboua</a:t>
            </a:r>
            <a:r>
              <a:rPr lang="fr-FR" dirty="0">
                <a:latin typeface="Source Sans Pro SemiBold" panose="020B0603030403020204" pitchFamily="34" charset="0"/>
                <a:ea typeface="Source Sans Pro SemiBold" panose="020B0603030403020204" pitchFamily="34" charset="0"/>
              </a:rPr>
              <a:t> </a:t>
            </a:r>
          </a:p>
          <a:p>
            <a:pPr algn="ctr"/>
            <a:r>
              <a:rPr lang="fr-FR" dirty="0">
                <a:latin typeface="Source Sans Pro SemiBold" panose="020B0603030403020204" pitchFamily="34" charset="0"/>
                <a:ea typeface="Source Sans Pro SemiBold" panose="020B0603030403020204" pitchFamily="34" charset="0"/>
              </a:rPr>
              <a:t>18 %</a:t>
            </a:r>
          </a:p>
        </p:txBody>
      </p:sp>
      <p:cxnSp>
        <p:nvCxnSpPr>
          <p:cNvPr id="18" name="Straight Connector 17">
            <a:extLst>
              <a:ext uri="{FF2B5EF4-FFF2-40B4-BE49-F238E27FC236}">
                <a16:creationId xmlns:a16="http://schemas.microsoft.com/office/drawing/2014/main" id="{DADA488A-D7C0-EA2B-F3B0-0F3BC79EB3A8}"/>
              </a:ext>
            </a:extLst>
          </p:cNvPr>
          <p:cNvCxnSpPr>
            <a:cxnSpLocks/>
          </p:cNvCxnSpPr>
          <p:nvPr/>
        </p:nvCxnSpPr>
        <p:spPr>
          <a:xfrm flipV="1">
            <a:off x="5039676" y="4312443"/>
            <a:ext cx="2226734" cy="40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8BA1E08-A10E-4F24-1F4F-4A98075F5201}"/>
              </a:ext>
            </a:extLst>
          </p:cNvPr>
          <p:cNvCxnSpPr>
            <a:cxnSpLocks/>
          </p:cNvCxnSpPr>
          <p:nvPr/>
        </p:nvCxnSpPr>
        <p:spPr>
          <a:xfrm flipV="1">
            <a:off x="6061719" y="5150927"/>
            <a:ext cx="1231277" cy="3668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353C4EC1-89A4-AE1A-03D9-402355B241E0}"/>
              </a:ext>
            </a:extLst>
          </p:cNvPr>
          <p:cNvSpPr txBox="1"/>
          <p:nvPr/>
        </p:nvSpPr>
        <p:spPr>
          <a:xfrm>
            <a:off x="7051067" y="4793571"/>
            <a:ext cx="1278197" cy="70105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Abidjan</a:t>
            </a:r>
          </a:p>
          <a:p>
            <a:pPr algn="ctr"/>
            <a:r>
              <a:rPr lang="fr-FR" sz="1800" dirty="0">
                <a:latin typeface="Source Sans Pro SemiBold" panose="020B0603030403020204" pitchFamily="34" charset="0"/>
                <a:ea typeface="Source Sans Pro SemiBold" panose="020B0603030403020204" pitchFamily="34" charset="0"/>
              </a:rPr>
              <a:t> </a:t>
            </a:r>
            <a:r>
              <a:rPr lang="fr-FR" dirty="0">
                <a:latin typeface="Source Sans Pro SemiBold" panose="020B0603030403020204" pitchFamily="34" charset="0"/>
                <a:ea typeface="Source Sans Pro SemiBold" panose="020B0603030403020204" pitchFamily="34" charset="0"/>
              </a:rPr>
              <a:t>6 %</a:t>
            </a:r>
            <a:endParaRPr lang="fr-FR" sz="1800" dirty="0">
              <a:latin typeface="Source Sans Pro SemiBold" panose="020B0603030403020204" pitchFamily="34" charset="0"/>
              <a:ea typeface="Source Sans Pro SemiBold" panose="020B0603030403020204" pitchFamily="34" charset="0"/>
            </a:endParaRPr>
          </a:p>
        </p:txBody>
      </p:sp>
      <p:sp>
        <p:nvSpPr>
          <p:cNvPr id="21" name="TextBox 20">
            <a:extLst>
              <a:ext uri="{FF2B5EF4-FFF2-40B4-BE49-F238E27FC236}">
                <a16:creationId xmlns:a16="http://schemas.microsoft.com/office/drawing/2014/main" id="{F75ECEB0-E47F-D406-9BE4-A290A2DEBF43}"/>
              </a:ext>
            </a:extLst>
          </p:cNvPr>
          <p:cNvSpPr txBox="1"/>
          <p:nvPr/>
        </p:nvSpPr>
        <p:spPr>
          <a:xfrm>
            <a:off x="6956670" y="3911256"/>
            <a:ext cx="1649268" cy="68510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Yamoussoukro </a:t>
            </a:r>
            <a:r>
              <a:rPr lang="fr-FR" dirty="0">
                <a:latin typeface="Source Sans Pro SemiBold" panose="020B0603030403020204" pitchFamily="34" charset="0"/>
                <a:ea typeface="Source Sans Pro SemiBold" panose="020B0603030403020204" pitchFamily="34" charset="0"/>
              </a:rPr>
              <a:t>2 %</a:t>
            </a:r>
            <a:endParaRPr lang="fr-FR" sz="1800" dirty="0">
              <a:latin typeface="Source Sans Pro SemiBold" panose="020B0603030403020204" pitchFamily="34" charset="0"/>
              <a:ea typeface="Source Sans Pro SemiBold" panose="020B0603030403020204" pitchFamily="34" charset="0"/>
            </a:endParaRPr>
          </a:p>
        </p:txBody>
      </p:sp>
      <p:sp>
        <p:nvSpPr>
          <p:cNvPr id="22" name="TextBox 21">
            <a:extLst>
              <a:ext uri="{FF2B5EF4-FFF2-40B4-BE49-F238E27FC236}">
                <a16:creationId xmlns:a16="http://schemas.microsoft.com/office/drawing/2014/main" id="{B02C761F-42A2-1496-5014-7F4EAFEFDF55}"/>
              </a:ext>
            </a:extLst>
          </p:cNvPr>
          <p:cNvSpPr txBox="1"/>
          <p:nvPr/>
        </p:nvSpPr>
        <p:spPr>
          <a:xfrm>
            <a:off x="6335985" y="5287779"/>
            <a:ext cx="950910" cy="746123"/>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Comoé </a:t>
            </a:r>
          </a:p>
          <a:p>
            <a:pPr algn="ctr"/>
            <a:r>
              <a:rPr lang="fr-FR" dirty="0">
                <a:latin typeface="Source Sans Pro SemiBold" panose="020B0603030403020204" pitchFamily="34" charset="0"/>
                <a:ea typeface="Source Sans Pro SemiBold" panose="020B0603030403020204" pitchFamily="34" charset="0"/>
              </a:rPr>
              <a:t>5 %</a:t>
            </a:r>
            <a:endParaRPr lang="fr-FR" sz="1800" dirty="0">
              <a:latin typeface="Source Sans Pro SemiBold" panose="020B0603030403020204" pitchFamily="34" charset="0"/>
              <a:ea typeface="Source Sans Pro SemiBold" panose="020B0603030403020204" pitchFamily="34" charset="0"/>
            </a:endParaRPr>
          </a:p>
        </p:txBody>
      </p:sp>
      <p:sp>
        <p:nvSpPr>
          <p:cNvPr id="39" name="TextBox 38">
            <a:extLst>
              <a:ext uri="{FF2B5EF4-FFF2-40B4-BE49-F238E27FC236}">
                <a16:creationId xmlns:a16="http://schemas.microsoft.com/office/drawing/2014/main" id="{3548A9B9-71E6-05A8-531D-E1703ACCF62B}"/>
              </a:ext>
            </a:extLst>
          </p:cNvPr>
          <p:cNvSpPr txBox="1"/>
          <p:nvPr/>
        </p:nvSpPr>
        <p:spPr>
          <a:xfrm>
            <a:off x="4115633" y="1620245"/>
            <a:ext cx="1033540" cy="719729"/>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Savanes</a:t>
            </a:r>
          </a:p>
          <a:p>
            <a:pPr algn="ctr"/>
            <a:r>
              <a:rPr lang="fr-FR" dirty="0">
                <a:latin typeface="Source Sans Pro SemiBold" panose="020B0603030403020204" pitchFamily="34" charset="0"/>
                <a:ea typeface="Source Sans Pro SemiBold" panose="020B0603030403020204" pitchFamily="34" charset="0"/>
              </a:rPr>
              <a:t>10 %</a:t>
            </a:r>
            <a:endParaRPr lang="fr-FR" sz="180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2781894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4">
            <a:extLst>
              <a:ext uri="{FF2B5EF4-FFF2-40B4-BE49-F238E27FC236}">
                <a16:creationId xmlns:a16="http://schemas.microsoft.com/office/drawing/2014/main" id="{9C938425-94C1-6DD8-09BA-5720E3E256D2}"/>
              </a:ext>
            </a:extLst>
          </p:cNvPr>
          <p:cNvGrpSpPr>
            <a:grpSpLocks noChangeAspect="1"/>
          </p:cNvGrpSpPr>
          <p:nvPr/>
        </p:nvGrpSpPr>
        <p:grpSpPr bwMode="auto">
          <a:xfrm>
            <a:off x="1785315" y="787696"/>
            <a:ext cx="6061075" cy="6061075"/>
            <a:chOff x="1110" y="402"/>
            <a:chExt cx="3818" cy="3818"/>
          </a:xfrm>
        </p:grpSpPr>
        <p:sp>
          <p:nvSpPr>
            <p:cNvPr id="24" name="AutoShape 3">
              <a:extLst>
                <a:ext uri="{FF2B5EF4-FFF2-40B4-BE49-F238E27FC236}">
                  <a16:creationId xmlns:a16="http://schemas.microsoft.com/office/drawing/2014/main" id="{698778A4-63E9-3E9D-F571-958D8F88061C}"/>
                </a:ext>
              </a:extLst>
            </p:cNvPr>
            <p:cNvSpPr>
              <a:spLocks noChangeAspect="1" noChangeArrowheads="1" noTextEdit="1"/>
            </p:cNvSpPr>
            <p:nvPr/>
          </p:nvSpPr>
          <p:spPr bwMode="auto">
            <a:xfrm>
              <a:off x="1110" y="402"/>
              <a:ext cx="3818" cy="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5">
              <a:extLst>
                <a:ext uri="{FF2B5EF4-FFF2-40B4-BE49-F238E27FC236}">
                  <a16:creationId xmlns:a16="http://schemas.microsoft.com/office/drawing/2014/main" id="{67DF8C50-2E0A-5CC5-931E-6CC8C7B05818}"/>
                </a:ext>
              </a:extLst>
            </p:cNvPr>
            <p:cNvSpPr>
              <a:spLocks/>
            </p:cNvSpPr>
            <p:nvPr/>
          </p:nvSpPr>
          <p:spPr bwMode="auto">
            <a:xfrm>
              <a:off x="3605" y="3309"/>
              <a:ext cx="366" cy="216"/>
            </a:xfrm>
            <a:custGeom>
              <a:avLst/>
              <a:gdLst>
                <a:gd name="T0" fmla="*/ 318 w 366"/>
                <a:gd name="T1" fmla="*/ 139 h 216"/>
                <a:gd name="T2" fmla="*/ 331 w 366"/>
                <a:gd name="T3" fmla="*/ 145 h 216"/>
                <a:gd name="T4" fmla="*/ 341 w 366"/>
                <a:gd name="T5" fmla="*/ 152 h 216"/>
                <a:gd name="T6" fmla="*/ 351 w 366"/>
                <a:gd name="T7" fmla="*/ 157 h 216"/>
                <a:gd name="T8" fmla="*/ 354 w 366"/>
                <a:gd name="T9" fmla="*/ 167 h 216"/>
                <a:gd name="T10" fmla="*/ 361 w 366"/>
                <a:gd name="T11" fmla="*/ 173 h 216"/>
                <a:gd name="T12" fmla="*/ 321 w 366"/>
                <a:gd name="T13" fmla="*/ 183 h 216"/>
                <a:gd name="T14" fmla="*/ 315 w 366"/>
                <a:gd name="T15" fmla="*/ 198 h 216"/>
                <a:gd name="T16" fmla="*/ 295 w 366"/>
                <a:gd name="T17" fmla="*/ 213 h 216"/>
                <a:gd name="T18" fmla="*/ 287 w 366"/>
                <a:gd name="T19" fmla="*/ 211 h 216"/>
                <a:gd name="T20" fmla="*/ 280 w 366"/>
                <a:gd name="T21" fmla="*/ 208 h 216"/>
                <a:gd name="T22" fmla="*/ 272 w 366"/>
                <a:gd name="T23" fmla="*/ 206 h 216"/>
                <a:gd name="T24" fmla="*/ 262 w 366"/>
                <a:gd name="T25" fmla="*/ 206 h 216"/>
                <a:gd name="T26" fmla="*/ 254 w 366"/>
                <a:gd name="T27" fmla="*/ 203 h 216"/>
                <a:gd name="T28" fmla="*/ 244 w 366"/>
                <a:gd name="T29" fmla="*/ 203 h 216"/>
                <a:gd name="T30" fmla="*/ 239 w 366"/>
                <a:gd name="T31" fmla="*/ 198 h 216"/>
                <a:gd name="T32" fmla="*/ 229 w 366"/>
                <a:gd name="T33" fmla="*/ 198 h 216"/>
                <a:gd name="T34" fmla="*/ 221 w 366"/>
                <a:gd name="T35" fmla="*/ 201 h 216"/>
                <a:gd name="T36" fmla="*/ 214 w 366"/>
                <a:gd name="T37" fmla="*/ 203 h 216"/>
                <a:gd name="T38" fmla="*/ 203 w 366"/>
                <a:gd name="T39" fmla="*/ 203 h 216"/>
                <a:gd name="T40" fmla="*/ 196 w 366"/>
                <a:gd name="T41" fmla="*/ 206 h 216"/>
                <a:gd name="T42" fmla="*/ 186 w 366"/>
                <a:gd name="T43" fmla="*/ 206 h 216"/>
                <a:gd name="T44" fmla="*/ 175 w 366"/>
                <a:gd name="T45" fmla="*/ 206 h 216"/>
                <a:gd name="T46" fmla="*/ 168 w 366"/>
                <a:gd name="T47" fmla="*/ 208 h 216"/>
                <a:gd name="T48" fmla="*/ 158 w 366"/>
                <a:gd name="T49" fmla="*/ 208 h 216"/>
                <a:gd name="T50" fmla="*/ 147 w 366"/>
                <a:gd name="T51" fmla="*/ 211 h 216"/>
                <a:gd name="T52" fmla="*/ 137 w 366"/>
                <a:gd name="T53" fmla="*/ 211 h 216"/>
                <a:gd name="T54" fmla="*/ 130 w 366"/>
                <a:gd name="T55" fmla="*/ 213 h 216"/>
                <a:gd name="T56" fmla="*/ 119 w 366"/>
                <a:gd name="T57" fmla="*/ 213 h 216"/>
                <a:gd name="T58" fmla="*/ 112 w 366"/>
                <a:gd name="T59" fmla="*/ 216 h 216"/>
                <a:gd name="T60" fmla="*/ 97 w 366"/>
                <a:gd name="T61" fmla="*/ 206 h 216"/>
                <a:gd name="T62" fmla="*/ 89 w 366"/>
                <a:gd name="T63" fmla="*/ 178 h 216"/>
                <a:gd name="T64" fmla="*/ 66 w 366"/>
                <a:gd name="T65" fmla="*/ 170 h 216"/>
                <a:gd name="T66" fmla="*/ 81 w 366"/>
                <a:gd name="T67" fmla="*/ 104 h 216"/>
                <a:gd name="T68" fmla="*/ 81 w 366"/>
                <a:gd name="T69" fmla="*/ 94 h 216"/>
                <a:gd name="T70" fmla="*/ 41 w 366"/>
                <a:gd name="T71" fmla="*/ 63 h 216"/>
                <a:gd name="T72" fmla="*/ 28 w 366"/>
                <a:gd name="T73" fmla="*/ 22 h 216"/>
                <a:gd name="T74" fmla="*/ 86 w 366"/>
                <a:gd name="T75" fmla="*/ 15 h 216"/>
                <a:gd name="T76" fmla="*/ 97 w 366"/>
                <a:gd name="T77" fmla="*/ 15 h 216"/>
                <a:gd name="T78" fmla="*/ 178 w 366"/>
                <a:gd name="T79" fmla="*/ 20 h 216"/>
                <a:gd name="T80" fmla="*/ 237 w 366"/>
                <a:gd name="T81" fmla="*/ 7 h 216"/>
                <a:gd name="T82" fmla="*/ 247 w 366"/>
                <a:gd name="T83" fmla="*/ 5 h 216"/>
                <a:gd name="T84" fmla="*/ 254 w 366"/>
                <a:gd name="T85" fmla="*/ 2 h 216"/>
                <a:gd name="T86" fmla="*/ 254 w 366"/>
                <a:gd name="T87" fmla="*/ 15 h 216"/>
                <a:gd name="T88" fmla="*/ 257 w 366"/>
                <a:gd name="T89" fmla="*/ 25 h 216"/>
                <a:gd name="T90" fmla="*/ 262 w 366"/>
                <a:gd name="T91" fmla="*/ 33 h 216"/>
                <a:gd name="T92" fmla="*/ 270 w 366"/>
                <a:gd name="T93" fmla="*/ 38 h 216"/>
                <a:gd name="T94" fmla="*/ 275 w 366"/>
                <a:gd name="T95" fmla="*/ 45 h 216"/>
                <a:gd name="T96" fmla="*/ 285 w 366"/>
                <a:gd name="T97" fmla="*/ 58 h 216"/>
                <a:gd name="T98" fmla="*/ 287 w 366"/>
                <a:gd name="T99" fmla="*/ 66 h 216"/>
                <a:gd name="T100" fmla="*/ 295 w 366"/>
                <a:gd name="T101" fmla="*/ 66 h 216"/>
                <a:gd name="T102" fmla="*/ 303 w 366"/>
                <a:gd name="T103" fmla="*/ 68 h 216"/>
                <a:gd name="T104" fmla="*/ 305 w 366"/>
                <a:gd name="T105" fmla="*/ 76 h 216"/>
                <a:gd name="T106" fmla="*/ 310 w 366"/>
                <a:gd name="T107" fmla="*/ 86 h 216"/>
                <a:gd name="T108" fmla="*/ 310 w 366"/>
                <a:gd name="T109" fmla="*/ 94 h 216"/>
                <a:gd name="T110" fmla="*/ 310 w 366"/>
                <a:gd name="T111" fmla="*/ 99 h 216"/>
                <a:gd name="T112" fmla="*/ 315 w 366"/>
                <a:gd name="T113" fmla="*/ 104 h 216"/>
                <a:gd name="T114" fmla="*/ 318 w 366"/>
                <a:gd name="T115" fmla="*/ 111 h 216"/>
                <a:gd name="T116" fmla="*/ 315 w 366"/>
                <a:gd name="T117" fmla="*/ 119 h 216"/>
                <a:gd name="T118" fmla="*/ 310 w 366"/>
                <a:gd name="T119" fmla="*/ 12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6" h="216">
                  <a:moveTo>
                    <a:pt x="313" y="134"/>
                  </a:moveTo>
                  <a:lnTo>
                    <a:pt x="313" y="137"/>
                  </a:lnTo>
                  <a:lnTo>
                    <a:pt x="315" y="137"/>
                  </a:lnTo>
                  <a:lnTo>
                    <a:pt x="318" y="139"/>
                  </a:lnTo>
                  <a:lnTo>
                    <a:pt x="321" y="139"/>
                  </a:lnTo>
                  <a:lnTo>
                    <a:pt x="323" y="139"/>
                  </a:lnTo>
                  <a:lnTo>
                    <a:pt x="326" y="142"/>
                  </a:lnTo>
                  <a:lnTo>
                    <a:pt x="331" y="145"/>
                  </a:lnTo>
                  <a:lnTo>
                    <a:pt x="333" y="145"/>
                  </a:lnTo>
                  <a:lnTo>
                    <a:pt x="336" y="147"/>
                  </a:lnTo>
                  <a:lnTo>
                    <a:pt x="338" y="150"/>
                  </a:lnTo>
                  <a:lnTo>
                    <a:pt x="341" y="152"/>
                  </a:lnTo>
                  <a:lnTo>
                    <a:pt x="343" y="155"/>
                  </a:lnTo>
                  <a:lnTo>
                    <a:pt x="346" y="155"/>
                  </a:lnTo>
                  <a:lnTo>
                    <a:pt x="349" y="157"/>
                  </a:lnTo>
                  <a:lnTo>
                    <a:pt x="351" y="157"/>
                  </a:lnTo>
                  <a:lnTo>
                    <a:pt x="351" y="160"/>
                  </a:lnTo>
                  <a:lnTo>
                    <a:pt x="351" y="165"/>
                  </a:lnTo>
                  <a:lnTo>
                    <a:pt x="351" y="167"/>
                  </a:lnTo>
                  <a:lnTo>
                    <a:pt x="354" y="167"/>
                  </a:lnTo>
                  <a:lnTo>
                    <a:pt x="354" y="170"/>
                  </a:lnTo>
                  <a:lnTo>
                    <a:pt x="356" y="170"/>
                  </a:lnTo>
                  <a:lnTo>
                    <a:pt x="359" y="173"/>
                  </a:lnTo>
                  <a:lnTo>
                    <a:pt x="361" y="173"/>
                  </a:lnTo>
                  <a:lnTo>
                    <a:pt x="364" y="173"/>
                  </a:lnTo>
                  <a:lnTo>
                    <a:pt x="366" y="175"/>
                  </a:lnTo>
                  <a:lnTo>
                    <a:pt x="331" y="188"/>
                  </a:lnTo>
                  <a:lnTo>
                    <a:pt x="321" y="183"/>
                  </a:lnTo>
                  <a:lnTo>
                    <a:pt x="313" y="190"/>
                  </a:lnTo>
                  <a:lnTo>
                    <a:pt x="313" y="193"/>
                  </a:lnTo>
                  <a:lnTo>
                    <a:pt x="315" y="195"/>
                  </a:lnTo>
                  <a:lnTo>
                    <a:pt x="315" y="198"/>
                  </a:lnTo>
                  <a:lnTo>
                    <a:pt x="315" y="201"/>
                  </a:lnTo>
                  <a:lnTo>
                    <a:pt x="303" y="198"/>
                  </a:lnTo>
                  <a:lnTo>
                    <a:pt x="298" y="213"/>
                  </a:lnTo>
                  <a:lnTo>
                    <a:pt x="295" y="213"/>
                  </a:lnTo>
                  <a:lnTo>
                    <a:pt x="295" y="211"/>
                  </a:lnTo>
                  <a:lnTo>
                    <a:pt x="293" y="211"/>
                  </a:lnTo>
                  <a:lnTo>
                    <a:pt x="290" y="211"/>
                  </a:lnTo>
                  <a:lnTo>
                    <a:pt x="287" y="211"/>
                  </a:lnTo>
                  <a:lnTo>
                    <a:pt x="287" y="208"/>
                  </a:lnTo>
                  <a:lnTo>
                    <a:pt x="285" y="208"/>
                  </a:lnTo>
                  <a:lnTo>
                    <a:pt x="282" y="208"/>
                  </a:lnTo>
                  <a:lnTo>
                    <a:pt x="280" y="208"/>
                  </a:lnTo>
                  <a:lnTo>
                    <a:pt x="277" y="208"/>
                  </a:lnTo>
                  <a:lnTo>
                    <a:pt x="275" y="208"/>
                  </a:lnTo>
                  <a:lnTo>
                    <a:pt x="275" y="206"/>
                  </a:lnTo>
                  <a:lnTo>
                    <a:pt x="272" y="206"/>
                  </a:lnTo>
                  <a:lnTo>
                    <a:pt x="270" y="206"/>
                  </a:lnTo>
                  <a:lnTo>
                    <a:pt x="267" y="206"/>
                  </a:lnTo>
                  <a:lnTo>
                    <a:pt x="265" y="206"/>
                  </a:lnTo>
                  <a:lnTo>
                    <a:pt x="262" y="206"/>
                  </a:lnTo>
                  <a:lnTo>
                    <a:pt x="259" y="206"/>
                  </a:lnTo>
                  <a:lnTo>
                    <a:pt x="259" y="203"/>
                  </a:lnTo>
                  <a:lnTo>
                    <a:pt x="257" y="203"/>
                  </a:lnTo>
                  <a:lnTo>
                    <a:pt x="254" y="203"/>
                  </a:lnTo>
                  <a:lnTo>
                    <a:pt x="252" y="203"/>
                  </a:lnTo>
                  <a:lnTo>
                    <a:pt x="249" y="203"/>
                  </a:lnTo>
                  <a:lnTo>
                    <a:pt x="247" y="203"/>
                  </a:lnTo>
                  <a:lnTo>
                    <a:pt x="244" y="203"/>
                  </a:lnTo>
                  <a:lnTo>
                    <a:pt x="244" y="201"/>
                  </a:lnTo>
                  <a:lnTo>
                    <a:pt x="242" y="201"/>
                  </a:lnTo>
                  <a:lnTo>
                    <a:pt x="239" y="201"/>
                  </a:lnTo>
                  <a:lnTo>
                    <a:pt x="239" y="198"/>
                  </a:lnTo>
                  <a:lnTo>
                    <a:pt x="237" y="198"/>
                  </a:lnTo>
                  <a:lnTo>
                    <a:pt x="234" y="198"/>
                  </a:lnTo>
                  <a:lnTo>
                    <a:pt x="231" y="198"/>
                  </a:lnTo>
                  <a:lnTo>
                    <a:pt x="229" y="198"/>
                  </a:lnTo>
                  <a:lnTo>
                    <a:pt x="226" y="198"/>
                  </a:lnTo>
                  <a:lnTo>
                    <a:pt x="224" y="198"/>
                  </a:lnTo>
                  <a:lnTo>
                    <a:pt x="221" y="198"/>
                  </a:lnTo>
                  <a:lnTo>
                    <a:pt x="221" y="201"/>
                  </a:lnTo>
                  <a:lnTo>
                    <a:pt x="219" y="201"/>
                  </a:lnTo>
                  <a:lnTo>
                    <a:pt x="219" y="203"/>
                  </a:lnTo>
                  <a:lnTo>
                    <a:pt x="216" y="203"/>
                  </a:lnTo>
                  <a:lnTo>
                    <a:pt x="214" y="203"/>
                  </a:lnTo>
                  <a:lnTo>
                    <a:pt x="211" y="203"/>
                  </a:lnTo>
                  <a:lnTo>
                    <a:pt x="209" y="203"/>
                  </a:lnTo>
                  <a:lnTo>
                    <a:pt x="206" y="203"/>
                  </a:lnTo>
                  <a:lnTo>
                    <a:pt x="203" y="203"/>
                  </a:lnTo>
                  <a:lnTo>
                    <a:pt x="201" y="203"/>
                  </a:lnTo>
                  <a:lnTo>
                    <a:pt x="198" y="203"/>
                  </a:lnTo>
                  <a:lnTo>
                    <a:pt x="196" y="203"/>
                  </a:lnTo>
                  <a:lnTo>
                    <a:pt x="196" y="206"/>
                  </a:lnTo>
                  <a:lnTo>
                    <a:pt x="193" y="206"/>
                  </a:lnTo>
                  <a:lnTo>
                    <a:pt x="191" y="206"/>
                  </a:lnTo>
                  <a:lnTo>
                    <a:pt x="188" y="206"/>
                  </a:lnTo>
                  <a:lnTo>
                    <a:pt x="186" y="206"/>
                  </a:lnTo>
                  <a:lnTo>
                    <a:pt x="183" y="206"/>
                  </a:lnTo>
                  <a:lnTo>
                    <a:pt x="181" y="206"/>
                  </a:lnTo>
                  <a:lnTo>
                    <a:pt x="178" y="206"/>
                  </a:lnTo>
                  <a:lnTo>
                    <a:pt x="175" y="206"/>
                  </a:lnTo>
                  <a:lnTo>
                    <a:pt x="175" y="208"/>
                  </a:lnTo>
                  <a:lnTo>
                    <a:pt x="173" y="208"/>
                  </a:lnTo>
                  <a:lnTo>
                    <a:pt x="170" y="208"/>
                  </a:lnTo>
                  <a:lnTo>
                    <a:pt x="168" y="208"/>
                  </a:lnTo>
                  <a:lnTo>
                    <a:pt x="165" y="208"/>
                  </a:lnTo>
                  <a:lnTo>
                    <a:pt x="163" y="208"/>
                  </a:lnTo>
                  <a:lnTo>
                    <a:pt x="160" y="208"/>
                  </a:lnTo>
                  <a:lnTo>
                    <a:pt x="158" y="208"/>
                  </a:lnTo>
                  <a:lnTo>
                    <a:pt x="158" y="211"/>
                  </a:lnTo>
                  <a:lnTo>
                    <a:pt x="155" y="211"/>
                  </a:lnTo>
                  <a:lnTo>
                    <a:pt x="150" y="211"/>
                  </a:lnTo>
                  <a:lnTo>
                    <a:pt x="147" y="211"/>
                  </a:lnTo>
                  <a:lnTo>
                    <a:pt x="145" y="211"/>
                  </a:lnTo>
                  <a:lnTo>
                    <a:pt x="142" y="211"/>
                  </a:lnTo>
                  <a:lnTo>
                    <a:pt x="140" y="211"/>
                  </a:lnTo>
                  <a:lnTo>
                    <a:pt x="137" y="211"/>
                  </a:lnTo>
                  <a:lnTo>
                    <a:pt x="137" y="213"/>
                  </a:lnTo>
                  <a:lnTo>
                    <a:pt x="135" y="213"/>
                  </a:lnTo>
                  <a:lnTo>
                    <a:pt x="132" y="213"/>
                  </a:lnTo>
                  <a:lnTo>
                    <a:pt x="130" y="213"/>
                  </a:lnTo>
                  <a:lnTo>
                    <a:pt x="127" y="213"/>
                  </a:lnTo>
                  <a:lnTo>
                    <a:pt x="125" y="213"/>
                  </a:lnTo>
                  <a:lnTo>
                    <a:pt x="122" y="213"/>
                  </a:lnTo>
                  <a:lnTo>
                    <a:pt x="119" y="213"/>
                  </a:lnTo>
                  <a:lnTo>
                    <a:pt x="117" y="213"/>
                  </a:lnTo>
                  <a:lnTo>
                    <a:pt x="117" y="216"/>
                  </a:lnTo>
                  <a:lnTo>
                    <a:pt x="114" y="216"/>
                  </a:lnTo>
                  <a:lnTo>
                    <a:pt x="112" y="216"/>
                  </a:lnTo>
                  <a:lnTo>
                    <a:pt x="109" y="216"/>
                  </a:lnTo>
                  <a:lnTo>
                    <a:pt x="107" y="216"/>
                  </a:lnTo>
                  <a:lnTo>
                    <a:pt x="102" y="206"/>
                  </a:lnTo>
                  <a:lnTo>
                    <a:pt x="97" y="206"/>
                  </a:lnTo>
                  <a:lnTo>
                    <a:pt x="94" y="183"/>
                  </a:lnTo>
                  <a:lnTo>
                    <a:pt x="91" y="180"/>
                  </a:lnTo>
                  <a:lnTo>
                    <a:pt x="89" y="180"/>
                  </a:lnTo>
                  <a:lnTo>
                    <a:pt x="89" y="178"/>
                  </a:lnTo>
                  <a:lnTo>
                    <a:pt x="89" y="175"/>
                  </a:lnTo>
                  <a:lnTo>
                    <a:pt x="86" y="175"/>
                  </a:lnTo>
                  <a:lnTo>
                    <a:pt x="84" y="175"/>
                  </a:lnTo>
                  <a:lnTo>
                    <a:pt x="66" y="170"/>
                  </a:lnTo>
                  <a:lnTo>
                    <a:pt x="79" y="109"/>
                  </a:lnTo>
                  <a:lnTo>
                    <a:pt x="79" y="106"/>
                  </a:lnTo>
                  <a:lnTo>
                    <a:pt x="81" y="106"/>
                  </a:lnTo>
                  <a:lnTo>
                    <a:pt x="81" y="104"/>
                  </a:lnTo>
                  <a:lnTo>
                    <a:pt x="81" y="101"/>
                  </a:lnTo>
                  <a:lnTo>
                    <a:pt x="81" y="99"/>
                  </a:lnTo>
                  <a:lnTo>
                    <a:pt x="81" y="96"/>
                  </a:lnTo>
                  <a:lnTo>
                    <a:pt x="81" y="94"/>
                  </a:lnTo>
                  <a:lnTo>
                    <a:pt x="84" y="94"/>
                  </a:lnTo>
                  <a:lnTo>
                    <a:pt x="79" y="78"/>
                  </a:lnTo>
                  <a:lnTo>
                    <a:pt x="61" y="71"/>
                  </a:lnTo>
                  <a:lnTo>
                    <a:pt x="41" y="63"/>
                  </a:lnTo>
                  <a:lnTo>
                    <a:pt x="7" y="61"/>
                  </a:lnTo>
                  <a:lnTo>
                    <a:pt x="2" y="58"/>
                  </a:lnTo>
                  <a:lnTo>
                    <a:pt x="0" y="58"/>
                  </a:lnTo>
                  <a:lnTo>
                    <a:pt x="28" y="22"/>
                  </a:lnTo>
                  <a:lnTo>
                    <a:pt x="35" y="25"/>
                  </a:lnTo>
                  <a:lnTo>
                    <a:pt x="84" y="17"/>
                  </a:lnTo>
                  <a:lnTo>
                    <a:pt x="86" y="17"/>
                  </a:lnTo>
                  <a:lnTo>
                    <a:pt x="86" y="15"/>
                  </a:lnTo>
                  <a:lnTo>
                    <a:pt x="89" y="15"/>
                  </a:lnTo>
                  <a:lnTo>
                    <a:pt x="91" y="15"/>
                  </a:lnTo>
                  <a:lnTo>
                    <a:pt x="94" y="15"/>
                  </a:lnTo>
                  <a:lnTo>
                    <a:pt x="97" y="15"/>
                  </a:lnTo>
                  <a:lnTo>
                    <a:pt x="104" y="17"/>
                  </a:lnTo>
                  <a:lnTo>
                    <a:pt x="104" y="15"/>
                  </a:lnTo>
                  <a:lnTo>
                    <a:pt x="107" y="15"/>
                  </a:lnTo>
                  <a:lnTo>
                    <a:pt x="178" y="20"/>
                  </a:lnTo>
                  <a:lnTo>
                    <a:pt x="229" y="15"/>
                  </a:lnTo>
                  <a:lnTo>
                    <a:pt x="231" y="12"/>
                  </a:lnTo>
                  <a:lnTo>
                    <a:pt x="234" y="10"/>
                  </a:lnTo>
                  <a:lnTo>
                    <a:pt x="237" y="7"/>
                  </a:lnTo>
                  <a:lnTo>
                    <a:pt x="239" y="7"/>
                  </a:lnTo>
                  <a:lnTo>
                    <a:pt x="242" y="7"/>
                  </a:lnTo>
                  <a:lnTo>
                    <a:pt x="244" y="5"/>
                  </a:lnTo>
                  <a:lnTo>
                    <a:pt x="247" y="5"/>
                  </a:lnTo>
                  <a:lnTo>
                    <a:pt x="249" y="5"/>
                  </a:lnTo>
                  <a:lnTo>
                    <a:pt x="252" y="5"/>
                  </a:lnTo>
                  <a:lnTo>
                    <a:pt x="254" y="0"/>
                  </a:lnTo>
                  <a:lnTo>
                    <a:pt x="254" y="2"/>
                  </a:lnTo>
                  <a:lnTo>
                    <a:pt x="254" y="5"/>
                  </a:lnTo>
                  <a:lnTo>
                    <a:pt x="254" y="7"/>
                  </a:lnTo>
                  <a:lnTo>
                    <a:pt x="257" y="10"/>
                  </a:lnTo>
                  <a:lnTo>
                    <a:pt x="254" y="15"/>
                  </a:lnTo>
                  <a:lnTo>
                    <a:pt x="254" y="17"/>
                  </a:lnTo>
                  <a:lnTo>
                    <a:pt x="254" y="20"/>
                  </a:lnTo>
                  <a:lnTo>
                    <a:pt x="257" y="22"/>
                  </a:lnTo>
                  <a:lnTo>
                    <a:pt x="257" y="25"/>
                  </a:lnTo>
                  <a:lnTo>
                    <a:pt x="259" y="25"/>
                  </a:lnTo>
                  <a:lnTo>
                    <a:pt x="259" y="28"/>
                  </a:lnTo>
                  <a:lnTo>
                    <a:pt x="262" y="30"/>
                  </a:lnTo>
                  <a:lnTo>
                    <a:pt x="262" y="33"/>
                  </a:lnTo>
                  <a:lnTo>
                    <a:pt x="262" y="35"/>
                  </a:lnTo>
                  <a:lnTo>
                    <a:pt x="265" y="38"/>
                  </a:lnTo>
                  <a:lnTo>
                    <a:pt x="267" y="38"/>
                  </a:lnTo>
                  <a:lnTo>
                    <a:pt x="270" y="38"/>
                  </a:lnTo>
                  <a:lnTo>
                    <a:pt x="272" y="40"/>
                  </a:lnTo>
                  <a:lnTo>
                    <a:pt x="275" y="40"/>
                  </a:lnTo>
                  <a:lnTo>
                    <a:pt x="275" y="43"/>
                  </a:lnTo>
                  <a:lnTo>
                    <a:pt x="275" y="45"/>
                  </a:lnTo>
                  <a:lnTo>
                    <a:pt x="277" y="45"/>
                  </a:lnTo>
                  <a:lnTo>
                    <a:pt x="277" y="48"/>
                  </a:lnTo>
                  <a:lnTo>
                    <a:pt x="282" y="56"/>
                  </a:lnTo>
                  <a:lnTo>
                    <a:pt x="285" y="58"/>
                  </a:lnTo>
                  <a:lnTo>
                    <a:pt x="287" y="58"/>
                  </a:lnTo>
                  <a:lnTo>
                    <a:pt x="287" y="61"/>
                  </a:lnTo>
                  <a:lnTo>
                    <a:pt x="287" y="63"/>
                  </a:lnTo>
                  <a:lnTo>
                    <a:pt x="287" y="66"/>
                  </a:lnTo>
                  <a:lnTo>
                    <a:pt x="290" y="68"/>
                  </a:lnTo>
                  <a:lnTo>
                    <a:pt x="290" y="66"/>
                  </a:lnTo>
                  <a:lnTo>
                    <a:pt x="293" y="66"/>
                  </a:lnTo>
                  <a:lnTo>
                    <a:pt x="295" y="66"/>
                  </a:lnTo>
                  <a:lnTo>
                    <a:pt x="298" y="66"/>
                  </a:lnTo>
                  <a:lnTo>
                    <a:pt x="300" y="66"/>
                  </a:lnTo>
                  <a:lnTo>
                    <a:pt x="303" y="66"/>
                  </a:lnTo>
                  <a:lnTo>
                    <a:pt x="303" y="68"/>
                  </a:lnTo>
                  <a:lnTo>
                    <a:pt x="303" y="71"/>
                  </a:lnTo>
                  <a:lnTo>
                    <a:pt x="305" y="71"/>
                  </a:lnTo>
                  <a:lnTo>
                    <a:pt x="305" y="73"/>
                  </a:lnTo>
                  <a:lnTo>
                    <a:pt x="305" y="76"/>
                  </a:lnTo>
                  <a:lnTo>
                    <a:pt x="308" y="76"/>
                  </a:lnTo>
                  <a:lnTo>
                    <a:pt x="310" y="78"/>
                  </a:lnTo>
                  <a:lnTo>
                    <a:pt x="310" y="83"/>
                  </a:lnTo>
                  <a:lnTo>
                    <a:pt x="310" y="86"/>
                  </a:lnTo>
                  <a:lnTo>
                    <a:pt x="313" y="89"/>
                  </a:lnTo>
                  <a:lnTo>
                    <a:pt x="313" y="91"/>
                  </a:lnTo>
                  <a:lnTo>
                    <a:pt x="310" y="91"/>
                  </a:lnTo>
                  <a:lnTo>
                    <a:pt x="310" y="94"/>
                  </a:lnTo>
                  <a:lnTo>
                    <a:pt x="308" y="94"/>
                  </a:lnTo>
                  <a:lnTo>
                    <a:pt x="310" y="94"/>
                  </a:lnTo>
                  <a:lnTo>
                    <a:pt x="310" y="96"/>
                  </a:lnTo>
                  <a:lnTo>
                    <a:pt x="310" y="99"/>
                  </a:lnTo>
                  <a:lnTo>
                    <a:pt x="310" y="101"/>
                  </a:lnTo>
                  <a:lnTo>
                    <a:pt x="313" y="101"/>
                  </a:lnTo>
                  <a:lnTo>
                    <a:pt x="313" y="104"/>
                  </a:lnTo>
                  <a:lnTo>
                    <a:pt x="315" y="104"/>
                  </a:lnTo>
                  <a:lnTo>
                    <a:pt x="318" y="106"/>
                  </a:lnTo>
                  <a:lnTo>
                    <a:pt x="321" y="109"/>
                  </a:lnTo>
                  <a:lnTo>
                    <a:pt x="318" y="109"/>
                  </a:lnTo>
                  <a:lnTo>
                    <a:pt x="318" y="111"/>
                  </a:lnTo>
                  <a:lnTo>
                    <a:pt x="318" y="114"/>
                  </a:lnTo>
                  <a:lnTo>
                    <a:pt x="315" y="114"/>
                  </a:lnTo>
                  <a:lnTo>
                    <a:pt x="315" y="117"/>
                  </a:lnTo>
                  <a:lnTo>
                    <a:pt x="315" y="119"/>
                  </a:lnTo>
                  <a:lnTo>
                    <a:pt x="313" y="122"/>
                  </a:lnTo>
                  <a:lnTo>
                    <a:pt x="313" y="124"/>
                  </a:lnTo>
                  <a:lnTo>
                    <a:pt x="310" y="127"/>
                  </a:lnTo>
                  <a:lnTo>
                    <a:pt x="310" y="129"/>
                  </a:lnTo>
                  <a:lnTo>
                    <a:pt x="313" y="129"/>
                  </a:lnTo>
                  <a:lnTo>
                    <a:pt x="313" y="132"/>
                  </a:lnTo>
                  <a:lnTo>
                    <a:pt x="313" y="134"/>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6">
              <a:extLst>
                <a:ext uri="{FF2B5EF4-FFF2-40B4-BE49-F238E27FC236}">
                  <a16:creationId xmlns:a16="http://schemas.microsoft.com/office/drawing/2014/main" id="{06CE6E94-FAA8-BCF9-A8B3-39841F3B16D5}"/>
                </a:ext>
              </a:extLst>
            </p:cNvPr>
            <p:cNvSpPr>
              <a:spLocks noEditPoints="1"/>
            </p:cNvSpPr>
            <p:nvPr/>
          </p:nvSpPr>
          <p:spPr bwMode="auto">
            <a:xfrm>
              <a:off x="1948" y="2827"/>
              <a:ext cx="1120" cy="1146"/>
            </a:xfrm>
            <a:custGeom>
              <a:avLst/>
              <a:gdLst>
                <a:gd name="T0" fmla="*/ 170 w 1120"/>
                <a:gd name="T1" fmla="*/ 1095 h 1146"/>
                <a:gd name="T2" fmla="*/ 134 w 1120"/>
                <a:gd name="T3" fmla="*/ 1113 h 1146"/>
                <a:gd name="T4" fmla="*/ 101 w 1120"/>
                <a:gd name="T5" fmla="*/ 1133 h 1146"/>
                <a:gd name="T6" fmla="*/ 66 w 1120"/>
                <a:gd name="T7" fmla="*/ 1146 h 1146"/>
                <a:gd name="T8" fmla="*/ 22 w 1120"/>
                <a:gd name="T9" fmla="*/ 1105 h 1146"/>
                <a:gd name="T10" fmla="*/ 17 w 1120"/>
                <a:gd name="T11" fmla="*/ 1026 h 1146"/>
                <a:gd name="T12" fmla="*/ 17 w 1120"/>
                <a:gd name="T13" fmla="*/ 975 h 1146"/>
                <a:gd name="T14" fmla="*/ 5 w 1120"/>
                <a:gd name="T15" fmla="*/ 907 h 1146"/>
                <a:gd name="T16" fmla="*/ 30 w 1120"/>
                <a:gd name="T17" fmla="*/ 856 h 1146"/>
                <a:gd name="T18" fmla="*/ 22 w 1120"/>
                <a:gd name="T19" fmla="*/ 805 h 1146"/>
                <a:gd name="T20" fmla="*/ 45 w 1120"/>
                <a:gd name="T21" fmla="*/ 761 h 1146"/>
                <a:gd name="T22" fmla="*/ 66 w 1120"/>
                <a:gd name="T23" fmla="*/ 693 h 1146"/>
                <a:gd name="T24" fmla="*/ 91 w 1120"/>
                <a:gd name="T25" fmla="*/ 667 h 1146"/>
                <a:gd name="T26" fmla="*/ 117 w 1120"/>
                <a:gd name="T27" fmla="*/ 639 h 1146"/>
                <a:gd name="T28" fmla="*/ 78 w 1120"/>
                <a:gd name="T29" fmla="*/ 591 h 1146"/>
                <a:gd name="T30" fmla="*/ 101 w 1120"/>
                <a:gd name="T31" fmla="*/ 545 h 1146"/>
                <a:gd name="T32" fmla="*/ 114 w 1120"/>
                <a:gd name="T33" fmla="*/ 487 h 1146"/>
                <a:gd name="T34" fmla="*/ 330 w 1120"/>
                <a:gd name="T35" fmla="*/ 21 h 1146"/>
                <a:gd name="T36" fmla="*/ 318 w 1120"/>
                <a:gd name="T37" fmla="*/ 59 h 1146"/>
                <a:gd name="T38" fmla="*/ 611 w 1120"/>
                <a:gd name="T39" fmla="*/ 151 h 1146"/>
                <a:gd name="T40" fmla="*/ 641 w 1120"/>
                <a:gd name="T41" fmla="*/ 268 h 1146"/>
                <a:gd name="T42" fmla="*/ 687 w 1120"/>
                <a:gd name="T43" fmla="*/ 359 h 1146"/>
                <a:gd name="T44" fmla="*/ 715 w 1120"/>
                <a:gd name="T45" fmla="*/ 408 h 1146"/>
                <a:gd name="T46" fmla="*/ 799 w 1120"/>
                <a:gd name="T47" fmla="*/ 431 h 1146"/>
                <a:gd name="T48" fmla="*/ 819 w 1120"/>
                <a:gd name="T49" fmla="*/ 471 h 1146"/>
                <a:gd name="T50" fmla="*/ 824 w 1120"/>
                <a:gd name="T51" fmla="*/ 510 h 1146"/>
                <a:gd name="T52" fmla="*/ 982 w 1120"/>
                <a:gd name="T53" fmla="*/ 497 h 1146"/>
                <a:gd name="T54" fmla="*/ 1102 w 1120"/>
                <a:gd name="T55" fmla="*/ 764 h 1146"/>
                <a:gd name="T56" fmla="*/ 1059 w 1120"/>
                <a:gd name="T57" fmla="*/ 769 h 1146"/>
                <a:gd name="T58" fmla="*/ 1048 w 1120"/>
                <a:gd name="T59" fmla="*/ 756 h 1146"/>
                <a:gd name="T60" fmla="*/ 1038 w 1120"/>
                <a:gd name="T61" fmla="*/ 754 h 1146"/>
                <a:gd name="T62" fmla="*/ 1036 w 1120"/>
                <a:gd name="T63" fmla="*/ 769 h 1146"/>
                <a:gd name="T64" fmla="*/ 1033 w 1120"/>
                <a:gd name="T65" fmla="*/ 774 h 1146"/>
                <a:gd name="T66" fmla="*/ 997 w 1120"/>
                <a:gd name="T67" fmla="*/ 782 h 1146"/>
                <a:gd name="T68" fmla="*/ 964 w 1120"/>
                <a:gd name="T69" fmla="*/ 782 h 1146"/>
                <a:gd name="T70" fmla="*/ 949 w 1120"/>
                <a:gd name="T71" fmla="*/ 779 h 1146"/>
                <a:gd name="T72" fmla="*/ 939 w 1120"/>
                <a:gd name="T73" fmla="*/ 782 h 1146"/>
                <a:gd name="T74" fmla="*/ 916 w 1120"/>
                <a:gd name="T75" fmla="*/ 792 h 1146"/>
                <a:gd name="T76" fmla="*/ 888 w 1120"/>
                <a:gd name="T77" fmla="*/ 802 h 1146"/>
                <a:gd name="T78" fmla="*/ 855 w 1120"/>
                <a:gd name="T79" fmla="*/ 812 h 1146"/>
                <a:gd name="T80" fmla="*/ 822 w 1120"/>
                <a:gd name="T81" fmla="*/ 828 h 1146"/>
                <a:gd name="T82" fmla="*/ 786 w 1120"/>
                <a:gd name="T83" fmla="*/ 845 h 1146"/>
                <a:gd name="T84" fmla="*/ 748 w 1120"/>
                <a:gd name="T85" fmla="*/ 861 h 1146"/>
                <a:gd name="T86" fmla="*/ 715 w 1120"/>
                <a:gd name="T87" fmla="*/ 876 h 1146"/>
                <a:gd name="T88" fmla="*/ 682 w 1120"/>
                <a:gd name="T89" fmla="*/ 891 h 1146"/>
                <a:gd name="T90" fmla="*/ 641 w 1120"/>
                <a:gd name="T91" fmla="*/ 904 h 1146"/>
                <a:gd name="T92" fmla="*/ 600 w 1120"/>
                <a:gd name="T93" fmla="*/ 917 h 1146"/>
                <a:gd name="T94" fmla="*/ 572 w 1120"/>
                <a:gd name="T95" fmla="*/ 927 h 1146"/>
                <a:gd name="T96" fmla="*/ 529 w 1120"/>
                <a:gd name="T97" fmla="*/ 937 h 1146"/>
                <a:gd name="T98" fmla="*/ 511 w 1120"/>
                <a:gd name="T99" fmla="*/ 942 h 1146"/>
                <a:gd name="T100" fmla="*/ 499 w 1120"/>
                <a:gd name="T101" fmla="*/ 957 h 1146"/>
                <a:gd name="T102" fmla="*/ 473 w 1120"/>
                <a:gd name="T103" fmla="*/ 950 h 1146"/>
                <a:gd name="T104" fmla="*/ 473 w 1120"/>
                <a:gd name="T105" fmla="*/ 963 h 1146"/>
                <a:gd name="T106" fmla="*/ 437 w 1120"/>
                <a:gd name="T107" fmla="*/ 975 h 1146"/>
                <a:gd name="T108" fmla="*/ 397 w 1120"/>
                <a:gd name="T109" fmla="*/ 983 h 1146"/>
                <a:gd name="T110" fmla="*/ 356 w 1120"/>
                <a:gd name="T111" fmla="*/ 991 h 1146"/>
                <a:gd name="T112" fmla="*/ 330 w 1120"/>
                <a:gd name="T113" fmla="*/ 1013 h 1146"/>
                <a:gd name="T114" fmla="*/ 305 w 1120"/>
                <a:gd name="T115" fmla="*/ 1036 h 1146"/>
                <a:gd name="T116" fmla="*/ 269 w 1120"/>
                <a:gd name="T117" fmla="*/ 1054 h 1146"/>
                <a:gd name="T118" fmla="*/ 229 w 1120"/>
                <a:gd name="T119" fmla="*/ 1062 h 1146"/>
                <a:gd name="T120" fmla="*/ 483 w 1120"/>
                <a:gd name="T121" fmla="*/ 955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20" h="1146">
                  <a:moveTo>
                    <a:pt x="196" y="1075"/>
                  </a:moveTo>
                  <a:lnTo>
                    <a:pt x="193" y="1075"/>
                  </a:lnTo>
                  <a:lnTo>
                    <a:pt x="193" y="1077"/>
                  </a:lnTo>
                  <a:lnTo>
                    <a:pt x="190" y="1077"/>
                  </a:lnTo>
                  <a:lnTo>
                    <a:pt x="188" y="1077"/>
                  </a:lnTo>
                  <a:lnTo>
                    <a:pt x="188" y="1080"/>
                  </a:lnTo>
                  <a:lnTo>
                    <a:pt x="185" y="1080"/>
                  </a:lnTo>
                  <a:lnTo>
                    <a:pt x="185" y="1082"/>
                  </a:lnTo>
                  <a:lnTo>
                    <a:pt x="183" y="1082"/>
                  </a:lnTo>
                  <a:lnTo>
                    <a:pt x="183" y="1085"/>
                  </a:lnTo>
                  <a:lnTo>
                    <a:pt x="185" y="1085"/>
                  </a:lnTo>
                  <a:lnTo>
                    <a:pt x="185" y="1087"/>
                  </a:lnTo>
                  <a:lnTo>
                    <a:pt x="183" y="1087"/>
                  </a:lnTo>
                  <a:lnTo>
                    <a:pt x="183" y="1090"/>
                  </a:lnTo>
                  <a:lnTo>
                    <a:pt x="183" y="1092"/>
                  </a:lnTo>
                  <a:lnTo>
                    <a:pt x="180" y="1092"/>
                  </a:lnTo>
                  <a:lnTo>
                    <a:pt x="178" y="1092"/>
                  </a:lnTo>
                  <a:lnTo>
                    <a:pt x="175" y="1092"/>
                  </a:lnTo>
                  <a:lnTo>
                    <a:pt x="173" y="1092"/>
                  </a:lnTo>
                  <a:lnTo>
                    <a:pt x="173" y="1095"/>
                  </a:lnTo>
                  <a:lnTo>
                    <a:pt x="170" y="1095"/>
                  </a:lnTo>
                  <a:lnTo>
                    <a:pt x="168" y="1095"/>
                  </a:lnTo>
                  <a:lnTo>
                    <a:pt x="165" y="1095"/>
                  </a:lnTo>
                  <a:lnTo>
                    <a:pt x="162" y="1095"/>
                  </a:lnTo>
                  <a:lnTo>
                    <a:pt x="162" y="1097"/>
                  </a:lnTo>
                  <a:lnTo>
                    <a:pt x="160" y="1097"/>
                  </a:lnTo>
                  <a:lnTo>
                    <a:pt x="157" y="1097"/>
                  </a:lnTo>
                  <a:lnTo>
                    <a:pt x="155" y="1097"/>
                  </a:lnTo>
                  <a:lnTo>
                    <a:pt x="155" y="1100"/>
                  </a:lnTo>
                  <a:lnTo>
                    <a:pt x="152" y="1100"/>
                  </a:lnTo>
                  <a:lnTo>
                    <a:pt x="150" y="1100"/>
                  </a:lnTo>
                  <a:lnTo>
                    <a:pt x="150" y="1103"/>
                  </a:lnTo>
                  <a:lnTo>
                    <a:pt x="150" y="1105"/>
                  </a:lnTo>
                  <a:lnTo>
                    <a:pt x="147" y="1105"/>
                  </a:lnTo>
                  <a:lnTo>
                    <a:pt x="147" y="1108"/>
                  </a:lnTo>
                  <a:lnTo>
                    <a:pt x="145" y="1108"/>
                  </a:lnTo>
                  <a:lnTo>
                    <a:pt x="145" y="1110"/>
                  </a:lnTo>
                  <a:lnTo>
                    <a:pt x="142" y="1110"/>
                  </a:lnTo>
                  <a:lnTo>
                    <a:pt x="142" y="1113"/>
                  </a:lnTo>
                  <a:lnTo>
                    <a:pt x="140" y="1113"/>
                  </a:lnTo>
                  <a:lnTo>
                    <a:pt x="137" y="1113"/>
                  </a:lnTo>
                  <a:lnTo>
                    <a:pt x="134" y="1113"/>
                  </a:lnTo>
                  <a:lnTo>
                    <a:pt x="134" y="1115"/>
                  </a:lnTo>
                  <a:lnTo>
                    <a:pt x="132" y="1115"/>
                  </a:lnTo>
                  <a:lnTo>
                    <a:pt x="129" y="1115"/>
                  </a:lnTo>
                  <a:lnTo>
                    <a:pt x="129" y="1118"/>
                  </a:lnTo>
                  <a:lnTo>
                    <a:pt x="127" y="1118"/>
                  </a:lnTo>
                  <a:lnTo>
                    <a:pt x="127" y="1120"/>
                  </a:lnTo>
                  <a:lnTo>
                    <a:pt x="124" y="1120"/>
                  </a:lnTo>
                  <a:lnTo>
                    <a:pt x="124" y="1123"/>
                  </a:lnTo>
                  <a:lnTo>
                    <a:pt x="122" y="1123"/>
                  </a:lnTo>
                  <a:lnTo>
                    <a:pt x="119" y="1123"/>
                  </a:lnTo>
                  <a:lnTo>
                    <a:pt x="119" y="1125"/>
                  </a:lnTo>
                  <a:lnTo>
                    <a:pt x="117" y="1125"/>
                  </a:lnTo>
                  <a:lnTo>
                    <a:pt x="114" y="1125"/>
                  </a:lnTo>
                  <a:lnTo>
                    <a:pt x="112" y="1125"/>
                  </a:lnTo>
                  <a:lnTo>
                    <a:pt x="112" y="1128"/>
                  </a:lnTo>
                  <a:lnTo>
                    <a:pt x="109" y="1128"/>
                  </a:lnTo>
                  <a:lnTo>
                    <a:pt x="106" y="1128"/>
                  </a:lnTo>
                  <a:lnTo>
                    <a:pt x="106" y="1131"/>
                  </a:lnTo>
                  <a:lnTo>
                    <a:pt x="104" y="1131"/>
                  </a:lnTo>
                  <a:lnTo>
                    <a:pt x="104" y="1133"/>
                  </a:lnTo>
                  <a:lnTo>
                    <a:pt x="101" y="1133"/>
                  </a:lnTo>
                  <a:lnTo>
                    <a:pt x="101" y="1136"/>
                  </a:lnTo>
                  <a:lnTo>
                    <a:pt x="99" y="1136"/>
                  </a:lnTo>
                  <a:lnTo>
                    <a:pt x="96" y="1136"/>
                  </a:lnTo>
                  <a:lnTo>
                    <a:pt x="94" y="1136"/>
                  </a:lnTo>
                  <a:lnTo>
                    <a:pt x="94" y="1138"/>
                  </a:lnTo>
                  <a:lnTo>
                    <a:pt x="91" y="1138"/>
                  </a:lnTo>
                  <a:lnTo>
                    <a:pt x="89" y="1138"/>
                  </a:lnTo>
                  <a:lnTo>
                    <a:pt x="86" y="1138"/>
                  </a:lnTo>
                  <a:lnTo>
                    <a:pt x="84" y="1138"/>
                  </a:lnTo>
                  <a:lnTo>
                    <a:pt x="81" y="1138"/>
                  </a:lnTo>
                  <a:lnTo>
                    <a:pt x="81" y="1141"/>
                  </a:lnTo>
                  <a:lnTo>
                    <a:pt x="78" y="1141"/>
                  </a:lnTo>
                  <a:lnTo>
                    <a:pt x="76" y="1141"/>
                  </a:lnTo>
                  <a:lnTo>
                    <a:pt x="76" y="1143"/>
                  </a:lnTo>
                  <a:lnTo>
                    <a:pt x="73" y="1143"/>
                  </a:lnTo>
                  <a:lnTo>
                    <a:pt x="76" y="1143"/>
                  </a:lnTo>
                  <a:lnTo>
                    <a:pt x="73" y="1143"/>
                  </a:lnTo>
                  <a:lnTo>
                    <a:pt x="71" y="1143"/>
                  </a:lnTo>
                  <a:lnTo>
                    <a:pt x="68" y="1143"/>
                  </a:lnTo>
                  <a:lnTo>
                    <a:pt x="68" y="1146"/>
                  </a:lnTo>
                  <a:lnTo>
                    <a:pt x="66" y="1146"/>
                  </a:lnTo>
                  <a:lnTo>
                    <a:pt x="63" y="1146"/>
                  </a:lnTo>
                  <a:lnTo>
                    <a:pt x="61" y="1146"/>
                  </a:lnTo>
                  <a:lnTo>
                    <a:pt x="58" y="1146"/>
                  </a:lnTo>
                  <a:lnTo>
                    <a:pt x="56" y="1146"/>
                  </a:lnTo>
                  <a:lnTo>
                    <a:pt x="53" y="1146"/>
                  </a:lnTo>
                  <a:lnTo>
                    <a:pt x="45" y="1146"/>
                  </a:lnTo>
                  <a:lnTo>
                    <a:pt x="43" y="1146"/>
                  </a:lnTo>
                  <a:lnTo>
                    <a:pt x="40" y="1146"/>
                  </a:lnTo>
                  <a:lnTo>
                    <a:pt x="38" y="1146"/>
                  </a:lnTo>
                  <a:lnTo>
                    <a:pt x="40" y="1146"/>
                  </a:lnTo>
                  <a:lnTo>
                    <a:pt x="38" y="1143"/>
                  </a:lnTo>
                  <a:lnTo>
                    <a:pt x="25" y="1136"/>
                  </a:lnTo>
                  <a:lnTo>
                    <a:pt x="22" y="1133"/>
                  </a:lnTo>
                  <a:lnTo>
                    <a:pt x="20" y="1131"/>
                  </a:lnTo>
                  <a:lnTo>
                    <a:pt x="20" y="1128"/>
                  </a:lnTo>
                  <a:lnTo>
                    <a:pt x="22" y="1123"/>
                  </a:lnTo>
                  <a:lnTo>
                    <a:pt x="30" y="1113"/>
                  </a:lnTo>
                  <a:lnTo>
                    <a:pt x="30" y="1110"/>
                  </a:lnTo>
                  <a:lnTo>
                    <a:pt x="30" y="1108"/>
                  </a:lnTo>
                  <a:lnTo>
                    <a:pt x="25" y="1105"/>
                  </a:lnTo>
                  <a:lnTo>
                    <a:pt x="22" y="1105"/>
                  </a:lnTo>
                  <a:lnTo>
                    <a:pt x="22" y="1103"/>
                  </a:lnTo>
                  <a:lnTo>
                    <a:pt x="20" y="1097"/>
                  </a:lnTo>
                  <a:lnTo>
                    <a:pt x="17" y="1092"/>
                  </a:lnTo>
                  <a:lnTo>
                    <a:pt x="20" y="1090"/>
                  </a:lnTo>
                  <a:lnTo>
                    <a:pt x="20" y="1085"/>
                  </a:lnTo>
                  <a:lnTo>
                    <a:pt x="22" y="1080"/>
                  </a:lnTo>
                  <a:lnTo>
                    <a:pt x="25" y="1069"/>
                  </a:lnTo>
                  <a:lnTo>
                    <a:pt x="22" y="1062"/>
                  </a:lnTo>
                  <a:lnTo>
                    <a:pt x="20" y="1062"/>
                  </a:lnTo>
                  <a:lnTo>
                    <a:pt x="20" y="1059"/>
                  </a:lnTo>
                  <a:lnTo>
                    <a:pt x="17" y="1057"/>
                  </a:lnTo>
                  <a:lnTo>
                    <a:pt x="20" y="1054"/>
                  </a:lnTo>
                  <a:lnTo>
                    <a:pt x="22" y="1052"/>
                  </a:lnTo>
                  <a:lnTo>
                    <a:pt x="20" y="1047"/>
                  </a:lnTo>
                  <a:lnTo>
                    <a:pt x="22" y="1044"/>
                  </a:lnTo>
                  <a:lnTo>
                    <a:pt x="22" y="1039"/>
                  </a:lnTo>
                  <a:lnTo>
                    <a:pt x="20" y="1039"/>
                  </a:lnTo>
                  <a:lnTo>
                    <a:pt x="15" y="1034"/>
                  </a:lnTo>
                  <a:lnTo>
                    <a:pt x="15" y="1031"/>
                  </a:lnTo>
                  <a:lnTo>
                    <a:pt x="15" y="1029"/>
                  </a:lnTo>
                  <a:lnTo>
                    <a:pt x="17" y="1026"/>
                  </a:lnTo>
                  <a:lnTo>
                    <a:pt x="20" y="1026"/>
                  </a:lnTo>
                  <a:lnTo>
                    <a:pt x="22" y="1026"/>
                  </a:lnTo>
                  <a:lnTo>
                    <a:pt x="22" y="1024"/>
                  </a:lnTo>
                  <a:lnTo>
                    <a:pt x="25" y="1016"/>
                  </a:lnTo>
                  <a:lnTo>
                    <a:pt x="25" y="1013"/>
                  </a:lnTo>
                  <a:lnTo>
                    <a:pt x="25" y="1011"/>
                  </a:lnTo>
                  <a:lnTo>
                    <a:pt x="22" y="1003"/>
                  </a:lnTo>
                  <a:lnTo>
                    <a:pt x="22" y="998"/>
                  </a:lnTo>
                  <a:lnTo>
                    <a:pt x="20" y="996"/>
                  </a:lnTo>
                  <a:lnTo>
                    <a:pt x="17" y="996"/>
                  </a:lnTo>
                  <a:lnTo>
                    <a:pt x="15" y="996"/>
                  </a:lnTo>
                  <a:lnTo>
                    <a:pt x="12" y="993"/>
                  </a:lnTo>
                  <a:lnTo>
                    <a:pt x="15" y="991"/>
                  </a:lnTo>
                  <a:lnTo>
                    <a:pt x="15" y="988"/>
                  </a:lnTo>
                  <a:lnTo>
                    <a:pt x="17" y="988"/>
                  </a:lnTo>
                  <a:lnTo>
                    <a:pt x="20" y="988"/>
                  </a:lnTo>
                  <a:lnTo>
                    <a:pt x="22" y="985"/>
                  </a:lnTo>
                  <a:lnTo>
                    <a:pt x="20" y="983"/>
                  </a:lnTo>
                  <a:lnTo>
                    <a:pt x="17" y="980"/>
                  </a:lnTo>
                  <a:lnTo>
                    <a:pt x="17" y="978"/>
                  </a:lnTo>
                  <a:lnTo>
                    <a:pt x="17" y="975"/>
                  </a:lnTo>
                  <a:lnTo>
                    <a:pt x="22" y="975"/>
                  </a:lnTo>
                  <a:lnTo>
                    <a:pt x="22" y="973"/>
                  </a:lnTo>
                  <a:lnTo>
                    <a:pt x="22" y="970"/>
                  </a:lnTo>
                  <a:lnTo>
                    <a:pt x="22" y="968"/>
                  </a:lnTo>
                  <a:lnTo>
                    <a:pt x="20" y="960"/>
                  </a:lnTo>
                  <a:lnTo>
                    <a:pt x="20" y="955"/>
                  </a:lnTo>
                  <a:lnTo>
                    <a:pt x="22" y="952"/>
                  </a:lnTo>
                  <a:lnTo>
                    <a:pt x="20" y="940"/>
                  </a:lnTo>
                  <a:lnTo>
                    <a:pt x="17" y="937"/>
                  </a:lnTo>
                  <a:lnTo>
                    <a:pt x="17" y="935"/>
                  </a:lnTo>
                  <a:lnTo>
                    <a:pt x="20" y="929"/>
                  </a:lnTo>
                  <a:lnTo>
                    <a:pt x="20" y="927"/>
                  </a:lnTo>
                  <a:lnTo>
                    <a:pt x="20" y="924"/>
                  </a:lnTo>
                  <a:lnTo>
                    <a:pt x="17" y="924"/>
                  </a:lnTo>
                  <a:lnTo>
                    <a:pt x="7" y="922"/>
                  </a:lnTo>
                  <a:lnTo>
                    <a:pt x="2" y="914"/>
                  </a:lnTo>
                  <a:lnTo>
                    <a:pt x="5" y="912"/>
                  </a:lnTo>
                  <a:lnTo>
                    <a:pt x="5" y="909"/>
                  </a:lnTo>
                  <a:lnTo>
                    <a:pt x="2" y="909"/>
                  </a:lnTo>
                  <a:lnTo>
                    <a:pt x="2" y="907"/>
                  </a:lnTo>
                  <a:lnTo>
                    <a:pt x="5" y="907"/>
                  </a:lnTo>
                  <a:lnTo>
                    <a:pt x="7" y="904"/>
                  </a:lnTo>
                  <a:lnTo>
                    <a:pt x="10" y="901"/>
                  </a:lnTo>
                  <a:lnTo>
                    <a:pt x="7" y="899"/>
                  </a:lnTo>
                  <a:lnTo>
                    <a:pt x="5" y="896"/>
                  </a:lnTo>
                  <a:lnTo>
                    <a:pt x="5" y="891"/>
                  </a:lnTo>
                  <a:lnTo>
                    <a:pt x="5" y="886"/>
                  </a:lnTo>
                  <a:lnTo>
                    <a:pt x="5" y="884"/>
                  </a:lnTo>
                  <a:lnTo>
                    <a:pt x="5" y="881"/>
                  </a:lnTo>
                  <a:lnTo>
                    <a:pt x="5" y="879"/>
                  </a:lnTo>
                  <a:lnTo>
                    <a:pt x="5" y="873"/>
                  </a:lnTo>
                  <a:lnTo>
                    <a:pt x="0" y="871"/>
                  </a:lnTo>
                  <a:lnTo>
                    <a:pt x="0" y="868"/>
                  </a:lnTo>
                  <a:lnTo>
                    <a:pt x="2" y="863"/>
                  </a:lnTo>
                  <a:lnTo>
                    <a:pt x="7" y="861"/>
                  </a:lnTo>
                  <a:lnTo>
                    <a:pt x="10" y="861"/>
                  </a:lnTo>
                  <a:lnTo>
                    <a:pt x="12" y="861"/>
                  </a:lnTo>
                  <a:lnTo>
                    <a:pt x="17" y="861"/>
                  </a:lnTo>
                  <a:lnTo>
                    <a:pt x="20" y="856"/>
                  </a:lnTo>
                  <a:lnTo>
                    <a:pt x="22" y="853"/>
                  </a:lnTo>
                  <a:lnTo>
                    <a:pt x="25" y="853"/>
                  </a:lnTo>
                  <a:lnTo>
                    <a:pt x="30" y="856"/>
                  </a:lnTo>
                  <a:lnTo>
                    <a:pt x="38" y="856"/>
                  </a:lnTo>
                  <a:lnTo>
                    <a:pt x="38" y="853"/>
                  </a:lnTo>
                  <a:lnTo>
                    <a:pt x="38" y="851"/>
                  </a:lnTo>
                  <a:lnTo>
                    <a:pt x="33" y="848"/>
                  </a:lnTo>
                  <a:lnTo>
                    <a:pt x="30" y="843"/>
                  </a:lnTo>
                  <a:lnTo>
                    <a:pt x="30" y="840"/>
                  </a:lnTo>
                  <a:lnTo>
                    <a:pt x="33" y="838"/>
                  </a:lnTo>
                  <a:lnTo>
                    <a:pt x="33" y="835"/>
                  </a:lnTo>
                  <a:lnTo>
                    <a:pt x="28" y="830"/>
                  </a:lnTo>
                  <a:lnTo>
                    <a:pt x="25" y="830"/>
                  </a:lnTo>
                  <a:lnTo>
                    <a:pt x="22" y="830"/>
                  </a:lnTo>
                  <a:lnTo>
                    <a:pt x="22" y="828"/>
                  </a:lnTo>
                  <a:lnTo>
                    <a:pt x="20" y="825"/>
                  </a:lnTo>
                  <a:lnTo>
                    <a:pt x="25" y="820"/>
                  </a:lnTo>
                  <a:lnTo>
                    <a:pt x="28" y="817"/>
                  </a:lnTo>
                  <a:lnTo>
                    <a:pt x="30" y="815"/>
                  </a:lnTo>
                  <a:lnTo>
                    <a:pt x="30" y="812"/>
                  </a:lnTo>
                  <a:lnTo>
                    <a:pt x="28" y="810"/>
                  </a:lnTo>
                  <a:lnTo>
                    <a:pt x="25" y="807"/>
                  </a:lnTo>
                  <a:lnTo>
                    <a:pt x="25" y="805"/>
                  </a:lnTo>
                  <a:lnTo>
                    <a:pt x="22" y="805"/>
                  </a:lnTo>
                  <a:lnTo>
                    <a:pt x="22" y="802"/>
                  </a:lnTo>
                  <a:lnTo>
                    <a:pt x="25" y="800"/>
                  </a:lnTo>
                  <a:lnTo>
                    <a:pt x="25" y="797"/>
                  </a:lnTo>
                  <a:lnTo>
                    <a:pt x="28" y="795"/>
                  </a:lnTo>
                  <a:lnTo>
                    <a:pt x="28" y="792"/>
                  </a:lnTo>
                  <a:lnTo>
                    <a:pt x="25" y="787"/>
                  </a:lnTo>
                  <a:lnTo>
                    <a:pt x="25" y="784"/>
                  </a:lnTo>
                  <a:lnTo>
                    <a:pt x="25" y="782"/>
                  </a:lnTo>
                  <a:lnTo>
                    <a:pt x="22" y="779"/>
                  </a:lnTo>
                  <a:lnTo>
                    <a:pt x="22" y="777"/>
                  </a:lnTo>
                  <a:lnTo>
                    <a:pt x="22" y="774"/>
                  </a:lnTo>
                  <a:lnTo>
                    <a:pt x="25" y="772"/>
                  </a:lnTo>
                  <a:lnTo>
                    <a:pt x="28" y="769"/>
                  </a:lnTo>
                  <a:lnTo>
                    <a:pt x="28" y="767"/>
                  </a:lnTo>
                  <a:lnTo>
                    <a:pt x="30" y="767"/>
                  </a:lnTo>
                  <a:lnTo>
                    <a:pt x="33" y="764"/>
                  </a:lnTo>
                  <a:lnTo>
                    <a:pt x="35" y="761"/>
                  </a:lnTo>
                  <a:lnTo>
                    <a:pt x="38" y="759"/>
                  </a:lnTo>
                  <a:lnTo>
                    <a:pt x="40" y="759"/>
                  </a:lnTo>
                  <a:lnTo>
                    <a:pt x="43" y="759"/>
                  </a:lnTo>
                  <a:lnTo>
                    <a:pt x="45" y="761"/>
                  </a:lnTo>
                  <a:lnTo>
                    <a:pt x="45" y="764"/>
                  </a:lnTo>
                  <a:lnTo>
                    <a:pt x="48" y="764"/>
                  </a:lnTo>
                  <a:lnTo>
                    <a:pt x="50" y="764"/>
                  </a:lnTo>
                  <a:lnTo>
                    <a:pt x="53" y="759"/>
                  </a:lnTo>
                  <a:lnTo>
                    <a:pt x="53" y="756"/>
                  </a:lnTo>
                  <a:lnTo>
                    <a:pt x="58" y="751"/>
                  </a:lnTo>
                  <a:lnTo>
                    <a:pt x="61" y="749"/>
                  </a:lnTo>
                  <a:lnTo>
                    <a:pt x="61" y="744"/>
                  </a:lnTo>
                  <a:lnTo>
                    <a:pt x="63" y="739"/>
                  </a:lnTo>
                  <a:lnTo>
                    <a:pt x="66" y="733"/>
                  </a:lnTo>
                  <a:lnTo>
                    <a:pt x="66" y="728"/>
                  </a:lnTo>
                  <a:lnTo>
                    <a:pt x="66" y="723"/>
                  </a:lnTo>
                  <a:lnTo>
                    <a:pt x="66" y="718"/>
                  </a:lnTo>
                  <a:lnTo>
                    <a:pt x="66" y="716"/>
                  </a:lnTo>
                  <a:lnTo>
                    <a:pt x="66" y="713"/>
                  </a:lnTo>
                  <a:lnTo>
                    <a:pt x="68" y="711"/>
                  </a:lnTo>
                  <a:lnTo>
                    <a:pt x="68" y="708"/>
                  </a:lnTo>
                  <a:lnTo>
                    <a:pt x="68" y="705"/>
                  </a:lnTo>
                  <a:lnTo>
                    <a:pt x="63" y="700"/>
                  </a:lnTo>
                  <a:lnTo>
                    <a:pt x="63" y="695"/>
                  </a:lnTo>
                  <a:lnTo>
                    <a:pt x="66" y="693"/>
                  </a:lnTo>
                  <a:lnTo>
                    <a:pt x="68" y="690"/>
                  </a:lnTo>
                  <a:lnTo>
                    <a:pt x="71" y="688"/>
                  </a:lnTo>
                  <a:lnTo>
                    <a:pt x="71" y="685"/>
                  </a:lnTo>
                  <a:lnTo>
                    <a:pt x="71" y="683"/>
                  </a:lnTo>
                  <a:lnTo>
                    <a:pt x="71" y="680"/>
                  </a:lnTo>
                  <a:lnTo>
                    <a:pt x="71" y="677"/>
                  </a:lnTo>
                  <a:lnTo>
                    <a:pt x="66" y="675"/>
                  </a:lnTo>
                  <a:lnTo>
                    <a:pt x="68" y="667"/>
                  </a:lnTo>
                  <a:lnTo>
                    <a:pt x="71" y="670"/>
                  </a:lnTo>
                  <a:lnTo>
                    <a:pt x="73" y="670"/>
                  </a:lnTo>
                  <a:lnTo>
                    <a:pt x="73" y="672"/>
                  </a:lnTo>
                  <a:lnTo>
                    <a:pt x="76" y="667"/>
                  </a:lnTo>
                  <a:lnTo>
                    <a:pt x="78" y="665"/>
                  </a:lnTo>
                  <a:lnTo>
                    <a:pt x="84" y="665"/>
                  </a:lnTo>
                  <a:lnTo>
                    <a:pt x="91" y="660"/>
                  </a:lnTo>
                  <a:lnTo>
                    <a:pt x="94" y="657"/>
                  </a:lnTo>
                  <a:lnTo>
                    <a:pt x="96" y="657"/>
                  </a:lnTo>
                  <a:lnTo>
                    <a:pt x="96" y="660"/>
                  </a:lnTo>
                  <a:lnTo>
                    <a:pt x="96" y="665"/>
                  </a:lnTo>
                  <a:lnTo>
                    <a:pt x="94" y="667"/>
                  </a:lnTo>
                  <a:lnTo>
                    <a:pt x="91" y="667"/>
                  </a:lnTo>
                  <a:lnTo>
                    <a:pt x="89" y="667"/>
                  </a:lnTo>
                  <a:lnTo>
                    <a:pt x="94" y="675"/>
                  </a:lnTo>
                  <a:lnTo>
                    <a:pt x="91" y="677"/>
                  </a:lnTo>
                  <a:lnTo>
                    <a:pt x="91" y="680"/>
                  </a:lnTo>
                  <a:lnTo>
                    <a:pt x="94" y="680"/>
                  </a:lnTo>
                  <a:lnTo>
                    <a:pt x="99" y="677"/>
                  </a:lnTo>
                  <a:lnTo>
                    <a:pt x="101" y="672"/>
                  </a:lnTo>
                  <a:lnTo>
                    <a:pt x="101" y="670"/>
                  </a:lnTo>
                  <a:lnTo>
                    <a:pt x="101" y="667"/>
                  </a:lnTo>
                  <a:lnTo>
                    <a:pt x="106" y="665"/>
                  </a:lnTo>
                  <a:lnTo>
                    <a:pt x="106" y="662"/>
                  </a:lnTo>
                  <a:lnTo>
                    <a:pt x="109" y="662"/>
                  </a:lnTo>
                  <a:lnTo>
                    <a:pt x="109" y="655"/>
                  </a:lnTo>
                  <a:lnTo>
                    <a:pt x="109" y="652"/>
                  </a:lnTo>
                  <a:lnTo>
                    <a:pt x="112" y="652"/>
                  </a:lnTo>
                  <a:lnTo>
                    <a:pt x="112" y="655"/>
                  </a:lnTo>
                  <a:lnTo>
                    <a:pt x="114" y="652"/>
                  </a:lnTo>
                  <a:lnTo>
                    <a:pt x="117" y="649"/>
                  </a:lnTo>
                  <a:lnTo>
                    <a:pt x="122" y="642"/>
                  </a:lnTo>
                  <a:lnTo>
                    <a:pt x="122" y="639"/>
                  </a:lnTo>
                  <a:lnTo>
                    <a:pt x="117" y="639"/>
                  </a:lnTo>
                  <a:lnTo>
                    <a:pt x="114" y="637"/>
                  </a:lnTo>
                  <a:lnTo>
                    <a:pt x="114" y="634"/>
                  </a:lnTo>
                  <a:lnTo>
                    <a:pt x="114" y="629"/>
                  </a:lnTo>
                  <a:lnTo>
                    <a:pt x="114" y="627"/>
                  </a:lnTo>
                  <a:lnTo>
                    <a:pt x="114" y="621"/>
                  </a:lnTo>
                  <a:lnTo>
                    <a:pt x="114" y="616"/>
                  </a:lnTo>
                  <a:lnTo>
                    <a:pt x="117" y="616"/>
                  </a:lnTo>
                  <a:lnTo>
                    <a:pt x="117" y="614"/>
                  </a:lnTo>
                  <a:lnTo>
                    <a:pt x="114" y="614"/>
                  </a:lnTo>
                  <a:lnTo>
                    <a:pt x="112" y="614"/>
                  </a:lnTo>
                  <a:lnTo>
                    <a:pt x="109" y="616"/>
                  </a:lnTo>
                  <a:lnTo>
                    <a:pt x="109" y="621"/>
                  </a:lnTo>
                  <a:lnTo>
                    <a:pt x="106" y="627"/>
                  </a:lnTo>
                  <a:lnTo>
                    <a:pt x="104" y="627"/>
                  </a:lnTo>
                  <a:lnTo>
                    <a:pt x="101" y="621"/>
                  </a:lnTo>
                  <a:lnTo>
                    <a:pt x="94" y="616"/>
                  </a:lnTo>
                  <a:lnTo>
                    <a:pt x="89" y="614"/>
                  </a:lnTo>
                  <a:lnTo>
                    <a:pt x="89" y="604"/>
                  </a:lnTo>
                  <a:lnTo>
                    <a:pt x="84" y="599"/>
                  </a:lnTo>
                  <a:lnTo>
                    <a:pt x="78" y="593"/>
                  </a:lnTo>
                  <a:lnTo>
                    <a:pt x="78" y="591"/>
                  </a:lnTo>
                  <a:lnTo>
                    <a:pt x="78" y="588"/>
                  </a:lnTo>
                  <a:lnTo>
                    <a:pt x="78" y="586"/>
                  </a:lnTo>
                  <a:lnTo>
                    <a:pt x="81" y="586"/>
                  </a:lnTo>
                  <a:lnTo>
                    <a:pt x="86" y="588"/>
                  </a:lnTo>
                  <a:lnTo>
                    <a:pt x="91" y="591"/>
                  </a:lnTo>
                  <a:lnTo>
                    <a:pt x="94" y="591"/>
                  </a:lnTo>
                  <a:lnTo>
                    <a:pt x="94" y="588"/>
                  </a:lnTo>
                  <a:lnTo>
                    <a:pt x="96" y="583"/>
                  </a:lnTo>
                  <a:lnTo>
                    <a:pt x="94" y="576"/>
                  </a:lnTo>
                  <a:lnTo>
                    <a:pt x="91" y="571"/>
                  </a:lnTo>
                  <a:lnTo>
                    <a:pt x="91" y="568"/>
                  </a:lnTo>
                  <a:lnTo>
                    <a:pt x="91" y="563"/>
                  </a:lnTo>
                  <a:lnTo>
                    <a:pt x="94" y="560"/>
                  </a:lnTo>
                  <a:lnTo>
                    <a:pt x="101" y="560"/>
                  </a:lnTo>
                  <a:lnTo>
                    <a:pt x="101" y="558"/>
                  </a:lnTo>
                  <a:lnTo>
                    <a:pt x="101" y="553"/>
                  </a:lnTo>
                  <a:lnTo>
                    <a:pt x="104" y="550"/>
                  </a:lnTo>
                  <a:lnTo>
                    <a:pt x="106" y="550"/>
                  </a:lnTo>
                  <a:lnTo>
                    <a:pt x="109" y="548"/>
                  </a:lnTo>
                  <a:lnTo>
                    <a:pt x="106" y="548"/>
                  </a:lnTo>
                  <a:lnTo>
                    <a:pt x="101" y="545"/>
                  </a:lnTo>
                  <a:lnTo>
                    <a:pt x="101" y="543"/>
                  </a:lnTo>
                  <a:lnTo>
                    <a:pt x="104" y="540"/>
                  </a:lnTo>
                  <a:lnTo>
                    <a:pt x="106" y="543"/>
                  </a:lnTo>
                  <a:lnTo>
                    <a:pt x="112" y="543"/>
                  </a:lnTo>
                  <a:lnTo>
                    <a:pt x="114" y="543"/>
                  </a:lnTo>
                  <a:lnTo>
                    <a:pt x="114" y="540"/>
                  </a:lnTo>
                  <a:lnTo>
                    <a:pt x="114" y="538"/>
                  </a:lnTo>
                  <a:lnTo>
                    <a:pt x="109" y="535"/>
                  </a:lnTo>
                  <a:lnTo>
                    <a:pt x="106" y="532"/>
                  </a:lnTo>
                  <a:lnTo>
                    <a:pt x="104" y="530"/>
                  </a:lnTo>
                  <a:lnTo>
                    <a:pt x="106" y="525"/>
                  </a:lnTo>
                  <a:lnTo>
                    <a:pt x="104" y="515"/>
                  </a:lnTo>
                  <a:lnTo>
                    <a:pt x="106" y="512"/>
                  </a:lnTo>
                  <a:lnTo>
                    <a:pt x="106" y="510"/>
                  </a:lnTo>
                  <a:lnTo>
                    <a:pt x="112" y="512"/>
                  </a:lnTo>
                  <a:lnTo>
                    <a:pt x="117" y="512"/>
                  </a:lnTo>
                  <a:lnTo>
                    <a:pt x="117" y="510"/>
                  </a:lnTo>
                  <a:lnTo>
                    <a:pt x="114" y="502"/>
                  </a:lnTo>
                  <a:lnTo>
                    <a:pt x="114" y="499"/>
                  </a:lnTo>
                  <a:lnTo>
                    <a:pt x="117" y="492"/>
                  </a:lnTo>
                  <a:lnTo>
                    <a:pt x="114" y="487"/>
                  </a:lnTo>
                  <a:lnTo>
                    <a:pt x="104" y="484"/>
                  </a:lnTo>
                  <a:lnTo>
                    <a:pt x="104" y="482"/>
                  </a:lnTo>
                  <a:lnTo>
                    <a:pt x="104" y="479"/>
                  </a:lnTo>
                  <a:lnTo>
                    <a:pt x="267" y="466"/>
                  </a:lnTo>
                  <a:lnTo>
                    <a:pt x="267" y="448"/>
                  </a:lnTo>
                  <a:lnTo>
                    <a:pt x="267" y="446"/>
                  </a:lnTo>
                  <a:lnTo>
                    <a:pt x="267" y="385"/>
                  </a:lnTo>
                  <a:lnTo>
                    <a:pt x="267" y="306"/>
                  </a:lnTo>
                  <a:lnTo>
                    <a:pt x="267" y="303"/>
                  </a:lnTo>
                  <a:lnTo>
                    <a:pt x="267" y="296"/>
                  </a:lnTo>
                  <a:lnTo>
                    <a:pt x="267" y="260"/>
                  </a:lnTo>
                  <a:lnTo>
                    <a:pt x="246" y="151"/>
                  </a:lnTo>
                  <a:lnTo>
                    <a:pt x="246" y="51"/>
                  </a:lnTo>
                  <a:lnTo>
                    <a:pt x="315" y="0"/>
                  </a:lnTo>
                  <a:lnTo>
                    <a:pt x="318" y="0"/>
                  </a:lnTo>
                  <a:lnTo>
                    <a:pt x="320" y="3"/>
                  </a:lnTo>
                  <a:lnTo>
                    <a:pt x="323" y="6"/>
                  </a:lnTo>
                  <a:lnTo>
                    <a:pt x="325" y="13"/>
                  </a:lnTo>
                  <a:lnTo>
                    <a:pt x="328" y="16"/>
                  </a:lnTo>
                  <a:lnTo>
                    <a:pt x="330" y="18"/>
                  </a:lnTo>
                  <a:lnTo>
                    <a:pt x="330" y="21"/>
                  </a:lnTo>
                  <a:lnTo>
                    <a:pt x="330" y="23"/>
                  </a:lnTo>
                  <a:lnTo>
                    <a:pt x="330" y="28"/>
                  </a:lnTo>
                  <a:lnTo>
                    <a:pt x="333" y="31"/>
                  </a:lnTo>
                  <a:lnTo>
                    <a:pt x="336" y="34"/>
                  </a:lnTo>
                  <a:lnTo>
                    <a:pt x="336" y="36"/>
                  </a:lnTo>
                  <a:lnTo>
                    <a:pt x="336" y="39"/>
                  </a:lnTo>
                  <a:lnTo>
                    <a:pt x="333" y="41"/>
                  </a:lnTo>
                  <a:lnTo>
                    <a:pt x="330" y="44"/>
                  </a:lnTo>
                  <a:lnTo>
                    <a:pt x="330" y="46"/>
                  </a:lnTo>
                  <a:lnTo>
                    <a:pt x="323" y="51"/>
                  </a:lnTo>
                  <a:lnTo>
                    <a:pt x="320" y="51"/>
                  </a:lnTo>
                  <a:lnTo>
                    <a:pt x="315" y="51"/>
                  </a:lnTo>
                  <a:lnTo>
                    <a:pt x="313" y="49"/>
                  </a:lnTo>
                  <a:lnTo>
                    <a:pt x="310" y="49"/>
                  </a:lnTo>
                  <a:lnTo>
                    <a:pt x="310" y="51"/>
                  </a:lnTo>
                  <a:lnTo>
                    <a:pt x="308" y="54"/>
                  </a:lnTo>
                  <a:lnTo>
                    <a:pt x="308" y="56"/>
                  </a:lnTo>
                  <a:lnTo>
                    <a:pt x="310" y="59"/>
                  </a:lnTo>
                  <a:lnTo>
                    <a:pt x="313" y="59"/>
                  </a:lnTo>
                  <a:lnTo>
                    <a:pt x="315" y="59"/>
                  </a:lnTo>
                  <a:lnTo>
                    <a:pt x="318" y="59"/>
                  </a:lnTo>
                  <a:lnTo>
                    <a:pt x="323" y="72"/>
                  </a:lnTo>
                  <a:lnTo>
                    <a:pt x="407" y="161"/>
                  </a:lnTo>
                  <a:lnTo>
                    <a:pt x="448" y="161"/>
                  </a:lnTo>
                  <a:lnTo>
                    <a:pt x="478" y="161"/>
                  </a:lnTo>
                  <a:lnTo>
                    <a:pt x="527" y="123"/>
                  </a:lnTo>
                  <a:lnTo>
                    <a:pt x="567" y="153"/>
                  </a:lnTo>
                  <a:lnTo>
                    <a:pt x="577" y="151"/>
                  </a:lnTo>
                  <a:lnTo>
                    <a:pt x="580" y="151"/>
                  </a:lnTo>
                  <a:lnTo>
                    <a:pt x="583" y="148"/>
                  </a:lnTo>
                  <a:lnTo>
                    <a:pt x="588" y="146"/>
                  </a:lnTo>
                  <a:lnTo>
                    <a:pt x="590" y="143"/>
                  </a:lnTo>
                  <a:lnTo>
                    <a:pt x="593" y="143"/>
                  </a:lnTo>
                  <a:lnTo>
                    <a:pt x="598" y="140"/>
                  </a:lnTo>
                  <a:lnTo>
                    <a:pt x="600" y="138"/>
                  </a:lnTo>
                  <a:lnTo>
                    <a:pt x="603" y="138"/>
                  </a:lnTo>
                  <a:lnTo>
                    <a:pt x="605" y="138"/>
                  </a:lnTo>
                  <a:lnTo>
                    <a:pt x="605" y="140"/>
                  </a:lnTo>
                  <a:lnTo>
                    <a:pt x="608" y="143"/>
                  </a:lnTo>
                  <a:lnTo>
                    <a:pt x="608" y="146"/>
                  </a:lnTo>
                  <a:lnTo>
                    <a:pt x="611" y="148"/>
                  </a:lnTo>
                  <a:lnTo>
                    <a:pt x="611" y="151"/>
                  </a:lnTo>
                  <a:lnTo>
                    <a:pt x="611" y="153"/>
                  </a:lnTo>
                  <a:lnTo>
                    <a:pt x="611" y="156"/>
                  </a:lnTo>
                  <a:lnTo>
                    <a:pt x="611" y="158"/>
                  </a:lnTo>
                  <a:lnTo>
                    <a:pt x="613" y="163"/>
                  </a:lnTo>
                  <a:lnTo>
                    <a:pt x="613" y="181"/>
                  </a:lnTo>
                  <a:lnTo>
                    <a:pt x="613" y="184"/>
                  </a:lnTo>
                  <a:lnTo>
                    <a:pt x="613" y="186"/>
                  </a:lnTo>
                  <a:lnTo>
                    <a:pt x="616" y="199"/>
                  </a:lnTo>
                  <a:lnTo>
                    <a:pt x="618" y="207"/>
                  </a:lnTo>
                  <a:lnTo>
                    <a:pt x="618" y="209"/>
                  </a:lnTo>
                  <a:lnTo>
                    <a:pt x="628" y="227"/>
                  </a:lnTo>
                  <a:lnTo>
                    <a:pt x="628" y="230"/>
                  </a:lnTo>
                  <a:lnTo>
                    <a:pt x="628" y="232"/>
                  </a:lnTo>
                  <a:lnTo>
                    <a:pt x="628" y="237"/>
                  </a:lnTo>
                  <a:lnTo>
                    <a:pt x="631" y="242"/>
                  </a:lnTo>
                  <a:lnTo>
                    <a:pt x="633" y="247"/>
                  </a:lnTo>
                  <a:lnTo>
                    <a:pt x="636" y="252"/>
                  </a:lnTo>
                  <a:lnTo>
                    <a:pt x="636" y="255"/>
                  </a:lnTo>
                  <a:lnTo>
                    <a:pt x="639" y="258"/>
                  </a:lnTo>
                  <a:lnTo>
                    <a:pt x="641" y="263"/>
                  </a:lnTo>
                  <a:lnTo>
                    <a:pt x="641" y="268"/>
                  </a:lnTo>
                  <a:lnTo>
                    <a:pt x="644" y="273"/>
                  </a:lnTo>
                  <a:lnTo>
                    <a:pt x="646" y="275"/>
                  </a:lnTo>
                  <a:lnTo>
                    <a:pt x="651" y="280"/>
                  </a:lnTo>
                  <a:lnTo>
                    <a:pt x="656" y="283"/>
                  </a:lnTo>
                  <a:lnTo>
                    <a:pt x="669" y="291"/>
                  </a:lnTo>
                  <a:lnTo>
                    <a:pt x="674" y="296"/>
                  </a:lnTo>
                  <a:lnTo>
                    <a:pt x="677" y="296"/>
                  </a:lnTo>
                  <a:lnTo>
                    <a:pt x="679" y="298"/>
                  </a:lnTo>
                  <a:lnTo>
                    <a:pt x="682" y="303"/>
                  </a:lnTo>
                  <a:lnTo>
                    <a:pt x="684" y="306"/>
                  </a:lnTo>
                  <a:lnTo>
                    <a:pt x="684" y="308"/>
                  </a:lnTo>
                  <a:lnTo>
                    <a:pt x="684" y="329"/>
                  </a:lnTo>
                  <a:lnTo>
                    <a:pt x="684" y="334"/>
                  </a:lnTo>
                  <a:lnTo>
                    <a:pt x="684" y="342"/>
                  </a:lnTo>
                  <a:lnTo>
                    <a:pt x="687" y="344"/>
                  </a:lnTo>
                  <a:lnTo>
                    <a:pt x="687" y="347"/>
                  </a:lnTo>
                  <a:lnTo>
                    <a:pt x="689" y="349"/>
                  </a:lnTo>
                  <a:lnTo>
                    <a:pt x="687" y="352"/>
                  </a:lnTo>
                  <a:lnTo>
                    <a:pt x="687" y="354"/>
                  </a:lnTo>
                  <a:lnTo>
                    <a:pt x="687" y="357"/>
                  </a:lnTo>
                  <a:lnTo>
                    <a:pt x="687" y="359"/>
                  </a:lnTo>
                  <a:lnTo>
                    <a:pt x="689" y="362"/>
                  </a:lnTo>
                  <a:lnTo>
                    <a:pt x="692" y="364"/>
                  </a:lnTo>
                  <a:lnTo>
                    <a:pt x="695" y="367"/>
                  </a:lnTo>
                  <a:lnTo>
                    <a:pt x="697" y="367"/>
                  </a:lnTo>
                  <a:lnTo>
                    <a:pt x="700" y="367"/>
                  </a:lnTo>
                  <a:lnTo>
                    <a:pt x="702" y="370"/>
                  </a:lnTo>
                  <a:lnTo>
                    <a:pt x="705" y="370"/>
                  </a:lnTo>
                  <a:lnTo>
                    <a:pt x="705" y="372"/>
                  </a:lnTo>
                  <a:lnTo>
                    <a:pt x="707" y="375"/>
                  </a:lnTo>
                  <a:lnTo>
                    <a:pt x="710" y="382"/>
                  </a:lnTo>
                  <a:lnTo>
                    <a:pt x="707" y="390"/>
                  </a:lnTo>
                  <a:lnTo>
                    <a:pt x="707" y="392"/>
                  </a:lnTo>
                  <a:lnTo>
                    <a:pt x="707" y="395"/>
                  </a:lnTo>
                  <a:lnTo>
                    <a:pt x="710" y="398"/>
                  </a:lnTo>
                  <a:lnTo>
                    <a:pt x="712" y="398"/>
                  </a:lnTo>
                  <a:lnTo>
                    <a:pt x="712" y="400"/>
                  </a:lnTo>
                  <a:lnTo>
                    <a:pt x="715" y="400"/>
                  </a:lnTo>
                  <a:lnTo>
                    <a:pt x="715" y="403"/>
                  </a:lnTo>
                  <a:lnTo>
                    <a:pt x="715" y="405"/>
                  </a:lnTo>
                  <a:lnTo>
                    <a:pt x="717" y="408"/>
                  </a:lnTo>
                  <a:lnTo>
                    <a:pt x="715" y="408"/>
                  </a:lnTo>
                  <a:lnTo>
                    <a:pt x="715" y="410"/>
                  </a:lnTo>
                  <a:lnTo>
                    <a:pt x="717" y="413"/>
                  </a:lnTo>
                  <a:lnTo>
                    <a:pt x="717" y="415"/>
                  </a:lnTo>
                  <a:lnTo>
                    <a:pt x="720" y="418"/>
                  </a:lnTo>
                  <a:lnTo>
                    <a:pt x="723" y="415"/>
                  </a:lnTo>
                  <a:lnTo>
                    <a:pt x="725" y="413"/>
                  </a:lnTo>
                  <a:lnTo>
                    <a:pt x="728" y="413"/>
                  </a:lnTo>
                  <a:lnTo>
                    <a:pt x="733" y="410"/>
                  </a:lnTo>
                  <a:lnTo>
                    <a:pt x="758" y="410"/>
                  </a:lnTo>
                  <a:lnTo>
                    <a:pt x="768" y="410"/>
                  </a:lnTo>
                  <a:lnTo>
                    <a:pt x="771" y="410"/>
                  </a:lnTo>
                  <a:lnTo>
                    <a:pt x="781" y="410"/>
                  </a:lnTo>
                  <a:lnTo>
                    <a:pt x="781" y="415"/>
                  </a:lnTo>
                  <a:lnTo>
                    <a:pt x="779" y="418"/>
                  </a:lnTo>
                  <a:lnTo>
                    <a:pt x="781" y="418"/>
                  </a:lnTo>
                  <a:lnTo>
                    <a:pt x="781" y="420"/>
                  </a:lnTo>
                  <a:lnTo>
                    <a:pt x="784" y="420"/>
                  </a:lnTo>
                  <a:lnTo>
                    <a:pt x="786" y="420"/>
                  </a:lnTo>
                  <a:lnTo>
                    <a:pt x="796" y="426"/>
                  </a:lnTo>
                  <a:lnTo>
                    <a:pt x="799" y="428"/>
                  </a:lnTo>
                  <a:lnTo>
                    <a:pt x="799" y="431"/>
                  </a:lnTo>
                  <a:lnTo>
                    <a:pt x="799" y="433"/>
                  </a:lnTo>
                  <a:lnTo>
                    <a:pt x="796" y="436"/>
                  </a:lnTo>
                  <a:lnTo>
                    <a:pt x="794" y="436"/>
                  </a:lnTo>
                  <a:lnTo>
                    <a:pt x="794" y="438"/>
                  </a:lnTo>
                  <a:lnTo>
                    <a:pt x="794" y="441"/>
                  </a:lnTo>
                  <a:lnTo>
                    <a:pt x="796" y="443"/>
                  </a:lnTo>
                  <a:lnTo>
                    <a:pt x="799" y="441"/>
                  </a:lnTo>
                  <a:lnTo>
                    <a:pt x="801" y="441"/>
                  </a:lnTo>
                  <a:lnTo>
                    <a:pt x="801" y="443"/>
                  </a:lnTo>
                  <a:lnTo>
                    <a:pt x="801" y="446"/>
                  </a:lnTo>
                  <a:lnTo>
                    <a:pt x="801" y="448"/>
                  </a:lnTo>
                  <a:lnTo>
                    <a:pt x="804" y="451"/>
                  </a:lnTo>
                  <a:lnTo>
                    <a:pt x="807" y="459"/>
                  </a:lnTo>
                  <a:lnTo>
                    <a:pt x="809" y="461"/>
                  </a:lnTo>
                  <a:lnTo>
                    <a:pt x="812" y="461"/>
                  </a:lnTo>
                  <a:lnTo>
                    <a:pt x="814" y="461"/>
                  </a:lnTo>
                  <a:lnTo>
                    <a:pt x="814" y="464"/>
                  </a:lnTo>
                  <a:lnTo>
                    <a:pt x="812" y="466"/>
                  </a:lnTo>
                  <a:lnTo>
                    <a:pt x="814" y="469"/>
                  </a:lnTo>
                  <a:lnTo>
                    <a:pt x="817" y="469"/>
                  </a:lnTo>
                  <a:lnTo>
                    <a:pt x="819" y="471"/>
                  </a:lnTo>
                  <a:lnTo>
                    <a:pt x="822" y="476"/>
                  </a:lnTo>
                  <a:lnTo>
                    <a:pt x="824" y="476"/>
                  </a:lnTo>
                  <a:lnTo>
                    <a:pt x="827" y="476"/>
                  </a:lnTo>
                  <a:lnTo>
                    <a:pt x="827" y="479"/>
                  </a:lnTo>
                  <a:lnTo>
                    <a:pt x="827" y="482"/>
                  </a:lnTo>
                  <a:lnTo>
                    <a:pt x="824" y="484"/>
                  </a:lnTo>
                  <a:lnTo>
                    <a:pt x="824" y="487"/>
                  </a:lnTo>
                  <a:lnTo>
                    <a:pt x="824" y="489"/>
                  </a:lnTo>
                  <a:lnTo>
                    <a:pt x="824" y="492"/>
                  </a:lnTo>
                  <a:lnTo>
                    <a:pt x="824" y="494"/>
                  </a:lnTo>
                  <a:lnTo>
                    <a:pt x="822" y="494"/>
                  </a:lnTo>
                  <a:lnTo>
                    <a:pt x="819" y="494"/>
                  </a:lnTo>
                  <a:lnTo>
                    <a:pt x="819" y="497"/>
                  </a:lnTo>
                  <a:lnTo>
                    <a:pt x="822" y="497"/>
                  </a:lnTo>
                  <a:lnTo>
                    <a:pt x="824" y="499"/>
                  </a:lnTo>
                  <a:lnTo>
                    <a:pt x="822" y="499"/>
                  </a:lnTo>
                  <a:lnTo>
                    <a:pt x="822" y="502"/>
                  </a:lnTo>
                  <a:lnTo>
                    <a:pt x="822" y="504"/>
                  </a:lnTo>
                  <a:lnTo>
                    <a:pt x="822" y="507"/>
                  </a:lnTo>
                  <a:lnTo>
                    <a:pt x="824" y="507"/>
                  </a:lnTo>
                  <a:lnTo>
                    <a:pt x="824" y="510"/>
                  </a:lnTo>
                  <a:lnTo>
                    <a:pt x="824" y="512"/>
                  </a:lnTo>
                  <a:lnTo>
                    <a:pt x="827" y="515"/>
                  </a:lnTo>
                  <a:lnTo>
                    <a:pt x="827" y="517"/>
                  </a:lnTo>
                  <a:lnTo>
                    <a:pt x="827" y="520"/>
                  </a:lnTo>
                  <a:lnTo>
                    <a:pt x="829" y="522"/>
                  </a:lnTo>
                  <a:lnTo>
                    <a:pt x="829" y="525"/>
                  </a:lnTo>
                  <a:lnTo>
                    <a:pt x="832" y="525"/>
                  </a:lnTo>
                  <a:lnTo>
                    <a:pt x="835" y="525"/>
                  </a:lnTo>
                  <a:lnTo>
                    <a:pt x="835" y="527"/>
                  </a:lnTo>
                  <a:lnTo>
                    <a:pt x="835" y="530"/>
                  </a:lnTo>
                  <a:lnTo>
                    <a:pt x="835" y="532"/>
                  </a:lnTo>
                  <a:lnTo>
                    <a:pt x="837" y="535"/>
                  </a:lnTo>
                  <a:lnTo>
                    <a:pt x="837" y="538"/>
                  </a:lnTo>
                  <a:lnTo>
                    <a:pt x="840" y="538"/>
                  </a:lnTo>
                  <a:lnTo>
                    <a:pt x="842" y="538"/>
                  </a:lnTo>
                  <a:lnTo>
                    <a:pt x="845" y="540"/>
                  </a:lnTo>
                  <a:lnTo>
                    <a:pt x="845" y="538"/>
                  </a:lnTo>
                  <a:lnTo>
                    <a:pt x="847" y="540"/>
                  </a:lnTo>
                  <a:lnTo>
                    <a:pt x="924" y="515"/>
                  </a:lnTo>
                  <a:lnTo>
                    <a:pt x="967" y="487"/>
                  </a:lnTo>
                  <a:lnTo>
                    <a:pt x="982" y="497"/>
                  </a:lnTo>
                  <a:lnTo>
                    <a:pt x="1015" y="520"/>
                  </a:lnTo>
                  <a:lnTo>
                    <a:pt x="1025" y="517"/>
                  </a:lnTo>
                  <a:lnTo>
                    <a:pt x="1036" y="515"/>
                  </a:lnTo>
                  <a:lnTo>
                    <a:pt x="1036" y="517"/>
                  </a:lnTo>
                  <a:lnTo>
                    <a:pt x="1036" y="525"/>
                  </a:lnTo>
                  <a:lnTo>
                    <a:pt x="1046" y="538"/>
                  </a:lnTo>
                  <a:lnTo>
                    <a:pt x="1087" y="588"/>
                  </a:lnTo>
                  <a:lnTo>
                    <a:pt x="1099" y="588"/>
                  </a:lnTo>
                  <a:lnTo>
                    <a:pt x="1109" y="586"/>
                  </a:lnTo>
                  <a:lnTo>
                    <a:pt x="1117" y="700"/>
                  </a:lnTo>
                  <a:lnTo>
                    <a:pt x="1117" y="723"/>
                  </a:lnTo>
                  <a:lnTo>
                    <a:pt x="1120" y="764"/>
                  </a:lnTo>
                  <a:lnTo>
                    <a:pt x="1117" y="764"/>
                  </a:lnTo>
                  <a:lnTo>
                    <a:pt x="1115" y="764"/>
                  </a:lnTo>
                  <a:lnTo>
                    <a:pt x="1112" y="764"/>
                  </a:lnTo>
                  <a:lnTo>
                    <a:pt x="1109" y="764"/>
                  </a:lnTo>
                  <a:lnTo>
                    <a:pt x="1107" y="764"/>
                  </a:lnTo>
                  <a:lnTo>
                    <a:pt x="1104" y="764"/>
                  </a:lnTo>
                  <a:lnTo>
                    <a:pt x="1102" y="764"/>
                  </a:lnTo>
                  <a:lnTo>
                    <a:pt x="1102" y="761"/>
                  </a:lnTo>
                  <a:lnTo>
                    <a:pt x="1102" y="764"/>
                  </a:lnTo>
                  <a:lnTo>
                    <a:pt x="1102" y="767"/>
                  </a:lnTo>
                  <a:lnTo>
                    <a:pt x="1099" y="767"/>
                  </a:lnTo>
                  <a:lnTo>
                    <a:pt x="1097" y="767"/>
                  </a:lnTo>
                  <a:lnTo>
                    <a:pt x="1094" y="767"/>
                  </a:lnTo>
                  <a:lnTo>
                    <a:pt x="1092" y="767"/>
                  </a:lnTo>
                  <a:lnTo>
                    <a:pt x="1089" y="767"/>
                  </a:lnTo>
                  <a:lnTo>
                    <a:pt x="1087" y="767"/>
                  </a:lnTo>
                  <a:lnTo>
                    <a:pt x="1084" y="767"/>
                  </a:lnTo>
                  <a:lnTo>
                    <a:pt x="1081" y="767"/>
                  </a:lnTo>
                  <a:lnTo>
                    <a:pt x="1079" y="767"/>
                  </a:lnTo>
                  <a:lnTo>
                    <a:pt x="1079" y="769"/>
                  </a:lnTo>
                  <a:lnTo>
                    <a:pt x="1076" y="769"/>
                  </a:lnTo>
                  <a:lnTo>
                    <a:pt x="1074" y="769"/>
                  </a:lnTo>
                  <a:lnTo>
                    <a:pt x="1071" y="769"/>
                  </a:lnTo>
                  <a:lnTo>
                    <a:pt x="1069" y="769"/>
                  </a:lnTo>
                  <a:lnTo>
                    <a:pt x="1066" y="769"/>
                  </a:lnTo>
                  <a:lnTo>
                    <a:pt x="1064" y="769"/>
                  </a:lnTo>
                  <a:lnTo>
                    <a:pt x="1061" y="769"/>
                  </a:lnTo>
                  <a:lnTo>
                    <a:pt x="1061" y="767"/>
                  </a:lnTo>
                  <a:lnTo>
                    <a:pt x="1061" y="769"/>
                  </a:lnTo>
                  <a:lnTo>
                    <a:pt x="1059" y="769"/>
                  </a:lnTo>
                  <a:lnTo>
                    <a:pt x="1056" y="769"/>
                  </a:lnTo>
                  <a:lnTo>
                    <a:pt x="1056" y="767"/>
                  </a:lnTo>
                  <a:lnTo>
                    <a:pt x="1059" y="767"/>
                  </a:lnTo>
                  <a:lnTo>
                    <a:pt x="1059" y="769"/>
                  </a:lnTo>
                  <a:lnTo>
                    <a:pt x="1059" y="767"/>
                  </a:lnTo>
                  <a:lnTo>
                    <a:pt x="1056" y="767"/>
                  </a:lnTo>
                  <a:lnTo>
                    <a:pt x="1056" y="764"/>
                  </a:lnTo>
                  <a:lnTo>
                    <a:pt x="1056" y="761"/>
                  </a:lnTo>
                  <a:lnTo>
                    <a:pt x="1056" y="764"/>
                  </a:lnTo>
                  <a:lnTo>
                    <a:pt x="1053" y="764"/>
                  </a:lnTo>
                  <a:lnTo>
                    <a:pt x="1051" y="764"/>
                  </a:lnTo>
                  <a:lnTo>
                    <a:pt x="1048" y="764"/>
                  </a:lnTo>
                  <a:lnTo>
                    <a:pt x="1048" y="761"/>
                  </a:lnTo>
                  <a:lnTo>
                    <a:pt x="1046" y="761"/>
                  </a:lnTo>
                  <a:lnTo>
                    <a:pt x="1046" y="759"/>
                  </a:lnTo>
                  <a:lnTo>
                    <a:pt x="1046" y="756"/>
                  </a:lnTo>
                  <a:lnTo>
                    <a:pt x="1048" y="756"/>
                  </a:lnTo>
                  <a:lnTo>
                    <a:pt x="1046" y="756"/>
                  </a:lnTo>
                  <a:lnTo>
                    <a:pt x="1048" y="756"/>
                  </a:lnTo>
                  <a:lnTo>
                    <a:pt x="1046" y="756"/>
                  </a:lnTo>
                  <a:lnTo>
                    <a:pt x="1048" y="756"/>
                  </a:lnTo>
                  <a:lnTo>
                    <a:pt x="1046" y="756"/>
                  </a:lnTo>
                  <a:lnTo>
                    <a:pt x="1046" y="754"/>
                  </a:lnTo>
                  <a:lnTo>
                    <a:pt x="1046" y="756"/>
                  </a:lnTo>
                  <a:lnTo>
                    <a:pt x="1046" y="759"/>
                  </a:lnTo>
                  <a:lnTo>
                    <a:pt x="1043" y="759"/>
                  </a:lnTo>
                  <a:lnTo>
                    <a:pt x="1043" y="756"/>
                  </a:lnTo>
                  <a:lnTo>
                    <a:pt x="1043" y="754"/>
                  </a:lnTo>
                  <a:lnTo>
                    <a:pt x="1041" y="754"/>
                  </a:lnTo>
                  <a:lnTo>
                    <a:pt x="1041" y="756"/>
                  </a:lnTo>
                  <a:lnTo>
                    <a:pt x="1041" y="759"/>
                  </a:lnTo>
                  <a:lnTo>
                    <a:pt x="1041" y="761"/>
                  </a:lnTo>
                  <a:lnTo>
                    <a:pt x="1038" y="761"/>
                  </a:lnTo>
                  <a:lnTo>
                    <a:pt x="1038" y="759"/>
                  </a:lnTo>
                  <a:lnTo>
                    <a:pt x="1038" y="756"/>
                  </a:lnTo>
                  <a:lnTo>
                    <a:pt x="1036" y="756"/>
                  </a:lnTo>
                  <a:lnTo>
                    <a:pt x="1038" y="756"/>
                  </a:lnTo>
                  <a:lnTo>
                    <a:pt x="1036" y="756"/>
                  </a:lnTo>
                  <a:lnTo>
                    <a:pt x="1038" y="756"/>
                  </a:lnTo>
                  <a:lnTo>
                    <a:pt x="1036" y="756"/>
                  </a:lnTo>
                  <a:lnTo>
                    <a:pt x="1036" y="754"/>
                  </a:lnTo>
                  <a:lnTo>
                    <a:pt x="1038" y="754"/>
                  </a:lnTo>
                  <a:lnTo>
                    <a:pt x="1036" y="754"/>
                  </a:lnTo>
                  <a:lnTo>
                    <a:pt x="1036" y="756"/>
                  </a:lnTo>
                  <a:lnTo>
                    <a:pt x="1036" y="759"/>
                  </a:lnTo>
                  <a:lnTo>
                    <a:pt x="1038" y="759"/>
                  </a:lnTo>
                  <a:lnTo>
                    <a:pt x="1038" y="761"/>
                  </a:lnTo>
                  <a:lnTo>
                    <a:pt x="1041" y="761"/>
                  </a:lnTo>
                  <a:lnTo>
                    <a:pt x="1043" y="761"/>
                  </a:lnTo>
                  <a:lnTo>
                    <a:pt x="1043" y="764"/>
                  </a:lnTo>
                  <a:lnTo>
                    <a:pt x="1041" y="764"/>
                  </a:lnTo>
                  <a:lnTo>
                    <a:pt x="1038" y="764"/>
                  </a:lnTo>
                  <a:lnTo>
                    <a:pt x="1038" y="767"/>
                  </a:lnTo>
                  <a:lnTo>
                    <a:pt x="1036" y="767"/>
                  </a:lnTo>
                  <a:lnTo>
                    <a:pt x="1036" y="764"/>
                  </a:lnTo>
                  <a:lnTo>
                    <a:pt x="1033" y="764"/>
                  </a:lnTo>
                  <a:lnTo>
                    <a:pt x="1033" y="761"/>
                  </a:lnTo>
                  <a:lnTo>
                    <a:pt x="1033" y="759"/>
                  </a:lnTo>
                  <a:lnTo>
                    <a:pt x="1033" y="761"/>
                  </a:lnTo>
                  <a:lnTo>
                    <a:pt x="1033" y="764"/>
                  </a:lnTo>
                  <a:lnTo>
                    <a:pt x="1033" y="767"/>
                  </a:lnTo>
                  <a:lnTo>
                    <a:pt x="1033" y="769"/>
                  </a:lnTo>
                  <a:lnTo>
                    <a:pt x="1036" y="769"/>
                  </a:lnTo>
                  <a:lnTo>
                    <a:pt x="1036" y="767"/>
                  </a:lnTo>
                  <a:lnTo>
                    <a:pt x="1038" y="767"/>
                  </a:lnTo>
                  <a:lnTo>
                    <a:pt x="1041" y="767"/>
                  </a:lnTo>
                  <a:lnTo>
                    <a:pt x="1043" y="767"/>
                  </a:lnTo>
                  <a:lnTo>
                    <a:pt x="1046" y="767"/>
                  </a:lnTo>
                  <a:lnTo>
                    <a:pt x="1048" y="767"/>
                  </a:lnTo>
                  <a:lnTo>
                    <a:pt x="1051" y="767"/>
                  </a:lnTo>
                  <a:lnTo>
                    <a:pt x="1053" y="767"/>
                  </a:lnTo>
                  <a:lnTo>
                    <a:pt x="1056" y="767"/>
                  </a:lnTo>
                  <a:lnTo>
                    <a:pt x="1056" y="769"/>
                  </a:lnTo>
                  <a:lnTo>
                    <a:pt x="1053" y="769"/>
                  </a:lnTo>
                  <a:lnTo>
                    <a:pt x="1051" y="769"/>
                  </a:lnTo>
                  <a:lnTo>
                    <a:pt x="1051" y="772"/>
                  </a:lnTo>
                  <a:lnTo>
                    <a:pt x="1048" y="772"/>
                  </a:lnTo>
                  <a:lnTo>
                    <a:pt x="1046" y="772"/>
                  </a:lnTo>
                  <a:lnTo>
                    <a:pt x="1043" y="772"/>
                  </a:lnTo>
                  <a:lnTo>
                    <a:pt x="1041" y="772"/>
                  </a:lnTo>
                  <a:lnTo>
                    <a:pt x="1041" y="774"/>
                  </a:lnTo>
                  <a:lnTo>
                    <a:pt x="1038" y="774"/>
                  </a:lnTo>
                  <a:lnTo>
                    <a:pt x="1036" y="774"/>
                  </a:lnTo>
                  <a:lnTo>
                    <a:pt x="1033" y="774"/>
                  </a:lnTo>
                  <a:lnTo>
                    <a:pt x="1033" y="777"/>
                  </a:lnTo>
                  <a:lnTo>
                    <a:pt x="1031" y="777"/>
                  </a:lnTo>
                  <a:lnTo>
                    <a:pt x="1028" y="777"/>
                  </a:lnTo>
                  <a:lnTo>
                    <a:pt x="1025" y="777"/>
                  </a:lnTo>
                  <a:lnTo>
                    <a:pt x="1023" y="777"/>
                  </a:lnTo>
                  <a:lnTo>
                    <a:pt x="1023" y="779"/>
                  </a:lnTo>
                  <a:lnTo>
                    <a:pt x="1023" y="777"/>
                  </a:lnTo>
                  <a:lnTo>
                    <a:pt x="1023" y="779"/>
                  </a:lnTo>
                  <a:lnTo>
                    <a:pt x="1020" y="779"/>
                  </a:lnTo>
                  <a:lnTo>
                    <a:pt x="1018" y="779"/>
                  </a:lnTo>
                  <a:lnTo>
                    <a:pt x="1015" y="779"/>
                  </a:lnTo>
                  <a:lnTo>
                    <a:pt x="1013" y="779"/>
                  </a:lnTo>
                  <a:lnTo>
                    <a:pt x="1010" y="779"/>
                  </a:lnTo>
                  <a:lnTo>
                    <a:pt x="1008" y="779"/>
                  </a:lnTo>
                  <a:lnTo>
                    <a:pt x="1005" y="779"/>
                  </a:lnTo>
                  <a:lnTo>
                    <a:pt x="1003" y="779"/>
                  </a:lnTo>
                  <a:lnTo>
                    <a:pt x="1000" y="779"/>
                  </a:lnTo>
                  <a:lnTo>
                    <a:pt x="1000" y="782"/>
                  </a:lnTo>
                  <a:lnTo>
                    <a:pt x="1000" y="779"/>
                  </a:lnTo>
                  <a:lnTo>
                    <a:pt x="1000" y="782"/>
                  </a:lnTo>
                  <a:lnTo>
                    <a:pt x="997" y="782"/>
                  </a:lnTo>
                  <a:lnTo>
                    <a:pt x="995" y="782"/>
                  </a:lnTo>
                  <a:lnTo>
                    <a:pt x="992" y="782"/>
                  </a:lnTo>
                  <a:lnTo>
                    <a:pt x="990" y="782"/>
                  </a:lnTo>
                  <a:lnTo>
                    <a:pt x="987" y="782"/>
                  </a:lnTo>
                  <a:lnTo>
                    <a:pt x="985" y="782"/>
                  </a:lnTo>
                  <a:lnTo>
                    <a:pt x="982" y="782"/>
                  </a:lnTo>
                  <a:lnTo>
                    <a:pt x="982" y="784"/>
                  </a:lnTo>
                  <a:lnTo>
                    <a:pt x="980" y="784"/>
                  </a:lnTo>
                  <a:lnTo>
                    <a:pt x="977" y="784"/>
                  </a:lnTo>
                  <a:lnTo>
                    <a:pt x="975" y="784"/>
                  </a:lnTo>
                  <a:lnTo>
                    <a:pt x="972" y="784"/>
                  </a:lnTo>
                  <a:lnTo>
                    <a:pt x="972" y="782"/>
                  </a:lnTo>
                  <a:lnTo>
                    <a:pt x="972" y="784"/>
                  </a:lnTo>
                  <a:lnTo>
                    <a:pt x="969" y="784"/>
                  </a:lnTo>
                  <a:lnTo>
                    <a:pt x="967" y="784"/>
                  </a:lnTo>
                  <a:lnTo>
                    <a:pt x="964" y="784"/>
                  </a:lnTo>
                  <a:lnTo>
                    <a:pt x="964" y="787"/>
                  </a:lnTo>
                  <a:lnTo>
                    <a:pt x="964" y="784"/>
                  </a:lnTo>
                  <a:lnTo>
                    <a:pt x="962" y="784"/>
                  </a:lnTo>
                  <a:lnTo>
                    <a:pt x="964" y="784"/>
                  </a:lnTo>
                  <a:lnTo>
                    <a:pt x="964" y="782"/>
                  </a:lnTo>
                  <a:lnTo>
                    <a:pt x="962" y="782"/>
                  </a:lnTo>
                  <a:lnTo>
                    <a:pt x="962" y="784"/>
                  </a:lnTo>
                  <a:lnTo>
                    <a:pt x="962" y="787"/>
                  </a:lnTo>
                  <a:lnTo>
                    <a:pt x="959" y="787"/>
                  </a:lnTo>
                  <a:lnTo>
                    <a:pt x="959" y="784"/>
                  </a:lnTo>
                  <a:lnTo>
                    <a:pt x="959" y="782"/>
                  </a:lnTo>
                  <a:lnTo>
                    <a:pt x="957" y="782"/>
                  </a:lnTo>
                  <a:lnTo>
                    <a:pt x="957" y="784"/>
                  </a:lnTo>
                  <a:lnTo>
                    <a:pt x="957" y="787"/>
                  </a:lnTo>
                  <a:lnTo>
                    <a:pt x="954" y="787"/>
                  </a:lnTo>
                  <a:lnTo>
                    <a:pt x="952" y="787"/>
                  </a:lnTo>
                  <a:lnTo>
                    <a:pt x="949" y="787"/>
                  </a:lnTo>
                  <a:lnTo>
                    <a:pt x="949" y="784"/>
                  </a:lnTo>
                  <a:lnTo>
                    <a:pt x="947" y="784"/>
                  </a:lnTo>
                  <a:lnTo>
                    <a:pt x="949" y="784"/>
                  </a:lnTo>
                  <a:lnTo>
                    <a:pt x="949" y="782"/>
                  </a:lnTo>
                  <a:lnTo>
                    <a:pt x="949" y="779"/>
                  </a:lnTo>
                  <a:lnTo>
                    <a:pt x="952" y="779"/>
                  </a:lnTo>
                  <a:lnTo>
                    <a:pt x="952" y="777"/>
                  </a:lnTo>
                  <a:lnTo>
                    <a:pt x="949" y="777"/>
                  </a:lnTo>
                  <a:lnTo>
                    <a:pt x="949" y="779"/>
                  </a:lnTo>
                  <a:lnTo>
                    <a:pt x="949" y="782"/>
                  </a:lnTo>
                  <a:lnTo>
                    <a:pt x="947" y="782"/>
                  </a:lnTo>
                  <a:lnTo>
                    <a:pt x="947" y="779"/>
                  </a:lnTo>
                  <a:lnTo>
                    <a:pt x="944" y="779"/>
                  </a:lnTo>
                  <a:lnTo>
                    <a:pt x="947" y="779"/>
                  </a:lnTo>
                  <a:lnTo>
                    <a:pt x="947" y="782"/>
                  </a:lnTo>
                  <a:lnTo>
                    <a:pt x="947" y="784"/>
                  </a:lnTo>
                  <a:lnTo>
                    <a:pt x="944" y="784"/>
                  </a:lnTo>
                  <a:lnTo>
                    <a:pt x="944" y="782"/>
                  </a:lnTo>
                  <a:lnTo>
                    <a:pt x="941" y="782"/>
                  </a:lnTo>
                  <a:lnTo>
                    <a:pt x="941" y="779"/>
                  </a:lnTo>
                  <a:lnTo>
                    <a:pt x="939" y="779"/>
                  </a:lnTo>
                  <a:lnTo>
                    <a:pt x="939" y="777"/>
                  </a:lnTo>
                  <a:lnTo>
                    <a:pt x="936" y="777"/>
                  </a:lnTo>
                  <a:lnTo>
                    <a:pt x="936" y="779"/>
                  </a:lnTo>
                  <a:lnTo>
                    <a:pt x="939" y="779"/>
                  </a:lnTo>
                  <a:lnTo>
                    <a:pt x="936" y="779"/>
                  </a:lnTo>
                  <a:lnTo>
                    <a:pt x="936" y="782"/>
                  </a:lnTo>
                  <a:lnTo>
                    <a:pt x="934" y="782"/>
                  </a:lnTo>
                  <a:lnTo>
                    <a:pt x="936" y="782"/>
                  </a:lnTo>
                  <a:lnTo>
                    <a:pt x="939" y="782"/>
                  </a:lnTo>
                  <a:lnTo>
                    <a:pt x="939" y="779"/>
                  </a:lnTo>
                  <a:lnTo>
                    <a:pt x="941" y="779"/>
                  </a:lnTo>
                  <a:lnTo>
                    <a:pt x="941" y="782"/>
                  </a:lnTo>
                  <a:lnTo>
                    <a:pt x="944" y="782"/>
                  </a:lnTo>
                  <a:lnTo>
                    <a:pt x="944" y="784"/>
                  </a:lnTo>
                  <a:lnTo>
                    <a:pt x="947" y="784"/>
                  </a:lnTo>
                  <a:lnTo>
                    <a:pt x="947" y="787"/>
                  </a:lnTo>
                  <a:lnTo>
                    <a:pt x="947" y="789"/>
                  </a:lnTo>
                  <a:lnTo>
                    <a:pt x="944" y="789"/>
                  </a:lnTo>
                  <a:lnTo>
                    <a:pt x="941" y="789"/>
                  </a:lnTo>
                  <a:lnTo>
                    <a:pt x="939" y="789"/>
                  </a:lnTo>
                  <a:lnTo>
                    <a:pt x="936" y="789"/>
                  </a:lnTo>
                  <a:lnTo>
                    <a:pt x="934" y="789"/>
                  </a:lnTo>
                  <a:lnTo>
                    <a:pt x="931" y="789"/>
                  </a:lnTo>
                  <a:lnTo>
                    <a:pt x="931" y="792"/>
                  </a:lnTo>
                  <a:lnTo>
                    <a:pt x="929" y="792"/>
                  </a:lnTo>
                  <a:lnTo>
                    <a:pt x="926" y="792"/>
                  </a:lnTo>
                  <a:lnTo>
                    <a:pt x="924" y="792"/>
                  </a:lnTo>
                  <a:lnTo>
                    <a:pt x="921" y="792"/>
                  </a:lnTo>
                  <a:lnTo>
                    <a:pt x="919" y="792"/>
                  </a:lnTo>
                  <a:lnTo>
                    <a:pt x="916" y="792"/>
                  </a:lnTo>
                  <a:lnTo>
                    <a:pt x="916" y="795"/>
                  </a:lnTo>
                  <a:lnTo>
                    <a:pt x="913" y="795"/>
                  </a:lnTo>
                  <a:lnTo>
                    <a:pt x="911" y="795"/>
                  </a:lnTo>
                  <a:lnTo>
                    <a:pt x="908" y="795"/>
                  </a:lnTo>
                  <a:lnTo>
                    <a:pt x="908" y="797"/>
                  </a:lnTo>
                  <a:lnTo>
                    <a:pt x="906" y="797"/>
                  </a:lnTo>
                  <a:lnTo>
                    <a:pt x="906" y="795"/>
                  </a:lnTo>
                  <a:lnTo>
                    <a:pt x="906" y="797"/>
                  </a:lnTo>
                  <a:lnTo>
                    <a:pt x="903" y="797"/>
                  </a:lnTo>
                  <a:lnTo>
                    <a:pt x="901" y="797"/>
                  </a:lnTo>
                  <a:lnTo>
                    <a:pt x="901" y="800"/>
                  </a:lnTo>
                  <a:lnTo>
                    <a:pt x="898" y="800"/>
                  </a:lnTo>
                  <a:lnTo>
                    <a:pt x="896" y="800"/>
                  </a:lnTo>
                  <a:lnTo>
                    <a:pt x="893" y="800"/>
                  </a:lnTo>
                  <a:lnTo>
                    <a:pt x="893" y="802"/>
                  </a:lnTo>
                  <a:lnTo>
                    <a:pt x="891" y="802"/>
                  </a:lnTo>
                  <a:lnTo>
                    <a:pt x="891" y="800"/>
                  </a:lnTo>
                  <a:lnTo>
                    <a:pt x="893" y="800"/>
                  </a:lnTo>
                  <a:lnTo>
                    <a:pt x="891" y="800"/>
                  </a:lnTo>
                  <a:lnTo>
                    <a:pt x="891" y="802"/>
                  </a:lnTo>
                  <a:lnTo>
                    <a:pt x="888" y="802"/>
                  </a:lnTo>
                  <a:lnTo>
                    <a:pt x="885" y="802"/>
                  </a:lnTo>
                  <a:lnTo>
                    <a:pt x="885" y="805"/>
                  </a:lnTo>
                  <a:lnTo>
                    <a:pt x="883" y="805"/>
                  </a:lnTo>
                  <a:lnTo>
                    <a:pt x="880" y="805"/>
                  </a:lnTo>
                  <a:lnTo>
                    <a:pt x="878" y="805"/>
                  </a:lnTo>
                  <a:lnTo>
                    <a:pt x="878" y="807"/>
                  </a:lnTo>
                  <a:lnTo>
                    <a:pt x="875" y="807"/>
                  </a:lnTo>
                  <a:lnTo>
                    <a:pt x="873" y="807"/>
                  </a:lnTo>
                  <a:lnTo>
                    <a:pt x="873" y="810"/>
                  </a:lnTo>
                  <a:lnTo>
                    <a:pt x="873" y="807"/>
                  </a:lnTo>
                  <a:lnTo>
                    <a:pt x="873" y="810"/>
                  </a:lnTo>
                  <a:lnTo>
                    <a:pt x="870" y="810"/>
                  </a:lnTo>
                  <a:lnTo>
                    <a:pt x="868" y="810"/>
                  </a:lnTo>
                  <a:lnTo>
                    <a:pt x="868" y="812"/>
                  </a:lnTo>
                  <a:lnTo>
                    <a:pt x="865" y="812"/>
                  </a:lnTo>
                  <a:lnTo>
                    <a:pt x="863" y="812"/>
                  </a:lnTo>
                  <a:lnTo>
                    <a:pt x="860" y="812"/>
                  </a:lnTo>
                  <a:lnTo>
                    <a:pt x="857" y="812"/>
                  </a:lnTo>
                  <a:lnTo>
                    <a:pt x="857" y="815"/>
                  </a:lnTo>
                  <a:lnTo>
                    <a:pt x="857" y="812"/>
                  </a:lnTo>
                  <a:lnTo>
                    <a:pt x="855" y="812"/>
                  </a:lnTo>
                  <a:lnTo>
                    <a:pt x="855" y="815"/>
                  </a:lnTo>
                  <a:lnTo>
                    <a:pt x="852" y="815"/>
                  </a:lnTo>
                  <a:lnTo>
                    <a:pt x="850" y="815"/>
                  </a:lnTo>
                  <a:lnTo>
                    <a:pt x="847" y="815"/>
                  </a:lnTo>
                  <a:lnTo>
                    <a:pt x="847" y="817"/>
                  </a:lnTo>
                  <a:lnTo>
                    <a:pt x="845" y="817"/>
                  </a:lnTo>
                  <a:lnTo>
                    <a:pt x="847" y="817"/>
                  </a:lnTo>
                  <a:lnTo>
                    <a:pt x="847" y="820"/>
                  </a:lnTo>
                  <a:lnTo>
                    <a:pt x="845" y="820"/>
                  </a:lnTo>
                  <a:lnTo>
                    <a:pt x="845" y="823"/>
                  </a:lnTo>
                  <a:lnTo>
                    <a:pt x="842" y="823"/>
                  </a:lnTo>
                  <a:lnTo>
                    <a:pt x="840" y="823"/>
                  </a:lnTo>
                  <a:lnTo>
                    <a:pt x="837" y="823"/>
                  </a:lnTo>
                  <a:lnTo>
                    <a:pt x="835" y="823"/>
                  </a:lnTo>
                  <a:lnTo>
                    <a:pt x="835" y="825"/>
                  </a:lnTo>
                  <a:lnTo>
                    <a:pt x="832" y="825"/>
                  </a:lnTo>
                  <a:lnTo>
                    <a:pt x="829" y="825"/>
                  </a:lnTo>
                  <a:lnTo>
                    <a:pt x="829" y="828"/>
                  </a:lnTo>
                  <a:lnTo>
                    <a:pt x="827" y="828"/>
                  </a:lnTo>
                  <a:lnTo>
                    <a:pt x="824" y="828"/>
                  </a:lnTo>
                  <a:lnTo>
                    <a:pt x="822" y="828"/>
                  </a:lnTo>
                  <a:lnTo>
                    <a:pt x="822" y="830"/>
                  </a:lnTo>
                  <a:lnTo>
                    <a:pt x="819" y="830"/>
                  </a:lnTo>
                  <a:lnTo>
                    <a:pt x="817" y="830"/>
                  </a:lnTo>
                  <a:lnTo>
                    <a:pt x="814" y="830"/>
                  </a:lnTo>
                  <a:lnTo>
                    <a:pt x="812" y="830"/>
                  </a:lnTo>
                  <a:lnTo>
                    <a:pt x="809" y="830"/>
                  </a:lnTo>
                  <a:lnTo>
                    <a:pt x="807" y="830"/>
                  </a:lnTo>
                  <a:lnTo>
                    <a:pt x="804" y="830"/>
                  </a:lnTo>
                  <a:lnTo>
                    <a:pt x="804" y="833"/>
                  </a:lnTo>
                  <a:lnTo>
                    <a:pt x="801" y="833"/>
                  </a:lnTo>
                  <a:lnTo>
                    <a:pt x="799" y="833"/>
                  </a:lnTo>
                  <a:lnTo>
                    <a:pt x="796" y="833"/>
                  </a:lnTo>
                  <a:lnTo>
                    <a:pt x="794" y="833"/>
                  </a:lnTo>
                  <a:lnTo>
                    <a:pt x="794" y="835"/>
                  </a:lnTo>
                  <a:lnTo>
                    <a:pt x="791" y="835"/>
                  </a:lnTo>
                  <a:lnTo>
                    <a:pt x="791" y="838"/>
                  </a:lnTo>
                  <a:lnTo>
                    <a:pt x="791" y="840"/>
                  </a:lnTo>
                  <a:lnTo>
                    <a:pt x="791" y="843"/>
                  </a:lnTo>
                  <a:lnTo>
                    <a:pt x="789" y="843"/>
                  </a:lnTo>
                  <a:lnTo>
                    <a:pt x="786" y="843"/>
                  </a:lnTo>
                  <a:lnTo>
                    <a:pt x="786" y="845"/>
                  </a:lnTo>
                  <a:lnTo>
                    <a:pt x="784" y="845"/>
                  </a:lnTo>
                  <a:lnTo>
                    <a:pt x="781" y="845"/>
                  </a:lnTo>
                  <a:lnTo>
                    <a:pt x="781" y="848"/>
                  </a:lnTo>
                  <a:lnTo>
                    <a:pt x="779" y="848"/>
                  </a:lnTo>
                  <a:lnTo>
                    <a:pt x="776" y="848"/>
                  </a:lnTo>
                  <a:lnTo>
                    <a:pt x="776" y="851"/>
                  </a:lnTo>
                  <a:lnTo>
                    <a:pt x="773" y="851"/>
                  </a:lnTo>
                  <a:lnTo>
                    <a:pt x="771" y="851"/>
                  </a:lnTo>
                  <a:lnTo>
                    <a:pt x="771" y="853"/>
                  </a:lnTo>
                  <a:lnTo>
                    <a:pt x="768" y="853"/>
                  </a:lnTo>
                  <a:lnTo>
                    <a:pt x="766" y="853"/>
                  </a:lnTo>
                  <a:lnTo>
                    <a:pt x="763" y="853"/>
                  </a:lnTo>
                  <a:lnTo>
                    <a:pt x="763" y="856"/>
                  </a:lnTo>
                  <a:lnTo>
                    <a:pt x="761" y="856"/>
                  </a:lnTo>
                  <a:lnTo>
                    <a:pt x="758" y="856"/>
                  </a:lnTo>
                  <a:lnTo>
                    <a:pt x="758" y="858"/>
                  </a:lnTo>
                  <a:lnTo>
                    <a:pt x="756" y="858"/>
                  </a:lnTo>
                  <a:lnTo>
                    <a:pt x="753" y="858"/>
                  </a:lnTo>
                  <a:lnTo>
                    <a:pt x="753" y="861"/>
                  </a:lnTo>
                  <a:lnTo>
                    <a:pt x="751" y="861"/>
                  </a:lnTo>
                  <a:lnTo>
                    <a:pt x="748" y="861"/>
                  </a:lnTo>
                  <a:lnTo>
                    <a:pt x="748" y="863"/>
                  </a:lnTo>
                  <a:lnTo>
                    <a:pt x="745" y="863"/>
                  </a:lnTo>
                  <a:lnTo>
                    <a:pt x="743" y="863"/>
                  </a:lnTo>
                  <a:lnTo>
                    <a:pt x="740" y="863"/>
                  </a:lnTo>
                  <a:lnTo>
                    <a:pt x="740" y="866"/>
                  </a:lnTo>
                  <a:lnTo>
                    <a:pt x="740" y="868"/>
                  </a:lnTo>
                  <a:lnTo>
                    <a:pt x="738" y="868"/>
                  </a:lnTo>
                  <a:lnTo>
                    <a:pt x="735" y="868"/>
                  </a:lnTo>
                  <a:lnTo>
                    <a:pt x="735" y="871"/>
                  </a:lnTo>
                  <a:lnTo>
                    <a:pt x="733" y="871"/>
                  </a:lnTo>
                  <a:lnTo>
                    <a:pt x="730" y="871"/>
                  </a:lnTo>
                  <a:lnTo>
                    <a:pt x="730" y="873"/>
                  </a:lnTo>
                  <a:lnTo>
                    <a:pt x="728" y="873"/>
                  </a:lnTo>
                  <a:lnTo>
                    <a:pt x="725" y="873"/>
                  </a:lnTo>
                  <a:lnTo>
                    <a:pt x="723" y="873"/>
                  </a:lnTo>
                  <a:lnTo>
                    <a:pt x="723" y="876"/>
                  </a:lnTo>
                  <a:lnTo>
                    <a:pt x="723" y="873"/>
                  </a:lnTo>
                  <a:lnTo>
                    <a:pt x="723" y="876"/>
                  </a:lnTo>
                  <a:lnTo>
                    <a:pt x="720" y="876"/>
                  </a:lnTo>
                  <a:lnTo>
                    <a:pt x="717" y="876"/>
                  </a:lnTo>
                  <a:lnTo>
                    <a:pt x="715" y="876"/>
                  </a:lnTo>
                  <a:lnTo>
                    <a:pt x="712" y="876"/>
                  </a:lnTo>
                  <a:lnTo>
                    <a:pt x="712" y="879"/>
                  </a:lnTo>
                  <a:lnTo>
                    <a:pt x="710" y="879"/>
                  </a:lnTo>
                  <a:lnTo>
                    <a:pt x="710" y="881"/>
                  </a:lnTo>
                  <a:lnTo>
                    <a:pt x="707" y="881"/>
                  </a:lnTo>
                  <a:lnTo>
                    <a:pt x="707" y="884"/>
                  </a:lnTo>
                  <a:lnTo>
                    <a:pt x="705" y="884"/>
                  </a:lnTo>
                  <a:lnTo>
                    <a:pt x="702" y="884"/>
                  </a:lnTo>
                  <a:lnTo>
                    <a:pt x="700" y="884"/>
                  </a:lnTo>
                  <a:lnTo>
                    <a:pt x="700" y="886"/>
                  </a:lnTo>
                  <a:lnTo>
                    <a:pt x="700" y="884"/>
                  </a:lnTo>
                  <a:lnTo>
                    <a:pt x="700" y="886"/>
                  </a:lnTo>
                  <a:lnTo>
                    <a:pt x="697" y="886"/>
                  </a:lnTo>
                  <a:lnTo>
                    <a:pt x="695" y="886"/>
                  </a:lnTo>
                  <a:lnTo>
                    <a:pt x="692" y="886"/>
                  </a:lnTo>
                  <a:lnTo>
                    <a:pt x="689" y="886"/>
                  </a:lnTo>
                  <a:lnTo>
                    <a:pt x="687" y="886"/>
                  </a:lnTo>
                  <a:lnTo>
                    <a:pt x="687" y="889"/>
                  </a:lnTo>
                  <a:lnTo>
                    <a:pt x="684" y="889"/>
                  </a:lnTo>
                  <a:lnTo>
                    <a:pt x="682" y="889"/>
                  </a:lnTo>
                  <a:lnTo>
                    <a:pt x="682" y="891"/>
                  </a:lnTo>
                  <a:lnTo>
                    <a:pt x="679" y="891"/>
                  </a:lnTo>
                  <a:lnTo>
                    <a:pt x="677" y="891"/>
                  </a:lnTo>
                  <a:lnTo>
                    <a:pt x="674" y="891"/>
                  </a:lnTo>
                  <a:lnTo>
                    <a:pt x="672" y="891"/>
                  </a:lnTo>
                  <a:lnTo>
                    <a:pt x="672" y="894"/>
                  </a:lnTo>
                  <a:lnTo>
                    <a:pt x="669" y="894"/>
                  </a:lnTo>
                  <a:lnTo>
                    <a:pt x="667" y="894"/>
                  </a:lnTo>
                  <a:lnTo>
                    <a:pt x="664" y="894"/>
                  </a:lnTo>
                  <a:lnTo>
                    <a:pt x="664" y="896"/>
                  </a:lnTo>
                  <a:lnTo>
                    <a:pt x="661" y="896"/>
                  </a:lnTo>
                  <a:lnTo>
                    <a:pt x="659" y="896"/>
                  </a:lnTo>
                  <a:lnTo>
                    <a:pt x="656" y="896"/>
                  </a:lnTo>
                  <a:lnTo>
                    <a:pt x="656" y="899"/>
                  </a:lnTo>
                  <a:lnTo>
                    <a:pt x="654" y="899"/>
                  </a:lnTo>
                  <a:lnTo>
                    <a:pt x="651" y="899"/>
                  </a:lnTo>
                  <a:lnTo>
                    <a:pt x="651" y="901"/>
                  </a:lnTo>
                  <a:lnTo>
                    <a:pt x="649" y="901"/>
                  </a:lnTo>
                  <a:lnTo>
                    <a:pt x="646" y="901"/>
                  </a:lnTo>
                  <a:lnTo>
                    <a:pt x="644" y="901"/>
                  </a:lnTo>
                  <a:lnTo>
                    <a:pt x="641" y="901"/>
                  </a:lnTo>
                  <a:lnTo>
                    <a:pt x="641" y="904"/>
                  </a:lnTo>
                  <a:lnTo>
                    <a:pt x="639" y="904"/>
                  </a:lnTo>
                  <a:lnTo>
                    <a:pt x="636" y="904"/>
                  </a:lnTo>
                  <a:lnTo>
                    <a:pt x="633" y="904"/>
                  </a:lnTo>
                  <a:lnTo>
                    <a:pt x="631" y="904"/>
                  </a:lnTo>
                  <a:lnTo>
                    <a:pt x="628" y="904"/>
                  </a:lnTo>
                  <a:lnTo>
                    <a:pt x="626" y="904"/>
                  </a:lnTo>
                  <a:lnTo>
                    <a:pt x="626" y="907"/>
                  </a:lnTo>
                  <a:lnTo>
                    <a:pt x="623" y="907"/>
                  </a:lnTo>
                  <a:lnTo>
                    <a:pt x="623" y="909"/>
                  </a:lnTo>
                  <a:lnTo>
                    <a:pt x="621" y="909"/>
                  </a:lnTo>
                  <a:lnTo>
                    <a:pt x="618" y="909"/>
                  </a:lnTo>
                  <a:lnTo>
                    <a:pt x="616" y="909"/>
                  </a:lnTo>
                  <a:lnTo>
                    <a:pt x="613" y="909"/>
                  </a:lnTo>
                  <a:lnTo>
                    <a:pt x="613" y="912"/>
                  </a:lnTo>
                  <a:lnTo>
                    <a:pt x="611" y="912"/>
                  </a:lnTo>
                  <a:lnTo>
                    <a:pt x="608" y="912"/>
                  </a:lnTo>
                  <a:lnTo>
                    <a:pt x="605" y="912"/>
                  </a:lnTo>
                  <a:lnTo>
                    <a:pt x="603" y="912"/>
                  </a:lnTo>
                  <a:lnTo>
                    <a:pt x="603" y="914"/>
                  </a:lnTo>
                  <a:lnTo>
                    <a:pt x="600" y="914"/>
                  </a:lnTo>
                  <a:lnTo>
                    <a:pt x="600" y="917"/>
                  </a:lnTo>
                  <a:lnTo>
                    <a:pt x="603" y="917"/>
                  </a:lnTo>
                  <a:lnTo>
                    <a:pt x="603" y="919"/>
                  </a:lnTo>
                  <a:lnTo>
                    <a:pt x="603" y="917"/>
                  </a:lnTo>
                  <a:lnTo>
                    <a:pt x="603" y="919"/>
                  </a:lnTo>
                  <a:lnTo>
                    <a:pt x="600" y="919"/>
                  </a:lnTo>
                  <a:lnTo>
                    <a:pt x="600" y="922"/>
                  </a:lnTo>
                  <a:lnTo>
                    <a:pt x="598" y="922"/>
                  </a:lnTo>
                  <a:lnTo>
                    <a:pt x="595" y="922"/>
                  </a:lnTo>
                  <a:lnTo>
                    <a:pt x="593" y="922"/>
                  </a:lnTo>
                  <a:lnTo>
                    <a:pt x="593" y="924"/>
                  </a:lnTo>
                  <a:lnTo>
                    <a:pt x="593" y="922"/>
                  </a:lnTo>
                  <a:lnTo>
                    <a:pt x="593" y="924"/>
                  </a:lnTo>
                  <a:lnTo>
                    <a:pt x="590" y="924"/>
                  </a:lnTo>
                  <a:lnTo>
                    <a:pt x="588" y="924"/>
                  </a:lnTo>
                  <a:lnTo>
                    <a:pt x="585" y="924"/>
                  </a:lnTo>
                  <a:lnTo>
                    <a:pt x="583" y="924"/>
                  </a:lnTo>
                  <a:lnTo>
                    <a:pt x="583" y="927"/>
                  </a:lnTo>
                  <a:lnTo>
                    <a:pt x="580" y="927"/>
                  </a:lnTo>
                  <a:lnTo>
                    <a:pt x="577" y="927"/>
                  </a:lnTo>
                  <a:lnTo>
                    <a:pt x="575" y="927"/>
                  </a:lnTo>
                  <a:lnTo>
                    <a:pt x="572" y="927"/>
                  </a:lnTo>
                  <a:lnTo>
                    <a:pt x="570" y="927"/>
                  </a:lnTo>
                  <a:lnTo>
                    <a:pt x="567" y="927"/>
                  </a:lnTo>
                  <a:lnTo>
                    <a:pt x="567" y="929"/>
                  </a:lnTo>
                  <a:lnTo>
                    <a:pt x="565" y="929"/>
                  </a:lnTo>
                  <a:lnTo>
                    <a:pt x="562" y="929"/>
                  </a:lnTo>
                  <a:lnTo>
                    <a:pt x="560" y="929"/>
                  </a:lnTo>
                  <a:lnTo>
                    <a:pt x="557" y="929"/>
                  </a:lnTo>
                  <a:lnTo>
                    <a:pt x="555" y="929"/>
                  </a:lnTo>
                  <a:lnTo>
                    <a:pt x="552" y="929"/>
                  </a:lnTo>
                  <a:lnTo>
                    <a:pt x="552" y="932"/>
                  </a:lnTo>
                  <a:lnTo>
                    <a:pt x="549" y="932"/>
                  </a:lnTo>
                  <a:lnTo>
                    <a:pt x="547" y="932"/>
                  </a:lnTo>
                  <a:lnTo>
                    <a:pt x="544" y="932"/>
                  </a:lnTo>
                  <a:lnTo>
                    <a:pt x="542" y="932"/>
                  </a:lnTo>
                  <a:lnTo>
                    <a:pt x="542" y="935"/>
                  </a:lnTo>
                  <a:lnTo>
                    <a:pt x="539" y="935"/>
                  </a:lnTo>
                  <a:lnTo>
                    <a:pt x="537" y="935"/>
                  </a:lnTo>
                  <a:lnTo>
                    <a:pt x="534" y="935"/>
                  </a:lnTo>
                  <a:lnTo>
                    <a:pt x="532" y="935"/>
                  </a:lnTo>
                  <a:lnTo>
                    <a:pt x="529" y="935"/>
                  </a:lnTo>
                  <a:lnTo>
                    <a:pt x="529" y="937"/>
                  </a:lnTo>
                  <a:lnTo>
                    <a:pt x="529" y="935"/>
                  </a:lnTo>
                  <a:lnTo>
                    <a:pt x="529" y="937"/>
                  </a:lnTo>
                  <a:lnTo>
                    <a:pt x="527" y="937"/>
                  </a:lnTo>
                  <a:lnTo>
                    <a:pt x="527" y="940"/>
                  </a:lnTo>
                  <a:lnTo>
                    <a:pt x="524" y="940"/>
                  </a:lnTo>
                  <a:lnTo>
                    <a:pt x="521" y="940"/>
                  </a:lnTo>
                  <a:lnTo>
                    <a:pt x="521" y="942"/>
                  </a:lnTo>
                  <a:lnTo>
                    <a:pt x="521" y="945"/>
                  </a:lnTo>
                  <a:lnTo>
                    <a:pt x="519" y="945"/>
                  </a:lnTo>
                  <a:lnTo>
                    <a:pt x="519" y="947"/>
                  </a:lnTo>
                  <a:lnTo>
                    <a:pt x="516" y="947"/>
                  </a:lnTo>
                  <a:lnTo>
                    <a:pt x="514" y="947"/>
                  </a:lnTo>
                  <a:lnTo>
                    <a:pt x="514" y="950"/>
                  </a:lnTo>
                  <a:lnTo>
                    <a:pt x="514" y="947"/>
                  </a:lnTo>
                  <a:lnTo>
                    <a:pt x="516" y="947"/>
                  </a:lnTo>
                  <a:lnTo>
                    <a:pt x="516" y="945"/>
                  </a:lnTo>
                  <a:lnTo>
                    <a:pt x="514" y="945"/>
                  </a:lnTo>
                  <a:lnTo>
                    <a:pt x="514" y="947"/>
                  </a:lnTo>
                  <a:lnTo>
                    <a:pt x="511" y="947"/>
                  </a:lnTo>
                  <a:lnTo>
                    <a:pt x="511" y="945"/>
                  </a:lnTo>
                  <a:lnTo>
                    <a:pt x="511" y="942"/>
                  </a:lnTo>
                  <a:lnTo>
                    <a:pt x="511" y="945"/>
                  </a:lnTo>
                  <a:lnTo>
                    <a:pt x="509" y="945"/>
                  </a:lnTo>
                  <a:lnTo>
                    <a:pt x="509" y="947"/>
                  </a:lnTo>
                  <a:lnTo>
                    <a:pt x="511" y="947"/>
                  </a:lnTo>
                  <a:lnTo>
                    <a:pt x="511" y="950"/>
                  </a:lnTo>
                  <a:lnTo>
                    <a:pt x="514" y="950"/>
                  </a:lnTo>
                  <a:lnTo>
                    <a:pt x="514" y="952"/>
                  </a:lnTo>
                  <a:lnTo>
                    <a:pt x="514" y="950"/>
                  </a:lnTo>
                  <a:lnTo>
                    <a:pt x="511" y="950"/>
                  </a:lnTo>
                  <a:lnTo>
                    <a:pt x="511" y="952"/>
                  </a:lnTo>
                  <a:lnTo>
                    <a:pt x="509" y="952"/>
                  </a:lnTo>
                  <a:lnTo>
                    <a:pt x="506" y="952"/>
                  </a:lnTo>
                  <a:lnTo>
                    <a:pt x="506" y="955"/>
                  </a:lnTo>
                  <a:lnTo>
                    <a:pt x="504" y="955"/>
                  </a:lnTo>
                  <a:lnTo>
                    <a:pt x="506" y="955"/>
                  </a:lnTo>
                  <a:lnTo>
                    <a:pt x="506" y="957"/>
                  </a:lnTo>
                  <a:lnTo>
                    <a:pt x="504" y="957"/>
                  </a:lnTo>
                  <a:lnTo>
                    <a:pt x="504" y="955"/>
                  </a:lnTo>
                  <a:lnTo>
                    <a:pt x="504" y="957"/>
                  </a:lnTo>
                  <a:lnTo>
                    <a:pt x="501" y="957"/>
                  </a:lnTo>
                  <a:lnTo>
                    <a:pt x="499" y="957"/>
                  </a:lnTo>
                  <a:lnTo>
                    <a:pt x="496" y="957"/>
                  </a:lnTo>
                  <a:lnTo>
                    <a:pt x="496" y="960"/>
                  </a:lnTo>
                  <a:lnTo>
                    <a:pt x="493" y="960"/>
                  </a:lnTo>
                  <a:lnTo>
                    <a:pt x="491" y="960"/>
                  </a:lnTo>
                  <a:lnTo>
                    <a:pt x="488" y="960"/>
                  </a:lnTo>
                  <a:lnTo>
                    <a:pt x="488" y="957"/>
                  </a:lnTo>
                  <a:lnTo>
                    <a:pt x="488" y="955"/>
                  </a:lnTo>
                  <a:lnTo>
                    <a:pt x="486" y="955"/>
                  </a:lnTo>
                  <a:lnTo>
                    <a:pt x="486" y="952"/>
                  </a:lnTo>
                  <a:lnTo>
                    <a:pt x="483" y="952"/>
                  </a:lnTo>
                  <a:lnTo>
                    <a:pt x="483" y="955"/>
                  </a:lnTo>
                  <a:lnTo>
                    <a:pt x="483" y="952"/>
                  </a:lnTo>
                  <a:lnTo>
                    <a:pt x="481" y="952"/>
                  </a:lnTo>
                  <a:lnTo>
                    <a:pt x="481" y="950"/>
                  </a:lnTo>
                  <a:lnTo>
                    <a:pt x="478" y="950"/>
                  </a:lnTo>
                  <a:lnTo>
                    <a:pt x="478" y="952"/>
                  </a:lnTo>
                  <a:lnTo>
                    <a:pt x="478" y="950"/>
                  </a:lnTo>
                  <a:lnTo>
                    <a:pt x="476" y="950"/>
                  </a:lnTo>
                  <a:lnTo>
                    <a:pt x="473" y="950"/>
                  </a:lnTo>
                  <a:lnTo>
                    <a:pt x="473" y="947"/>
                  </a:lnTo>
                  <a:lnTo>
                    <a:pt x="473" y="950"/>
                  </a:lnTo>
                  <a:lnTo>
                    <a:pt x="471" y="950"/>
                  </a:lnTo>
                  <a:lnTo>
                    <a:pt x="471" y="947"/>
                  </a:lnTo>
                  <a:lnTo>
                    <a:pt x="471" y="950"/>
                  </a:lnTo>
                  <a:lnTo>
                    <a:pt x="473" y="950"/>
                  </a:lnTo>
                  <a:lnTo>
                    <a:pt x="476" y="950"/>
                  </a:lnTo>
                  <a:lnTo>
                    <a:pt x="476" y="952"/>
                  </a:lnTo>
                  <a:lnTo>
                    <a:pt x="473" y="952"/>
                  </a:lnTo>
                  <a:lnTo>
                    <a:pt x="476" y="952"/>
                  </a:lnTo>
                  <a:lnTo>
                    <a:pt x="478" y="952"/>
                  </a:lnTo>
                  <a:lnTo>
                    <a:pt x="478" y="955"/>
                  </a:lnTo>
                  <a:lnTo>
                    <a:pt x="481" y="955"/>
                  </a:lnTo>
                  <a:lnTo>
                    <a:pt x="481" y="957"/>
                  </a:lnTo>
                  <a:lnTo>
                    <a:pt x="483" y="957"/>
                  </a:lnTo>
                  <a:lnTo>
                    <a:pt x="483" y="960"/>
                  </a:lnTo>
                  <a:lnTo>
                    <a:pt x="486" y="960"/>
                  </a:lnTo>
                  <a:lnTo>
                    <a:pt x="483" y="960"/>
                  </a:lnTo>
                  <a:lnTo>
                    <a:pt x="483" y="963"/>
                  </a:lnTo>
                  <a:lnTo>
                    <a:pt x="481" y="963"/>
                  </a:lnTo>
                  <a:lnTo>
                    <a:pt x="478" y="963"/>
                  </a:lnTo>
                  <a:lnTo>
                    <a:pt x="476" y="963"/>
                  </a:lnTo>
                  <a:lnTo>
                    <a:pt x="473" y="963"/>
                  </a:lnTo>
                  <a:lnTo>
                    <a:pt x="471" y="963"/>
                  </a:lnTo>
                  <a:lnTo>
                    <a:pt x="471" y="965"/>
                  </a:lnTo>
                  <a:lnTo>
                    <a:pt x="468" y="965"/>
                  </a:lnTo>
                  <a:lnTo>
                    <a:pt x="468" y="968"/>
                  </a:lnTo>
                  <a:lnTo>
                    <a:pt x="465" y="968"/>
                  </a:lnTo>
                  <a:lnTo>
                    <a:pt x="468" y="968"/>
                  </a:lnTo>
                  <a:lnTo>
                    <a:pt x="468" y="970"/>
                  </a:lnTo>
                  <a:lnTo>
                    <a:pt x="465" y="970"/>
                  </a:lnTo>
                  <a:lnTo>
                    <a:pt x="465" y="973"/>
                  </a:lnTo>
                  <a:lnTo>
                    <a:pt x="463" y="973"/>
                  </a:lnTo>
                  <a:lnTo>
                    <a:pt x="460" y="973"/>
                  </a:lnTo>
                  <a:lnTo>
                    <a:pt x="458" y="973"/>
                  </a:lnTo>
                  <a:lnTo>
                    <a:pt x="458" y="975"/>
                  </a:lnTo>
                  <a:lnTo>
                    <a:pt x="455" y="975"/>
                  </a:lnTo>
                  <a:lnTo>
                    <a:pt x="453" y="975"/>
                  </a:lnTo>
                  <a:lnTo>
                    <a:pt x="450" y="975"/>
                  </a:lnTo>
                  <a:lnTo>
                    <a:pt x="448" y="975"/>
                  </a:lnTo>
                  <a:lnTo>
                    <a:pt x="445" y="975"/>
                  </a:lnTo>
                  <a:lnTo>
                    <a:pt x="443" y="975"/>
                  </a:lnTo>
                  <a:lnTo>
                    <a:pt x="440" y="975"/>
                  </a:lnTo>
                  <a:lnTo>
                    <a:pt x="437" y="975"/>
                  </a:lnTo>
                  <a:lnTo>
                    <a:pt x="435" y="975"/>
                  </a:lnTo>
                  <a:lnTo>
                    <a:pt x="435" y="978"/>
                  </a:lnTo>
                  <a:lnTo>
                    <a:pt x="435" y="975"/>
                  </a:lnTo>
                  <a:lnTo>
                    <a:pt x="435" y="978"/>
                  </a:lnTo>
                  <a:lnTo>
                    <a:pt x="432" y="978"/>
                  </a:lnTo>
                  <a:lnTo>
                    <a:pt x="430" y="978"/>
                  </a:lnTo>
                  <a:lnTo>
                    <a:pt x="427" y="978"/>
                  </a:lnTo>
                  <a:lnTo>
                    <a:pt x="425" y="978"/>
                  </a:lnTo>
                  <a:lnTo>
                    <a:pt x="422" y="978"/>
                  </a:lnTo>
                  <a:lnTo>
                    <a:pt x="420" y="978"/>
                  </a:lnTo>
                  <a:lnTo>
                    <a:pt x="417" y="978"/>
                  </a:lnTo>
                  <a:lnTo>
                    <a:pt x="414" y="978"/>
                  </a:lnTo>
                  <a:lnTo>
                    <a:pt x="412" y="978"/>
                  </a:lnTo>
                  <a:lnTo>
                    <a:pt x="412" y="980"/>
                  </a:lnTo>
                  <a:lnTo>
                    <a:pt x="409" y="980"/>
                  </a:lnTo>
                  <a:lnTo>
                    <a:pt x="407" y="980"/>
                  </a:lnTo>
                  <a:lnTo>
                    <a:pt x="404" y="980"/>
                  </a:lnTo>
                  <a:lnTo>
                    <a:pt x="402" y="980"/>
                  </a:lnTo>
                  <a:lnTo>
                    <a:pt x="399" y="980"/>
                  </a:lnTo>
                  <a:lnTo>
                    <a:pt x="397" y="980"/>
                  </a:lnTo>
                  <a:lnTo>
                    <a:pt x="397" y="983"/>
                  </a:lnTo>
                  <a:lnTo>
                    <a:pt x="394" y="983"/>
                  </a:lnTo>
                  <a:lnTo>
                    <a:pt x="394" y="980"/>
                  </a:lnTo>
                  <a:lnTo>
                    <a:pt x="394" y="983"/>
                  </a:lnTo>
                  <a:lnTo>
                    <a:pt x="392" y="983"/>
                  </a:lnTo>
                  <a:lnTo>
                    <a:pt x="389" y="983"/>
                  </a:lnTo>
                  <a:lnTo>
                    <a:pt x="386" y="983"/>
                  </a:lnTo>
                  <a:lnTo>
                    <a:pt x="384" y="983"/>
                  </a:lnTo>
                  <a:lnTo>
                    <a:pt x="381" y="983"/>
                  </a:lnTo>
                  <a:lnTo>
                    <a:pt x="381" y="985"/>
                  </a:lnTo>
                  <a:lnTo>
                    <a:pt x="379" y="985"/>
                  </a:lnTo>
                  <a:lnTo>
                    <a:pt x="376" y="985"/>
                  </a:lnTo>
                  <a:lnTo>
                    <a:pt x="374" y="985"/>
                  </a:lnTo>
                  <a:lnTo>
                    <a:pt x="371" y="985"/>
                  </a:lnTo>
                  <a:lnTo>
                    <a:pt x="369" y="985"/>
                  </a:lnTo>
                  <a:lnTo>
                    <a:pt x="366" y="985"/>
                  </a:lnTo>
                  <a:lnTo>
                    <a:pt x="364" y="985"/>
                  </a:lnTo>
                  <a:lnTo>
                    <a:pt x="364" y="988"/>
                  </a:lnTo>
                  <a:lnTo>
                    <a:pt x="361" y="988"/>
                  </a:lnTo>
                  <a:lnTo>
                    <a:pt x="358" y="988"/>
                  </a:lnTo>
                  <a:lnTo>
                    <a:pt x="356" y="988"/>
                  </a:lnTo>
                  <a:lnTo>
                    <a:pt x="356" y="991"/>
                  </a:lnTo>
                  <a:lnTo>
                    <a:pt x="353" y="991"/>
                  </a:lnTo>
                  <a:lnTo>
                    <a:pt x="353" y="993"/>
                  </a:lnTo>
                  <a:lnTo>
                    <a:pt x="353" y="996"/>
                  </a:lnTo>
                  <a:lnTo>
                    <a:pt x="353" y="998"/>
                  </a:lnTo>
                  <a:lnTo>
                    <a:pt x="356" y="998"/>
                  </a:lnTo>
                  <a:lnTo>
                    <a:pt x="356" y="1001"/>
                  </a:lnTo>
                  <a:lnTo>
                    <a:pt x="353" y="1001"/>
                  </a:lnTo>
                  <a:lnTo>
                    <a:pt x="351" y="1001"/>
                  </a:lnTo>
                  <a:lnTo>
                    <a:pt x="351" y="1003"/>
                  </a:lnTo>
                  <a:lnTo>
                    <a:pt x="348" y="1003"/>
                  </a:lnTo>
                  <a:lnTo>
                    <a:pt x="346" y="1003"/>
                  </a:lnTo>
                  <a:lnTo>
                    <a:pt x="346" y="1006"/>
                  </a:lnTo>
                  <a:lnTo>
                    <a:pt x="343" y="1006"/>
                  </a:lnTo>
                  <a:lnTo>
                    <a:pt x="341" y="1006"/>
                  </a:lnTo>
                  <a:lnTo>
                    <a:pt x="341" y="1008"/>
                  </a:lnTo>
                  <a:lnTo>
                    <a:pt x="338" y="1008"/>
                  </a:lnTo>
                  <a:lnTo>
                    <a:pt x="336" y="1008"/>
                  </a:lnTo>
                  <a:lnTo>
                    <a:pt x="336" y="1011"/>
                  </a:lnTo>
                  <a:lnTo>
                    <a:pt x="333" y="1011"/>
                  </a:lnTo>
                  <a:lnTo>
                    <a:pt x="333" y="1013"/>
                  </a:lnTo>
                  <a:lnTo>
                    <a:pt x="330" y="1013"/>
                  </a:lnTo>
                  <a:lnTo>
                    <a:pt x="330" y="1016"/>
                  </a:lnTo>
                  <a:lnTo>
                    <a:pt x="328" y="1016"/>
                  </a:lnTo>
                  <a:lnTo>
                    <a:pt x="328" y="1019"/>
                  </a:lnTo>
                  <a:lnTo>
                    <a:pt x="325" y="1019"/>
                  </a:lnTo>
                  <a:lnTo>
                    <a:pt x="323" y="1019"/>
                  </a:lnTo>
                  <a:lnTo>
                    <a:pt x="323" y="1021"/>
                  </a:lnTo>
                  <a:lnTo>
                    <a:pt x="320" y="1021"/>
                  </a:lnTo>
                  <a:lnTo>
                    <a:pt x="320" y="1024"/>
                  </a:lnTo>
                  <a:lnTo>
                    <a:pt x="320" y="1026"/>
                  </a:lnTo>
                  <a:lnTo>
                    <a:pt x="318" y="1026"/>
                  </a:lnTo>
                  <a:lnTo>
                    <a:pt x="315" y="1026"/>
                  </a:lnTo>
                  <a:lnTo>
                    <a:pt x="315" y="1029"/>
                  </a:lnTo>
                  <a:lnTo>
                    <a:pt x="313" y="1029"/>
                  </a:lnTo>
                  <a:lnTo>
                    <a:pt x="313" y="1031"/>
                  </a:lnTo>
                  <a:lnTo>
                    <a:pt x="310" y="1031"/>
                  </a:lnTo>
                  <a:lnTo>
                    <a:pt x="308" y="1031"/>
                  </a:lnTo>
                  <a:lnTo>
                    <a:pt x="308" y="1034"/>
                  </a:lnTo>
                  <a:lnTo>
                    <a:pt x="305" y="1034"/>
                  </a:lnTo>
                  <a:lnTo>
                    <a:pt x="305" y="1036"/>
                  </a:lnTo>
                  <a:lnTo>
                    <a:pt x="302" y="1036"/>
                  </a:lnTo>
                  <a:lnTo>
                    <a:pt x="305" y="1036"/>
                  </a:lnTo>
                  <a:lnTo>
                    <a:pt x="302" y="1036"/>
                  </a:lnTo>
                  <a:lnTo>
                    <a:pt x="300" y="1036"/>
                  </a:lnTo>
                  <a:lnTo>
                    <a:pt x="300" y="1039"/>
                  </a:lnTo>
                  <a:lnTo>
                    <a:pt x="300" y="1041"/>
                  </a:lnTo>
                  <a:lnTo>
                    <a:pt x="297" y="1041"/>
                  </a:lnTo>
                  <a:lnTo>
                    <a:pt x="297" y="1044"/>
                  </a:lnTo>
                  <a:lnTo>
                    <a:pt x="295" y="1044"/>
                  </a:lnTo>
                  <a:lnTo>
                    <a:pt x="295" y="1047"/>
                  </a:lnTo>
                  <a:lnTo>
                    <a:pt x="295" y="1049"/>
                  </a:lnTo>
                  <a:lnTo>
                    <a:pt x="292" y="1049"/>
                  </a:lnTo>
                  <a:lnTo>
                    <a:pt x="290" y="1049"/>
                  </a:lnTo>
                  <a:lnTo>
                    <a:pt x="287" y="1049"/>
                  </a:lnTo>
                  <a:lnTo>
                    <a:pt x="287" y="1052"/>
                  </a:lnTo>
                  <a:lnTo>
                    <a:pt x="285" y="1052"/>
                  </a:lnTo>
                  <a:lnTo>
                    <a:pt x="282" y="1052"/>
                  </a:lnTo>
                  <a:lnTo>
                    <a:pt x="282" y="1054"/>
                  </a:lnTo>
                  <a:lnTo>
                    <a:pt x="280" y="1054"/>
                  </a:lnTo>
                  <a:lnTo>
                    <a:pt x="277" y="1054"/>
                  </a:lnTo>
                  <a:lnTo>
                    <a:pt x="274" y="1054"/>
                  </a:lnTo>
                  <a:lnTo>
                    <a:pt x="272" y="1054"/>
                  </a:lnTo>
                  <a:lnTo>
                    <a:pt x="269" y="1054"/>
                  </a:lnTo>
                  <a:lnTo>
                    <a:pt x="269" y="1057"/>
                  </a:lnTo>
                  <a:lnTo>
                    <a:pt x="267" y="1057"/>
                  </a:lnTo>
                  <a:lnTo>
                    <a:pt x="264" y="1057"/>
                  </a:lnTo>
                  <a:lnTo>
                    <a:pt x="262" y="1057"/>
                  </a:lnTo>
                  <a:lnTo>
                    <a:pt x="259" y="1057"/>
                  </a:lnTo>
                  <a:lnTo>
                    <a:pt x="257" y="1057"/>
                  </a:lnTo>
                  <a:lnTo>
                    <a:pt x="254" y="1057"/>
                  </a:lnTo>
                  <a:lnTo>
                    <a:pt x="252" y="1057"/>
                  </a:lnTo>
                  <a:lnTo>
                    <a:pt x="249" y="1057"/>
                  </a:lnTo>
                  <a:lnTo>
                    <a:pt x="249" y="1059"/>
                  </a:lnTo>
                  <a:lnTo>
                    <a:pt x="246" y="1059"/>
                  </a:lnTo>
                  <a:lnTo>
                    <a:pt x="244" y="1059"/>
                  </a:lnTo>
                  <a:lnTo>
                    <a:pt x="241" y="1059"/>
                  </a:lnTo>
                  <a:lnTo>
                    <a:pt x="239" y="1059"/>
                  </a:lnTo>
                  <a:lnTo>
                    <a:pt x="236" y="1059"/>
                  </a:lnTo>
                  <a:lnTo>
                    <a:pt x="234" y="1059"/>
                  </a:lnTo>
                  <a:lnTo>
                    <a:pt x="231" y="1059"/>
                  </a:lnTo>
                  <a:lnTo>
                    <a:pt x="231" y="1062"/>
                  </a:lnTo>
                  <a:lnTo>
                    <a:pt x="229" y="1062"/>
                  </a:lnTo>
                  <a:lnTo>
                    <a:pt x="229" y="1059"/>
                  </a:lnTo>
                  <a:lnTo>
                    <a:pt x="229" y="1062"/>
                  </a:lnTo>
                  <a:lnTo>
                    <a:pt x="226" y="1062"/>
                  </a:lnTo>
                  <a:lnTo>
                    <a:pt x="224" y="1062"/>
                  </a:lnTo>
                  <a:lnTo>
                    <a:pt x="221" y="1062"/>
                  </a:lnTo>
                  <a:lnTo>
                    <a:pt x="218" y="1062"/>
                  </a:lnTo>
                  <a:lnTo>
                    <a:pt x="216" y="1062"/>
                  </a:lnTo>
                  <a:lnTo>
                    <a:pt x="216" y="1064"/>
                  </a:lnTo>
                  <a:lnTo>
                    <a:pt x="213" y="1064"/>
                  </a:lnTo>
                  <a:lnTo>
                    <a:pt x="211" y="1064"/>
                  </a:lnTo>
                  <a:lnTo>
                    <a:pt x="211" y="1067"/>
                  </a:lnTo>
                  <a:lnTo>
                    <a:pt x="208" y="1067"/>
                  </a:lnTo>
                  <a:lnTo>
                    <a:pt x="211" y="1067"/>
                  </a:lnTo>
                  <a:lnTo>
                    <a:pt x="211" y="1069"/>
                  </a:lnTo>
                  <a:lnTo>
                    <a:pt x="208" y="1069"/>
                  </a:lnTo>
                  <a:lnTo>
                    <a:pt x="206" y="1069"/>
                  </a:lnTo>
                  <a:lnTo>
                    <a:pt x="203" y="1069"/>
                  </a:lnTo>
                  <a:lnTo>
                    <a:pt x="203" y="1072"/>
                  </a:lnTo>
                  <a:lnTo>
                    <a:pt x="201" y="1072"/>
                  </a:lnTo>
                  <a:lnTo>
                    <a:pt x="198" y="1072"/>
                  </a:lnTo>
                  <a:lnTo>
                    <a:pt x="198" y="1075"/>
                  </a:lnTo>
                  <a:lnTo>
                    <a:pt x="196" y="1075"/>
                  </a:lnTo>
                  <a:close/>
                  <a:moveTo>
                    <a:pt x="483" y="955"/>
                  </a:moveTo>
                  <a:lnTo>
                    <a:pt x="483" y="957"/>
                  </a:lnTo>
                  <a:lnTo>
                    <a:pt x="483" y="955"/>
                  </a:lnTo>
                  <a:close/>
                  <a:moveTo>
                    <a:pt x="1043" y="759"/>
                  </a:moveTo>
                  <a:lnTo>
                    <a:pt x="1043" y="761"/>
                  </a:lnTo>
                  <a:lnTo>
                    <a:pt x="1046" y="761"/>
                  </a:lnTo>
                  <a:lnTo>
                    <a:pt x="1043" y="761"/>
                  </a:lnTo>
                  <a:lnTo>
                    <a:pt x="1043" y="759"/>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7">
              <a:extLst>
                <a:ext uri="{FF2B5EF4-FFF2-40B4-BE49-F238E27FC236}">
                  <a16:creationId xmlns:a16="http://schemas.microsoft.com/office/drawing/2014/main" id="{A22B5DE7-F5F8-8278-A4A0-6CDA91A77A60}"/>
                </a:ext>
              </a:extLst>
            </p:cNvPr>
            <p:cNvSpPr>
              <a:spLocks/>
            </p:cNvSpPr>
            <p:nvPr/>
          </p:nvSpPr>
          <p:spPr bwMode="auto">
            <a:xfrm>
              <a:off x="3903" y="2410"/>
              <a:ext cx="588" cy="1189"/>
            </a:xfrm>
            <a:custGeom>
              <a:avLst/>
              <a:gdLst>
                <a:gd name="T0" fmla="*/ 435 w 588"/>
                <a:gd name="T1" fmla="*/ 802 h 1189"/>
                <a:gd name="T2" fmla="*/ 481 w 588"/>
                <a:gd name="T3" fmla="*/ 911 h 1189"/>
                <a:gd name="T4" fmla="*/ 552 w 588"/>
                <a:gd name="T5" fmla="*/ 906 h 1189"/>
                <a:gd name="T6" fmla="*/ 588 w 588"/>
                <a:gd name="T7" fmla="*/ 1051 h 1189"/>
                <a:gd name="T8" fmla="*/ 565 w 588"/>
                <a:gd name="T9" fmla="*/ 1094 h 1189"/>
                <a:gd name="T10" fmla="*/ 575 w 588"/>
                <a:gd name="T11" fmla="*/ 1128 h 1189"/>
                <a:gd name="T12" fmla="*/ 565 w 588"/>
                <a:gd name="T13" fmla="*/ 1173 h 1189"/>
                <a:gd name="T14" fmla="*/ 514 w 588"/>
                <a:gd name="T15" fmla="*/ 1168 h 1189"/>
                <a:gd name="T16" fmla="*/ 432 w 588"/>
                <a:gd name="T17" fmla="*/ 1171 h 1189"/>
                <a:gd name="T18" fmla="*/ 371 w 588"/>
                <a:gd name="T19" fmla="*/ 1178 h 1189"/>
                <a:gd name="T20" fmla="*/ 333 w 588"/>
                <a:gd name="T21" fmla="*/ 1171 h 1189"/>
                <a:gd name="T22" fmla="*/ 295 w 588"/>
                <a:gd name="T23" fmla="*/ 1163 h 1189"/>
                <a:gd name="T24" fmla="*/ 257 w 588"/>
                <a:gd name="T25" fmla="*/ 1156 h 1189"/>
                <a:gd name="T26" fmla="*/ 216 w 588"/>
                <a:gd name="T27" fmla="*/ 1150 h 1189"/>
                <a:gd name="T28" fmla="*/ 178 w 588"/>
                <a:gd name="T29" fmla="*/ 1143 h 1189"/>
                <a:gd name="T30" fmla="*/ 132 w 588"/>
                <a:gd name="T31" fmla="*/ 1140 h 1189"/>
                <a:gd name="T32" fmla="*/ 94 w 588"/>
                <a:gd name="T33" fmla="*/ 1133 h 1189"/>
                <a:gd name="T34" fmla="*/ 53 w 588"/>
                <a:gd name="T35" fmla="*/ 1128 h 1189"/>
                <a:gd name="T36" fmla="*/ 15 w 588"/>
                <a:gd name="T37" fmla="*/ 1120 h 1189"/>
                <a:gd name="T38" fmla="*/ 68 w 588"/>
                <a:gd name="T39" fmla="*/ 1074 h 1189"/>
                <a:gd name="T40" fmla="*/ 79 w 588"/>
                <a:gd name="T41" fmla="*/ 1107 h 1189"/>
                <a:gd name="T42" fmla="*/ 112 w 588"/>
                <a:gd name="T43" fmla="*/ 1097 h 1189"/>
                <a:gd name="T44" fmla="*/ 114 w 588"/>
                <a:gd name="T45" fmla="*/ 1066 h 1189"/>
                <a:gd name="T46" fmla="*/ 107 w 588"/>
                <a:gd name="T47" fmla="*/ 1018 h 1189"/>
                <a:gd name="T48" fmla="*/ 104 w 588"/>
                <a:gd name="T49" fmla="*/ 975 h 1189"/>
                <a:gd name="T50" fmla="*/ 127 w 588"/>
                <a:gd name="T51" fmla="*/ 939 h 1189"/>
                <a:gd name="T52" fmla="*/ 147 w 588"/>
                <a:gd name="T53" fmla="*/ 896 h 1189"/>
                <a:gd name="T54" fmla="*/ 180 w 588"/>
                <a:gd name="T55" fmla="*/ 868 h 1189"/>
                <a:gd name="T56" fmla="*/ 221 w 588"/>
                <a:gd name="T57" fmla="*/ 825 h 1189"/>
                <a:gd name="T58" fmla="*/ 211 w 588"/>
                <a:gd name="T59" fmla="*/ 792 h 1189"/>
                <a:gd name="T60" fmla="*/ 216 w 588"/>
                <a:gd name="T61" fmla="*/ 728 h 1189"/>
                <a:gd name="T62" fmla="*/ 231 w 588"/>
                <a:gd name="T63" fmla="*/ 672 h 1189"/>
                <a:gd name="T64" fmla="*/ 236 w 588"/>
                <a:gd name="T65" fmla="*/ 641 h 1189"/>
                <a:gd name="T66" fmla="*/ 198 w 588"/>
                <a:gd name="T67" fmla="*/ 598 h 1189"/>
                <a:gd name="T68" fmla="*/ 196 w 588"/>
                <a:gd name="T69" fmla="*/ 552 h 1189"/>
                <a:gd name="T70" fmla="*/ 142 w 588"/>
                <a:gd name="T71" fmla="*/ 507 h 1189"/>
                <a:gd name="T72" fmla="*/ 107 w 588"/>
                <a:gd name="T73" fmla="*/ 433 h 1189"/>
                <a:gd name="T74" fmla="*/ 73 w 588"/>
                <a:gd name="T75" fmla="*/ 372 h 1189"/>
                <a:gd name="T76" fmla="*/ 30 w 588"/>
                <a:gd name="T77" fmla="*/ 356 h 1189"/>
                <a:gd name="T78" fmla="*/ 33 w 588"/>
                <a:gd name="T79" fmla="*/ 326 h 1189"/>
                <a:gd name="T80" fmla="*/ 48 w 588"/>
                <a:gd name="T81" fmla="*/ 298 h 1189"/>
                <a:gd name="T82" fmla="*/ 38 w 588"/>
                <a:gd name="T83" fmla="*/ 260 h 1189"/>
                <a:gd name="T84" fmla="*/ 63 w 588"/>
                <a:gd name="T85" fmla="*/ 224 h 1189"/>
                <a:gd name="T86" fmla="*/ 43 w 588"/>
                <a:gd name="T87" fmla="*/ 216 h 1189"/>
                <a:gd name="T88" fmla="*/ 48 w 588"/>
                <a:gd name="T89" fmla="*/ 186 h 1189"/>
                <a:gd name="T90" fmla="*/ 96 w 588"/>
                <a:gd name="T91" fmla="*/ 158 h 1189"/>
                <a:gd name="T92" fmla="*/ 122 w 588"/>
                <a:gd name="T93" fmla="*/ 140 h 1189"/>
                <a:gd name="T94" fmla="*/ 142 w 588"/>
                <a:gd name="T95" fmla="*/ 138 h 1189"/>
                <a:gd name="T96" fmla="*/ 119 w 588"/>
                <a:gd name="T97" fmla="*/ 122 h 1189"/>
                <a:gd name="T98" fmla="*/ 109 w 588"/>
                <a:gd name="T99" fmla="*/ 79 h 1189"/>
                <a:gd name="T100" fmla="*/ 142 w 588"/>
                <a:gd name="T101" fmla="*/ 74 h 1189"/>
                <a:gd name="T102" fmla="*/ 152 w 588"/>
                <a:gd name="T103" fmla="*/ 41 h 1189"/>
                <a:gd name="T104" fmla="*/ 155 w 588"/>
                <a:gd name="T105" fmla="*/ 18 h 1189"/>
                <a:gd name="T106" fmla="*/ 193 w 588"/>
                <a:gd name="T107" fmla="*/ 5 h 1189"/>
                <a:gd name="T108" fmla="*/ 211 w 588"/>
                <a:gd name="T109" fmla="*/ 8 h 1189"/>
                <a:gd name="T110" fmla="*/ 226 w 588"/>
                <a:gd name="T111" fmla="*/ 31 h 1189"/>
                <a:gd name="T112" fmla="*/ 290 w 588"/>
                <a:gd name="T113" fmla="*/ 43 h 1189"/>
                <a:gd name="T114" fmla="*/ 300 w 588"/>
                <a:gd name="T115" fmla="*/ 13 h 1189"/>
                <a:gd name="T116" fmla="*/ 331 w 588"/>
                <a:gd name="T117" fmla="*/ 87 h 1189"/>
                <a:gd name="T118" fmla="*/ 384 w 588"/>
                <a:gd name="T119" fmla="*/ 130 h 1189"/>
                <a:gd name="T120" fmla="*/ 397 w 588"/>
                <a:gd name="T121" fmla="*/ 163 h 1189"/>
                <a:gd name="T122" fmla="*/ 341 w 588"/>
                <a:gd name="T123" fmla="*/ 336 h 1189"/>
                <a:gd name="T124" fmla="*/ 346 w 588"/>
                <a:gd name="T125" fmla="*/ 527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1189">
                  <a:moveTo>
                    <a:pt x="364" y="580"/>
                  </a:moveTo>
                  <a:lnTo>
                    <a:pt x="369" y="588"/>
                  </a:lnTo>
                  <a:lnTo>
                    <a:pt x="371" y="593"/>
                  </a:lnTo>
                  <a:lnTo>
                    <a:pt x="374" y="598"/>
                  </a:lnTo>
                  <a:lnTo>
                    <a:pt x="379" y="608"/>
                  </a:lnTo>
                  <a:lnTo>
                    <a:pt x="392" y="631"/>
                  </a:lnTo>
                  <a:lnTo>
                    <a:pt x="397" y="662"/>
                  </a:lnTo>
                  <a:lnTo>
                    <a:pt x="397" y="667"/>
                  </a:lnTo>
                  <a:lnTo>
                    <a:pt x="397" y="675"/>
                  </a:lnTo>
                  <a:lnTo>
                    <a:pt x="399" y="682"/>
                  </a:lnTo>
                  <a:lnTo>
                    <a:pt x="404" y="705"/>
                  </a:lnTo>
                  <a:lnTo>
                    <a:pt x="412" y="725"/>
                  </a:lnTo>
                  <a:lnTo>
                    <a:pt x="412" y="731"/>
                  </a:lnTo>
                  <a:lnTo>
                    <a:pt x="420" y="746"/>
                  </a:lnTo>
                  <a:lnTo>
                    <a:pt x="422" y="748"/>
                  </a:lnTo>
                  <a:lnTo>
                    <a:pt x="435" y="779"/>
                  </a:lnTo>
                  <a:lnTo>
                    <a:pt x="435" y="787"/>
                  </a:lnTo>
                  <a:lnTo>
                    <a:pt x="435" y="802"/>
                  </a:lnTo>
                  <a:lnTo>
                    <a:pt x="435" y="812"/>
                  </a:lnTo>
                  <a:lnTo>
                    <a:pt x="435" y="817"/>
                  </a:lnTo>
                  <a:lnTo>
                    <a:pt x="432" y="837"/>
                  </a:lnTo>
                  <a:lnTo>
                    <a:pt x="432" y="840"/>
                  </a:lnTo>
                  <a:lnTo>
                    <a:pt x="432" y="850"/>
                  </a:lnTo>
                  <a:lnTo>
                    <a:pt x="432" y="860"/>
                  </a:lnTo>
                  <a:lnTo>
                    <a:pt x="437" y="860"/>
                  </a:lnTo>
                  <a:lnTo>
                    <a:pt x="440" y="863"/>
                  </a:lnTo>
                  <a:lnTo>
                    <a:pt x="445" y="860"/>
                  </a:lnTo>
                  <a:lnTo>
                    <a:pt x="450" y="860"/>
                  </a:lnTo>
                  <a:lnTo>
                    <a:pt x="455" y="860"/>
                  </a:lnTo>
                  <a:lnTo>
                    <a:pt x="468" y="860"/>
                  </a:lnTo>
                  <a:lnTo>
                    <a:pt x="465" y="881"/>
                  </a:lnTo>
                  <a:lnTo>
                    <a:pt x="463" y="899"/>
                  </a:lnTo>
                  <a:lnTo>
                    <a:pt x="465" y="901"/>
                  </a:lnTo>
                  <a:lnTo>
                    <a:pt x="473" y="901"/>
                  </a:lnTo>
                  <a:lnTo>
                    <a:pt x="476" y="909"/>
                  </a:lnTo>
                  <a:lnTo>
                    <a:pt x="481" y="911"/>
                  </a:lnTo>
                  <a:lnTo>
                    <a:pt x="483" y="911"/>
                  </a:lnTo>
                  <a:lnTo>
                    <a:pt x="486" y="906"/>
                  </a:lnTo>
                  <a:lnTo>
                    <a:pt x="493" y="906"/>
                  </a:lnTo>
                  <a:lnTo>
                    <a:pt x="496" y="904"/>
                  </a:lnTo>
                  <a:lnTo>
                    <a:pt x="499" y="904"/>
                  </a:lnTo>
                  <a:lnTo>
                    <a:pt x="501" y="901"/>
                  </a:lnTo>
                  <a:lnTo>
                    <a:pt x="509" y="896"/>
                  </a:lnTo>
                  <a:lnTo>
                    <a:pt x="511" y="896"/>
                  </a:lnTo>
                  <a:lnTo>
                    <a:pt x="511" y="891"/>
                  </a:lnTo>
                  <a:lnTo>
                    <a:pt x="516" y="891"/>
                  </a:lnTo>
                  <a:lnTo>
                    <a:pt x="516" y="888"/>
                  </a:lnTo>
                  <a:lnTo>
                    <a:pt x="519" y="893"/>
                  </a:lnTo>
                  <a:lnTo>
                    <a:pt x="529" y="896"/>
                  </a:lnTo>
                  <a:lnTo>
                    <a:pt x="537" y="901"/>
                  </a:lnTo>
                  <a:lnTo>
                    <a:pt x="542" y="904"/>
                  </a:lnTo>
                  <a:lnTo>
                    <a:pt x="544" y="904"/>
                  </a:lnTo>
                  <a:lnTo>
                    <a:pt x="547" y="906"/>
                  </a:lnTo>
                  <a:lnTo>
                    <a:pt x="552" y="906"/>
                  </a:lnTo>
                  <a:lnTo>
                    <a:pt x="555" y="904"/>
                  </a:lnTo>
                  <a:lnTo>
                    <a:pt x="557" y="911"/>
                  </a:lnTo>
                  <a:lnTo>
                    <a:pt x="562" y="911"/>
                  </a:lnTo>
                  <a:lnTo>
                    <a:pt x="562" y="916"/>
                  </a:lnTo>
                  <a:lnTo>
                    <a:pt x="565" y="916"/>
                  </a:lnTo>
                  <a:lnTo>
                    <a:pt x="570" y="921"/>
                  </a:lnTo>
                  <a:lnTo>
                    <a:pt x="565" y="942"/>
                  </a:lnTo>
                  <a:lnTo>
                    <a:pt x="565" y="947"/>
                  </a:lnTo>
                  <a:lnTo>
                    <a:pt x="570" y="970"/>
                  </a:lnTo>
                  <a:lnTo>
                    <a:pt x="575" y="1003"/>
                  </a:lnTo>
                  <a:lnTo>
                    <a:pt x="577" y="1013"/>
                  </a:lnTo>
                  <a:lnTo>
                    <a:pt x="580" y="1016"/>
                  </a:lnTo>
                  <a:lnTo>
                    <a:pt x="585" y="1023"/>
                  </a:lnTo>
                  <a:lnTo>
                    <a:pt x="588" y="1031"/>
                  </a:lnTo>
                  <a:lnTo>
                    <a:pt x="588" y="1033"/>
                  </a:lnTo>
                  <a:lnTo>
                    <a:pt x="588" y="1046"/>
                  </a:lnTo>
                  <a:lnTo>
                    <a:pt x="588" y="1049"/>
                  </a:lnTo>
                  <a:lnTo>
                    <a:pt x="588" y="1051"/>
                  </a:lnTo>
                  <a:lnTo>
                    <a:pt x="588" y="1054"/>
                  </a:lnTo>
                  <a:lnTo>
                    <a:pt x="580" y="1051"/>
                  </a:lnTo>
                  <a:lnTo>
                    <a:pt x="572" y="1054"/>
                  </a:lnTo>
                  <a:lnTo>
                    <a:pt x="567" y="1049"/>
                  </a:lnTo>
                  <a:lnTo>
                    <a:pt x="565" y="1049"/>
                  </a:lnTo>
                  <a:lnTo>
                    <a:pt x="560" y="1054"/>
                  </a:lnTo>
                  <a:lnTo>
                    <a:pt x="565" y="1056"/>
                  </a:lnTo>
                  <a:lnTo>
                    <a:pt x="560" y="1059"/>
                  </a:lnTo>
                  <a:lnTo>
                    <a:pt x="565" y="1064"/>
                  </a:lnTo>
                  <a:lnTo>
                    <a:pt x="565" y="1066"/>
                  </a:lnTo>
                  <a:lnTo>
                    <a:pt x="562" y="1077"/>
                  </a:lnTo>
                  <a:lnTo>
                    <a:pt x="562" y="1079"/>
                  </a:lnTo>
                  <a:lnTo>
                    <a:pt x="557" y="1079"/>
                  </a:lnTo>
                  <a:lnTo>
                    <a:pt x="557" y="1082"/>
                  </a:lnTo>
                  <a:lnTo>
                    <a:pt x="557" y="1087"/>
                  </a:lnTo>
                  <a:lnTo>
                    <a:pt x="557" y="1089"/>
                  </a:lnTo>
                  <a:lnTo>
                    <a:pt x="565" y="1092"/>
                  </a:lnTo>
                  <a:lnTo>
                    <a:pt x="565" y="1094"/>
                  </a:lnTo>
                  <a:lnTo>
                    <a:pt x="560" y="1094"/>
                  </a:lnTo>
                  <a:lnTo>
                    <a:pt x="565" y="1100"/>
                  </a:lnTo>
                  <a:lnTo>
                    <a:pt x="572" y="1097"/>
                  </a:lnTo>
                  <a:lnTo>
                    <a:pt x="572" y="1105"/>
                  </a:lnTo>
                  <a:lnTo>
                    <a:pt x="570" y="1105"/>
                  </a:lnTo>
                  <a:lnTo>
                    <a:pt x="572" y="1107"/>
                  </a:lnTo>
                  <a:lnTo>
                    <a:pt x="567" y="1107"/>
                  </a:lnTo>
                  <a:lnTo>
                    <a:pt x="567" y="1110"/>
                  </a:lnTo>
                  <a:lnTo>
                    <a:pt x="572" y="1110"/>
                  </a:lnTo>
                  <a:lnTo>
                    <a:pt x="572" y="1112"/>
                  </a:lnTo>
                  <a:lnTo>
                    <a:pt x="570" y="1112"/>
                  </a:lnTo>
                  <a:lnTo>
                    <a:pt x="570" y="1120"/>
                  </a:lnTo>
                  <a:lnTo>
                    <a:pt x="567" y="1120"/>
                  </a:lnTo>
                  <a:lnTo>
                    <a:pt x="567" y="1122"/>
                  </a:lnTo>
                  <a:lnTo>
                    <a:pt x="570" y="1125"/>
                  </a:lnTo>
                  <a:lnTo>
                    <a:pt x="572" y="1128"/>
                  </a:lnTo>
                  <a:lnTo>
                    <a:pt x="572" y="1125"/>
                  </a:lnTo>
                  <a:lnTo>
                    <a:pt x="575" y="1128"/>
                  </a:lnTo>
                  <a:lnTo>
                    <a:pt x="577" y="1133"/>
                  </a:lnTo>
                  <a:lnTo>
                    <a:pt x="577" y="1135"/>
                  </a:lnTo>
                  <a:lnTo>
                    <a:pt x="580" y="1140"/>
                  </a:lnTo>
                  <a:lnTo>
                    <a:pt x="577" y="1145"/>
                  </a:lnTo>
                  <a:lnTo>
                    <a:pt x="583" y="1148"/>
                  </a:lnTo>
                  <a:lnTo>
                    <a:pt x="580" y="1150"/>
                  </a:lnTo>
                  <a:lnTo>
                    <a:pt x="583" y="1150"/>
                  </a:lnTo>
                  <a:lnTo>
                    <a:pt x="585" y="1150"/>
                  </a:lnTo>
                  <a:lnTo>
                    <a:pt x="588" y="1158"/>
                  </a:lnTo>
                  <a:lnTo>
                    <a:pt x="588" y="1161"/>
                  </a:lnTo>
                  <a:lnTo>
                    <a:pt x="585" y="1161"/>
                  </a:lnTo>
                  <a:lnTo>
                    <a:pt x="583" y="1161"/>
                  </a:lnTo>
                  <a:lnTo>
                    <a:pt x="580" y="1166"/>
                  </a:lnTo>
                  <a:lnTo>
                    <a:pt x="580" y="1171"/>
                  </a:lnTo>
                  <a:lnTo>
                    <a:pt x="572" y="1171"/>
                  </a:lnTo>
                  <a:lnTo>
                    <a:pt x="572" y="1178"/>
                  </a:lnTo>
                  <a:lnTo>
                    <a:pt x="570" y="1176"/>
                  </a:lnTo>
                  <a:lnTo>
                    <a:pt x="565" y="1173"/>
                  </a:lnTo>
                  <a:lnTo>
                    <a:pt x="560" y="1173"/>
                  </a:lnTo>
                  <a:lnTo>
                    <a:pt x="557" y="1173"/>
                  </a:lnTo>
                  <a:lnTo>
                    <a:pt x="557" y="1168"/>
                  </a:lnTo>
                  <a:lnTo>
                    <a:pt x="555" y="1173"/>
                  </a:lnTo>
                  <a:lnTo>
                    <a:pt x="552" y="1176"/>
                  </a:lnTo>
                  <a:lnTo>
                    <a:pt x="549" y="1176"/>
                  </a:lnTo>
                  <a:lnTo>
                    <a:pt x="547" y="1173"/>
                  </a:lnTo>
                  <a:lnTo>
                    <a:pt x="544" y="1176"/>
                  </a:lnTo>
                  <a:lnTo>
                    <a:pt x="544" y="1173"/>
                  </a:lnTo>
                  <a:lnTo>
                    <a:pt x="542" y="1173"/>
                  </a:lnTo>
                  <a:lnTo>
                    <a:pt x="539" y="1176"/>
                  </a:lnTo>
                  <a:lnTo>
                    <a:pt x="534" y="1171"/>
                  </a:lnTo>
                  <a:lnTo>
                    <a:pt x="532" y="1171"/>
                  </a:lnTo>
                  <a:lnTo>
                    <a:pt x="532" y="1173"/>
                  </a:lnTo>
                  <a:lnTo>
                    <a:pt x="529" y="1176"/>
                  </a:lnTo>
                  <a:lnTo>
                    <a:pt x="524" y="1176"/>
                  </a:lnTo>
                  <a:lnTo>
                    <a:pt x="519" y="1171"/>
                  </a:lnTo>
                  <a:lnTo>
                    <a:pt x="514" y="1168"/>
                  </a:lnTo>
                  <a:lnTo>
                    <a:pt x="509" y="1168"/>
                  </a:lnTo>
                  <a:lnTo>
                    <a:pt x="506" y="1168"/>
                  </a:lnTo>
                  <a:lnTo>
                    <a:pt x="504" y="1168"/>
                  </a:lnTo>
                  <a:lnTo>
                    <a:pt x="501" y="1171"/>
                  </a:lnTo>
                  <a:lnTo>
                    <a:pt x="493" y="1171"/>
                  </a:lnTo>
                  <a:lnTo>
                    <a:pt x="486" y="1171"/>
                  </a:lnTo>
                  <a:lnTo>
                    <a:pt x="481" y="1176"/>
                  </a:lnTo>
                  <a:lnTo>
                    <a:pt x="483" y="1184"/>
                  </a:lnTo>
                  <a:lnTo>
                    <a:pt x="481" y="1184"/>
                  </a:lnTo>
                  <a:lnTo>
                    <a:pt x="473" y="1184"/>
                  </a:lnTo>
                  <a:lnTo>
                    <a:pt x="471" y="1189"/>
                  </a:lnTo>
                  <a:lnTo>
                    <a:pt x="468" y="1189"/>
                  </a:lnTo>
                  <a:lnTo>
                    <a:pt x="463" y="1186"/>
                  </a:lnTo>
                  <a:lnTo>
                    <a:pt x="455" y="1186"/>
                  </a:lnTo>
                  <a:lnTo>
                    <a:pt x="448" y="1181"/>
                  </a:lnTo>
                  <a:lnTo>
                    <a:pt x="443" y="1176"/>
                  </a:lnTo>
                  <a:lnTo>
                    <a:pt x="437" y="1171"/>
                  </a:lnTo>
                  <a:lnTo>
                    <a:pt x="432" y="1171"/>
                  </a:lnTo>
                  <a:lnTo>
                    <a:pt x="427" y="1168"/>
                  </a:lnTo>
                  <a:lnTo>
                    <a:pt x="425" y="1171"/>
                  </a:lnTo>
                  <a:lnTo>
                    <a:pt x="417" y="1171"/>
                  </a:lnTo>
                  <a:lnTo>
                    <a:pt x="417" y="1173"/>
                  </a:lnTo>
                  <a:lnTo>
                    <a:pt x="409" y="1171"/>
                  </a:lnTo>
                  <a:lnTo>
                    <a:pt x="407" y="1173"/>
                  </a:lnTo>
                  <a:lnTo>
                    <a:pt x="404" y="1176"/>
                  </a:lnTo>
                  <a:lnTo>
                    <a:pt x="394" y="1171"/>
                  </a:lnTo>
                  <a:lnTo>
                    <a:pt x="392" y="1173"/>
                  </a:lnTo>
                  <a:lnTo>
                    <a:pt x="387" y="1173"/>
                  </a:lnTo>
                  <a:lnTo>
                    <a:pt x="387" y="1181"/>
                  </a:lnTo>
                  <a:lnTo>
                    <a:pt x="384" y="1181"/>
                  </a:lnTo>
                  <a:lnTo>
                    <a:pt x="381" y="1181"/>
                  </a:lnTo>
                  <a:lnTo>
                    <a:pt x="379" y="1181"/>
                  </a:lnTo>
                  <a:lnTo>
                    <a:pt x="376" y="1181"/>
                  </a:lnTo>
                  <a:lnTo>
                    <a:pt x="374" y="1181"/>
                  </a:lnTo>
                  <a:lnTo>
                    <a:pt x="374" y="1178"/>
                  </a:lnTo>
                  <a:lnTo>
                    <a:pt x="371" y="1178"/>
                  </a:lnTo>
                  <a:lnTo>
                    <a:pt x="369" y="1178"/>
                  </a:lnTo>
                  <a:lnTo>
                    <a:pt x="366" y="1178"/>
                  </a:lnTo>
                  <a:lnTo>
                    <a:pt x="364" y="1178"/>
                  </a:lnTo>
                  <a:lnTo>
                    <a:pt x="361" y="1178"/>
                  </a:lnTo>
                  <a:lnTo>
                    <a:pt x="361" y="1176"/>
                  </a:lnTo>
                  <a:lnTo>
                    <a:pt x="359" y="1176"/>
                  </a:lnTo>
                  <a:lnTo>
                    <a:pt x="356" y="1176"/>
                  </a:lnTo>
                  <a:lnTo>
                    <a:pt x="353" y="1176"/>
                  </a:lnTo>
                  <a:lnTo>
                    <a:pt x="351" y="1176"/>
                  </a:lnTo>
                  <a:lnTo>
                    <a:pt x="351" y="1173"/>
                  </a:lnTo>
                  <a:lnTo>
                    <a:pt x="348" y="1173"/>
                  </a:lnTo>
                  <a:lnTo>
                    <a:pt x="346" y="1173"/>
                  </a:lnTo>
                  <a:lnTo>
                    <a:pt x="343" y="1173"/>
                  </a:lnTo>
                  <a:lnTo>
                    <a:pt x="341" y="1173"/>
                  </a:lnTo>
                  <a:lnTo>
                    <a:pt x="338" y="1173"/>
                  </a:lnTo>
                  <a:lnTo>
                    <a:pt x="336" y="1173"/>
                  </a:lnTo>
                  <a:lnTo>
                    <a:pt x="336" y="1171"/>
                  </a:lnTo>
                  <a:lnTo>
                    <a:pt x="333" y="1171"/>
                  </a:lnTo>
                  <a:lnTo>
                    <a:pt x="331" y="1171"/>
                  </a:lnTo>
                  <a:lnTo>
                    <a:pt x="328" y="1171"/>
                  </a:lnTo>
                  <a:lnTo>
                    <a:pt x="325" y="1171"/>
                  </a:lnTo>
                  <a:lnTo>
                    <a:pt x="325" y="1168"/>
                  </a:lnTo>
                  <a:lnTo>
                    <a:pt x="323" y="1168"/>
                  </a:lnTo>
                  <a:lnTo>
                    <a:pt x="320" y="1168"/>
                  </a:lnTo>
                  <a:lnTo>
                    <a:pt x="318" y="1168"/>
                  </a:lnTo>
                  <a:lnTo>
                    <a:pt x="315" y="1168"/>
                  </a:lnTo>
                  <a:lnTo>
                    <a:pt x="313" y="1168"/>
                  </a:lnTo>
                  <a:lnTo>
                    <a:pt x="310" y="1168"/>
                  </a:lnTo>
                  <a:lnTo>
                    <a:pt x="310" y="1166"/>
                  </a:lnTo>
                  <a:lnTo>
                    <a:pt x="308" y="1166"/>
                  </a:lnTo>
                  <a:lnTo>
                    <a:pt x="305" y="1166"/>
                  </a:lnTo>
                  <a:lnTo>
                    <a:pt x="303" y="1166"/>
                  </a:lnTo>
                  <a:lnTo>
                    <a:pt x="300" y="1166"/>
                  </a:lnTo>
                  <a:lnTo>
                    <a:pt x="300" y="1163"/>
                  </a:lnTo>
                  <a:lnTo>
                    <a:pt x="297" y="1163"/>
                  </a:lnTo>
                  <a:lnTo>
                    <a:pt x="295" y="1163"/>
                  </a:lnTo>
                  <a:lnTo>
                    <a:pt x="292" y="1163"/>
                  </a:lnTo>
                  <a:lnTo>
                    <a:pt x="290" y="1163"/>
                  </a:lnTo>
                  <a:lnTo>
                    <a:pt x="287" y="1163"/>
                  </a:lnTo>
                  <a:lnTo>
                    <a:pt x="285" y="1163"/>
                  </a:lnTo>
                  <a:lnTo>
                    <a:pt x="285" y="1161"/>
                  </a:lnTo>
                  <a:lnTo>
                    <a:pt x="282" y="1161"/>
                  </a:lnTo>
                  <a:lnTo>
                    <a:pt x="280" y="1161"/>
                  </a:lnTo>
                  <a:lnTo>
                    <a:pt x="277" y="1161"/>
                  </a:lnTo>
                  <a:lnTo>
                    <a:pt x="275" y="1161"/>
                  </a:lnTo>
                  <a:lnTo>
                    <a:pt x="272" y="1161"/>
                  </a:lnTo>
                  <a:lnTo>
                    <a:pt x="272" y="1158"/>
                  </a:lnTo>
                  <a:lnTo>
                    <a:pt x="269" y="1158"/>
                  </a:lnTo>
                  <a:lnTo>
                    <a:pt x="267" y="1158"/>
                  </a:lnTo>
                  <a:lnTo>
                    <a:pt x="264" y="1158"/>
                  </a:lnTo>
                  <a:lnTo>
                    <a:pt x="262" y="1158"/>
                  </a:lnTo>
                  <a:lnTo>
                    <a:pt x="259" y="1158"/>
                  </a:lnTo>
                  <a:lnTo>
                    <a:pt x="257" y="1158"/>
                  </a:lnTo>
                  <a:lnTo>
                    <a:pt x="257" y="1156"/>
                  </a:lnTo>
                  <a:lnTo>
                    <a:pt x="254" y="1156"/>
                  </a:lnTo>
                  <a:lnTo>
                    <a:pt x="252" y="1156"/>
                  </a:lnTo>
                  <a:lnTo>
                    <a:pt x="249" y="1156"/>
                  </a:lnTo>
                  <a:lnTo>
                    <a:pt x="247" y="1156"/>
                  </a:lnTo>
                  <a:lnTo>
                    <a:pt x="244" y="1156"/>
                  </a:lnTo>
                  <a:lnTo>
                    <a:pt x="244" y="1153"/>
                  </a:lnTo>
                  <a:lnTo>
                    <a:pt x="241" y="1153"/>
                  </a:lnTo>
                  <a:lnTo>
                    <a:pt x="239" y="1153"/>
                  </a:lnTo>
                  <a:lnTo>
                    <a:pt x="236" y="1153"/>
                  </a:lnTo>
                  <a:lnTo>
                    <a:pt x="234" y="1153"/>
                  </a:lnTo>
                  <a:lnTo>
                    <a:pt x="231" y="1153"/>
                  </a:lnTo>
                  <a:lnTo>
                    <a:pt x="229" y="1153"/>
                  </a:lnTo>
                  <a:lnTo>
                    <a:pt x="229" y="1150"/>
                  </a:lnTo>
                  <a:lnTo>
                    <a:pt x="226" y="1150"/>
                  </a:lnTo>
                  <a:lnTo>
                    <a:pt x="224" y="1150"/>
                  </a:lnTo>
                  <a:lnTo>
                    <a:pt x="221" y="1150"/>
                  </a:lnTo>
                  <a:lnTo>
                    <a:pt x="219" y="1150"/>
                  </a:lnTo>
                  <a:lnTo>
                    <a:pt x="216" y="1150"/>
                  </a:lnTo>
                  <a:lnTo>
                    <a:pt x="213" y="1150"/>
                  </a:lnTo>
                  <a:lnTo>
                    <a:pt x="211" y="1150"/>
                  </a:lnTo>
                  <a:lnTo>
                    <a:pt x="211" y="1148"/>
                  </a:lnTo>
                  <a:lnTo>
                    <a:pt x="208" y="1148"/>
                  </a:lnTo>
                  <a:lnTo>
                    <a:pt x="206" y="1148"/>
                  </a:lnTo>
                  <a:lnTo>
                    <a:pt x="203" y="1148"/>
                  </a:lnTo>
                  <a:lnTo>
                    <a:pt x="201" y="1148"/>
                  </a:lnTo>
                  <a:lnTo>
                    <a:pt x="198" y="1148"/>
                  </a:lnTo>
                  <a:lnTo>
                    <a:pt x="198" y="1145"/>
                  </a:lnTo>
                  <a:lnTo>
                    <a:pt x="196" y="1145"/>
                  </a:lnTo>
                  <a:lnTo>
                    <a:pt x="193" y="1145"/>
                  </a:lnTo>
                  <a:lnTo>
                    <a:pt x="191" y="1145"/>
                  </a:lnTo>
                  <a:lnTo>
                    <a:pt x="188" y="1145"/>
                  </a:lnTo>
                  <a:lnTo>
                    <a:pt x="185" y="1145"/>
                  </a:lnTo>
                  <a:lnTo>
                    <a:pt x="183" y="1145"/>
                  </a:lnTo>
                  <a:lnTo>
                    <a:pt x="180" y="1145"/>
                  </a:lnTo>
                  <a:lnTo>
                    <a:pt x="178" y="1145"/>
                  </a:lnTo>
                  <a:lnTo>
                    <a:pt x="178" y="1143"/>
                  </a:lnTo>
                  <a:lnTo>
                    <a:pt x="175" y="1143"/>
                  </a:lnTo>
                  <a:lnTo>
                    <a:pt x="173" y="1143"/>
                  </a:lnTo>
                  <a:lnTo>
                    <a:pt x="170" y="1143"/>
                  </a:lnTo>
                  <a:lnTo>
                    <a:pt x="168" y="1143"/>
                  </a:lnTo>
                  <a:lnTo>
                    <a:pt x="165" y="1143"/>
                  </a:lnTo>
                  <a:lnTo>
                    <a:pt x="163" y="1143"/>
                  </a:lnTo>
                  <a:lnTo>
                    <a:pt x="160" y="1143"/>
                  </a:lnTo>
                  <a:lnTo>
                    <a:pt x="157" y="1143"/>
                  </a:lnTo>
                  <a:lnTo>
                    <a:pt x="155" y="1143"/>
                  </a:lnTo>
                  <a:lnTo>
                    <a:pt x="152" y="1143"/>
                  </a:lnTo>
                  <a:lnTo>
                    <a:pt x="150" y="1143"/>
                  </a:lnTo>
                  <a:lnTo>
                    <a:pt x="150" y="1140"/>
                  </a:lnTo>
                  <a:lnTo>
                    <a:pt x="147" y="1140"/>
                  </a:lnTo>
                  <a:lnTo>
                    <a:pt x="142" y="1140"/>
                  </a:lnTo>
                  <a:lnTo>
                    <a:pt x="140" y="1140"/>
                  </a:lnTo>
                  <a:lnTo>
                    <a:pt x="137" y="1140"/>
                  </a:lnTo>
                  <a:lnTo>
                    <a:pt x="135" y="1140"/>
                  </a:lnTo>
                  <a:lnTo>
                    <a:pt x="132" y="1140"/>
                  </a:lnTo>
                  <a:lnTo>
                    <a:pt x="129" y="1140"/>
                  </a:lnTo>
                  <a:lnTo>
                    <a:pt x="127" y="1140"/>
                  </a:lnTo>
                  <a:lnTo>
                    <a:pt x="127" y="1138"/>
                  </a:lnTo>
                  <a:lnTo>
                    <a:pt x="124" y="1138"/>
                  </a:lnTo>
                  <a:lnTo>
                    <a:pt x="122" y="1138"/>
                  </a:lnTo>
                  <a:lnTo>
                    <a:pt x="119" y="1138"/>
                  </a:lnTo>
                  <a:lnTo>
                    <a:pt x="117" y="1138"/>
                  </a:lnTo>
                  <a:lnTo>
                    <a:pt x="114" y="1138"/>
                  </a:lnTo>
                  <a:lnTo>
                    <a:pt x="112" y="1138"/>
                  </a:lnTo>
                  <a:lnTo>
                    <a:pt x="109" y="1138"/>
                  </a:lnTo>
                  <a:lnTo>
                    <a:pt x="109" y="1135"/>
                  </a:lnTo>
                  <a:lnTo>
                    <a:pt x="107" y="1135"/>
                  </a:lnTo>
                  <a:lnTo>
                    <a:pt x="104" y="1135"/>
                  </a:lnTo>
                  <a:lnTo>
                    <a:pt x="101" y="1135"/>
                  </a:lnTo>
                  <a:lnTo>
                    <a:pt x="99" y="1135"/>
                  </a:lnTo>
                  <a:lnTo>
                    <a:pt x="96" y="1135"/>
                  </a:lnTo>
                  <a:lnTo>
                    <a:pt x="94" y="1135"/>
                  </a:lnTo>
                  <a:lnTo>
                    <a:pt x="94" y="1133"/>
                  </a:lnTo>
                  <a:lnTo>
                    <a:pt x="91" y="1133"/>
                  </a:lnTo>
                  <a:lnTo>
                    <a:pt x="89" y="1133"/>
                  </a:lnTo>
                  <a:lnTo>
                    <a:pt x="86" y="1133"/>
                  </a:lnTo>
                  <a:lnTo>
                    <a:pt x="84" y="1133"/>
                  </a:lnTo>
                  <a:lnTo>
                    <a:pt x="81" y="1133"/>
                  </a:lnTo>
                  <a:lnTo>
                    <a:pt x="79" y="1133"/>
                  </a:lnTo>
                  <a:lnTo>
                    <a:pt x="76" y="1133"/>
                  </a:lnTo>
                  <a:lnTo>
                    <a:pt x="73" y="1133"/>
                  </a:lnTo>
                  <a:lnTo>
                    <a:pt x="73" y="1130"/>
                  </a:lnTo>
                  <a:lnTo>
                    <a:pt x="71" y="1130"/>
                  </a:lnTo>
                  <a:lnTo>
                    <a:pt x="68" y="1130"/>
                  </a:lnTo>
                  <a:lnTo>
                    <a:pt x="66" y="1130"/>
                  </a:lnTo>
                  <a:lnTo>
                    <a:pt x="63" y="1130"/>
                  </a:lnTo>
                  <a:lnTo>
                    <a:pt x="61" y="1130"/>
                  </a:lnTo>
                  <a:lnTo>
                    <a:pt x="61" y="1128"/>
                  </a:lnTo>
                  <a:lnTo>
                    <a:pt x="58" y="1128"/>
                  </a:lnTo>
                  <a:lnTo>
                    <a:pt x="56" y="1128"/>
                  </a:lnTo>
                  <a:lnTo>
                    <a:pt x="53" y="1128"/>
                  </a:lnTo>
                  <a:lnTo>
                    <a:pt x="51" y="1128"/>
                  </a:lnTo>
                  <a:lnTo>
                    <a:pt x="48" y="1128"/>
                  </a:lnTo>
                  <a:lnTo>
                    <a:pt x="45" y="1128"/>
                  </a:lnTo>
                  <a:lnTo>
                    <a:pt x="45" y="1125"/>
                  </a:lnTo>
                  <a:lnTo>
                    <a:pt x="43" y="1125"/>
                  </a:lnTo>
                  <a:lnTo>
                    <a:pt x="40" y="1125"/>
                  </a:lnTo>
                  <a:lnTo>
                    <a:pt x="38" y="1125"/>
                  </a:lnTo>
                  <a:lnTo>
                    <a:pt x="35" y="1125"/>
                  </a:lnTo>
                  <a:lnTo>
                    <a:pt x="33" y="1125"/>
                  </a:lnTo>
                  <a:lnTo>
                    <a:pt x="33" y="1122"/>
                  </a:lnTo>
                  <a:lnTo>
                    <a:pt x="30" y="1122"/>
                  </a:lnTo>
                  <a:lnTo>
                    <a:pt x="28" y="1122"/>
                  </a:lnTo>
                  <a:lnTo>
                    <a:pt x="25" y="1122"/>
                  </a:lnTo>
                  <a:lnTo>
                    <a:pt x="23" y="1122"/>
                  </a:lnTo>
                  <a:lnTo>
                    <a:pt x="23" y="1120"/>
                  </a:lnTo>
                  <a:lnTo>
                    <a:pt x="20" y="1120"/>
                  </a:lnTo>
                  <a:lnTo>
                    <a:pt x="17" y="1120"/>
                  </a:lnTo>
                  <a:lnTo>
                    <a:pt x="15" y="1120"/>
                  </a:lnTo>
                  <a:lnTo>
                    <a:pt x="15" y="1117"/>
                  </a:lnTo>
                  <a:lnTo>
                    <a:pt x="12" y="1117"/>
                  </a:lnTo>
                  <a:lnTo>
                    <a:pt x="10" y="1117"/>
                  </a:lnTo>
                  <a:lnTo>
                    <a:pt x="10" y="1115"/>
                  </a:lnTo>
                  <a:lnTo>
                    <a:pt x="7" y="1115"/>
                  </a:lnTo>
                  <a:lnTo>
                    <a:pt x="5" y="1115"/>
                  </a:lnTo>
                  <a:lnTo>
                    <a:pt x="2" y="1115"/>
                  </a:lnTo>
                  <a:lnTo>
                    <a:pt x="2" y="1112"/>
                  </a:lnTo>
                  <a:lnTo>
                    <a:pt x="0" y="1112"/>
                  </a:lnTo>
                  <a:lnTo>
                    <a:pt x="5" y="1097"/>
                  </a:lnTo>
                  <a:lnTo>
                    <a:pt x="17" y="1100"/>
                  </a:lnTo>
                  <a:lnTo>
                    <a:pt x="17" y="1097"/>
                  </a:lnTo>
                  <a:lnTo>
                    <a:pt x="17" y="1094"/>
                  </a:lnTo>
                  <a:lnTo>
                    <a:pt x="15" y="1092"/>
                  </a:lnTo>
                  <a:lnTo>
                    <a:pt x="15" y="1089"/>
                  </a:lnTo>
                  <a:lnTo>
                    <a:pt x="23" y="1082"/>
                  </a:lnTo>
                  <a:lnTo>
                    <a:pt x="33" y="1087"/>
                  </a:lnTo>
                  <a:lnTo>
                    <a:pt x="68" y="1074"/>
                  </a:lnTo>
                  <a:lnTo>
                    <a:pt x="68" y="1077"/>
                  </a:lnTo>
                  <a:lnTo>
                    <a:pt x="68" y="1079"/>
                  </a:lnTo>
                  <a:lnTo>
                    <a:pt x="66" y="1082"/>
                  </a:lnTo>
                  <a:lnTo>
                    <a:pt x="63" y="1087"/>
                  </a:lnTo>
                  <a:lnTo>
                    <a:pt x="63" y="1089"/>
                  </a:lnTo>
                  <a:lnTo>
                    <a:pt x="63" y="1094"/>
                  </a:lnTo>
                  <a:lnTo>
                    <a:pt x="63" y="1100"/>
                  </a:lnTo>
                  <a:lnTo>
                    <a:pt x="68" y="1102"/>
                  </a:lnTo>
                  <a:lnTo>
                    <a:pt x="68" y="1105"/>
                  </a:lnTo>
                  <a:lnTo>
                    <a:pt x="68" y="1107"/>
                  </a:lnTo>
                  <a:lnTo>
                    <a:pt x="71" y="1110"/>
                  </a:lnTo>
                  <a:lnTo>
                    <a:pt x="68" y="1112"/>
                  </a:lnTo>
                  <a:lnTo>
                    <a:pt x="68" y="1115"/>
                  </a:lnTo>
                  <a:lnTo>
                    <a:pt x="71" y="1115"/>
                  </a:lnTo>
                  <a:lnTo>
                    <a:pt x="73" y="1112"/>
                  </a:lnTo>
                  <a:lnTo>
                    <a:pt x="73" y="1110"/>
                  </a:lnTo>
                  <a:lnTo>
                    <a:pt x="76" y="1110"/>
                  </a:lnTo>
                  <a:lnTo>
                    <a:pt x="79" y="1107"/>
                  </a:lnTo>
                  <a:lnTo>
                    <a:pt x="81" y="1107"/>
                  </a:lnTo>
                  <a:lnTo>
                    <a:pt x="84" y="1110"/>
                  </a:lnTo>
                  <a:lnTo>
                    <a:pt x="86" y="1110"/>
                  </a:lnTo>
                  <a:lnTo>
                    <a:pt x="89" y="1110"/>
                  </a:lnTo>
                  <a:lnTo>
                    <a:pt x="91" y="1110"/>
                  </a:lnTo>
                  <a:lnTo>
                    <a:pt x="94" y="1110"/>
                  </a:lnTo>
                  <a:lnTo>
                    <a:pt x="94" y="1107"/>
                  </a:lnTo>
                  <a:lnTo>
                    <a:pt x="96" y="1105"/>
                  </a:lnTo>
                  <a:lnTo>
                    <a:pt x="96" y="1102"/>
                  </a:lnTo>
                  <a:lnTo>
                    <a:pt x="96" y="1100"/>
                  </a:lnTo>
                  <a:lnTo>
                    <a:pt x="99" y="1097"/>
                  </a:lnTo>
                  <a:lnTo>
                    <a:pt x="99" y="1094"/>
                  </a:lnTo>
                  <a:lnTo>
                    <a:pt x="101" y="1094"/>
                  </a:lnTo>
                  <a:lnTo>
                    <a:pt x="104" y="1092"/>
                  </a:lnTo>
                  <a:lnTo>
                    <a:pt x="107" y="1092"/>
                  </a:lnTo>
                  <a:lnTo>
                    <a:pt x="109" y="1094"/>
                  </a:lnTo>
                  <a:lnTo>
                    <a:pt x="112" y="1094"/>
                  </a:lnTo>
                  <a:lnTo>
                    <a:pt x="112" y="1097"/>
                  </a:lnTo>
                  <a:lnTo>
                    <a:pt x="114" y="1097"/>
                  </a:lnTo>
                  <a:lnTo>
                    <a:pt x="117" y="1097"/>
                  </a:lnTo>
                  <a:lnTo>
                    <a:pt x="119" y="1097"/>
                  </a:lnTo>
                  <a:lnTo>
                    <a:pt x="122" y="1094"/>
                  </a:lnTo>
                  <a:lnTo>
                    <a:pt x="122" y="1092"/>
                  </a:lnTo>
                  <a:lnTo>
                    <a:pt x="124" y="1092"/>
                  </a:lnTo>
                  <a:lnTo>
                    <a:pt x="124" y="1089"/>
                  </a:lnTo>
                  <a:lnTo>
                    <a:pt x="124" y="1087"/>
                  </a:lnTo>
                  <a:lnTo>
                    <a:pt x="122" y="1084"/>
                  </a:lnTo>
                  <a:lnTo>
                    <a:pt x="119" y="1082"/>
                  </a:lnTo>
                  <a:lnTo>
                    <a:pt x="119" y="1079"/>
                  </a:lnTo>
                  <a:lnTo>
                    <a:pt x="119" y="1074"/>
                  </a:lnTo>
                  <a:lnTo>
                    <a:pt x="122" y="1074"/>
                  </a:lnTo>
                  <a:lnTo>
                    <a:pt x="122" y="1072"/>
                  </a:lnTo>
                  <a:lnTo>
                    <a:pt x="122" y="1069"/>
                  </a:lnTo>
                  <a:lnTo>
                    <a:pt x="119" y="1066"/>
                  </a:lnTo>
                  <a:lnTo>
                    <a:pt x="117" y="1066"/>
                  </a:lnTo>
                  <a:lnTo>
                    <a:pt x="114" y="1066"/>
                  </a:lnTo>
                  <a:lnTo>
                    <a:pt x="114" y="1064"/>
                  </a:lnTo>
                  <a:lnTo>
                    <a:pt x="114" y="1061"/>
                  </a:lnTo>
                  <a:lnTo>
                    <a:pt x="114" y="1059"/>
                  </a:lnTo>
                  <a:lnTo>
                    <a:pt x="112" y="1056"/>
                  </a:lnTo>
                  <a:lnTo>
                    <a:pt x="112" y="1054"/>
                  </a:lnTo>
                  <a:lnTo>
                    <a:pt x="109" y="1051"/>
                  </a:lnTo>
                  <a:lnTo>
                    <a:pt x="109" y="1049"/>
                  </a:lnTo>
                  <a:lnTo>
                    <a:pt x="112" y="1046"/>
                  </a:lnTo>
                  <a:lnTo>
                    <a:pt x="112" y="1044"/>
                  </a:lnTo>
                  <a:lnTo>
                    <a:pt x="112" y="1041"/>
                  </a:lnTo>
                  <a:lnTo>
                    <a:pt x="109" y="1041"/>
                  </a:lnTo>
                  <a:lnTo>
                    <a:pt x="109" y="1036"/>
                  </a:lnTo>
                  <a:lnTo>
                    <a:pt x="109" y="1033"/>
                  </a:lnTo>
                  <a:lnTo>
                    <a:pt x="109" y="1031"/>
                  </a:lnTo>
                  <a:lnTo>
                    <a:pt x="109" y="1023"/>
                  </a:lnTo>
                  <a:lnTo>
                    <a:pt x="109" y="1021"/>
                  </a:lnTo>
                  <a:lnTo>
                    <a:pt x="107" y="1021"/>
                  </a:lnTo>
                  <a:lnTo>
                    <a:pt x="107" y="1018"/>
                  </a:lnTo>
                  <a:lnTo>
                    <a:pt x="104" y="1016"/>
                  </a:lnTo>
                  <a:lnTo>
                    <a:pt x="101" y="1013"/>
                  </a:lnTo>
                  <a:lnTo>
                    <a:pt x="99" y="1010"/>
                  </a:lnTo>
                  <a:lnTo>
                    <a:pt x="99" y="1008"/>
                  </a:lnTo>
                  <a:lnTo>
                    <a:pt x="99" y="1005"/>
                  </a:lnTo>
                  <a:lnTo>
                    <a:pt x="101" y="1003"/>
                  </a:lnTo>
                  <a:lnTo>
                    <a:pt x="101" y="1000"/>
                  </a:lnTo>
                  <a:lnTo>
                    <a:pt x="101" y="998"/>
                  </a:lnTo>
                  <a:lnTo>
                    <a:pt x="101" y="995"/>
                  </a:lnTo>
                  <a:lnTo>
                    <a:pt x="104" y="993"/>
                  </a:lnTo>
                  <a:lnTo>
                    <a:pt x="104" y="990"/>
                  </a:lnTo>
                  <a:lnTo>
                    <a:pt x="104" y="988"/>
                  </a:lnTo>
                  <a:lnTo>
                    <a:pt x="104" y="985"/>
                  </a:lnTo>
                  <a:lnTo>
                    <a:pt x="104" y="982"/>
                  </a:lnTo>
                  <a:lnTo>
                    <a:pt x="101" y="980"/>
                  </a:lnTo>
                  <a:lnTo>
                    <a:pt x="101" y="977"/>
                  </a:lnTo>
                  <a:lnTo>
                    <a:pt x="101" y="975"/>
                  </a:lnTo>
                  <a:lnTo>
                    <a:pt x="104" y="975"/>
                  </a:lnTo>
                  <a:lnTo>
                    <a:pt x="104" y="972"/>
                  </a:lnTo>
                  <a:lnTo>
                    <a:pt x="104" y="970"/>
                  </a:lnTo>
                  <a:lnTo>
                    <a:pt x="104" y="967"/>
                  </a:lnTo>
                  <a:lnTo>
                    <a:pt x="101" y="967"/>
                  </a:lnTo>
                  <a:lnTo>
                    <a:pt x="104" y="965"/>
                  </a:lnTo>
                  <a:lnTo>
                    <a:pt x="107" y="965"/>
                  </a:lnTo>
                  <a:lnTo>
                    <a:pt x="109" y="962"/>
                  </a:lnTo>
                  <a:lnTo>
                    <a:pt x="114" y="955"/>
                  </a:lnTo>
                  <a:lnTo>
                    <a:pt x="117" y="955"/>
                  </a:lnTo>
                  <a:lnTo>
                    <a:pt x="117" y="952"/>
                  </a:lnTo>
                  <a:lnTo>
                    <a:pt x="119" y="949"/>
                  </a:lnTo>
                  <a:lnTo>
                    <a:pt x="122" y="949"/>
                  </a:lnTo>
                  <a:lnTo>
                    <a:pt x="122" y="947"/>
                  </a:lnTo>
                  <a:lnTo>
                    <a:pt x="122" y="944"/>
                  </a:lnTo>
                  <a:lnTo>
                    <a:pt x="124" y="944"/>
                  </a:lnTo>
                  <a:lnTo>
                    <a:pt x="124" y="942"/>
                  </a:lnTo>
                  <a:lnTo>
                    <a:pt x="124" y="939"/>
                  </a:lnTo>
                  <a:lnTo>
                    <a:pt x="127" y="939"/>
                  </a:lnTo>
                  <a:lnTo>
                    <a:pt x="127" y="937"/>
                  </a:lnTo>
                  <a:lnTo>
                    <a:pt x="127" y="934"/>
                  </a:lnTo>
                  <a:lnTo>
                    <a:pt x="127" y="932"/>
                  </a:lnTo>
                  <a:lnTo>
                    <a:pt x="129" y="932"/>
                  </a:lnTo>
                  <a:lnTo>
                    <a:pt x="132" y="929"/>
                  </a:lnTo>
                  <a:lnTo>
                    <a:pt x="135" y="929"/>
                  </a:lnTo>
                  <a:lnTo>
                    <a:pt x="135" y="927"/>
                  </a:lnTo>
                  <a:lnTo>
                    <a:pt x="137" y="924"/>
                  </a:lnTo>
                  <a:lnTo>
                    <a:pt x="140" y="924"/>
                  </a:lnTo>
                  <a:lnTo>
                    <a:pt x="140" y="921"/>
                  </a:lnTo>
                  <a:lnTo>
                    <a:pt x="142" y="921"/>
                  </a:lnTo>
                  <a:lnTo>
                    <a:pt x="142" y="919"/>
                  </a:lnTo>
                  <a:lnTo>
                    <a:pt x="142" y="916"/>
                  </a:lnTo>
                  <a:lnTo>
                    <a:pt x="140" y="906"/>
                  </a:lnTo>
                  <a:lnTo>
                    <a:pt x="140" y="904"/>
                  </a:lnTo>
                  <a:lnTo>
                    <a:pt x="140" y="901"/>
                  </a:lnTo>
                  <a:lnTo>
                    <a:pt x="142" y="901"/>
                  </a:lnTo>
                  <a:lnTo>
                    <a:pt x="147" y="896"/>
                  </a:lnTo>
                  <a:lnTo>
                    <a:pt x="150" y="896"/>
                  </a:lnTo>
                  <a:lnTo>
                    <a:pt x="152" y="896"/>
                  </a:lnTo>
                  <a:lnTo>
                    <a:pt x="152" y="893"/>
                  </a:lnTo>
                  <a:lnTo>
                    <a:pt x="155" y="893"/>
                  </a:lnTo>
                  <a:lnTo>
                    <a:pt x="155" y="891"/>
                  </a:lnTo>
                  <a:lnTo>
                    <a:pt x="157" y="891"/>
                  </a:lnTo>
                  <a:lnTo>
                    <a:pt x="157" y="888"/>
                  </a:lnTo>
                  <a:lnTo>
                    <a:pt x="157" y="886"/>
                  </a:lnTo>
                  <a:lnTo>
                    <a:pt x="160" y="886"/>
                  </a:lnTo>
                  <a:lnTo>
                    <a:pt x="163" y="883"/>
                  </a:lnTo>
                  <a:lnTo>
                    <a:pt x="165" y="881"/>
                  </a:lnTo>
                  <a:lnTo>
                    <a:pt x="165" y="878"/>
                  </a:lnTo>
                  <a:lnTo>
                    <a:pt x="170" y="873"/>
                  </a:lnTo>
                  <a:lnTo>
                    <a:pt x="173" y="873"/>
                  </a:lnTo>
                  <a:lnTo>
                    <a:pt x="175" y="873"/>
                  </a:lnTo>
                  <a:lnTo>
                    <a:pt x="178" y="873"/>
                  </a:lnTo>
                  <a:lnTo>
                    <a:pt x="180" y="871"/>
                  </a:lnTo>
                  <a:lnTo>
                    <a:pt x="180" y="868"/>
                  </a:lnTo>
                  <a:lnTo>
                    <a:pt x="183" y="865"/>
                  </a:lnTo>
                  <a:lnTo>
                    <a:pt x="185" y="865"/>
                  </a:lnTo>
                  <a:lnTo>
                    <a:pt x="191" y="858"/>
                  </a:lnTo>
                  <a:lnTo>
                    <a:pt x="191" y="855"/>
                  </a:lnTo>
                  <a:lnTo>
                    <a:pt x="191" y="850"/>
                  </a:lnTo>
                  <a:lnTo>
                    <a:pt x="193" y="848"/>
                  </a:lnTo>
                  <a:lnTo>
                    <a:pt x="196" y="848"/>
                  </a:lnTo>
                  <a:lnTo>
                    <a:pt x="196" y="845"/>
                  </a:lnTo>
                  <a:lnTo>
                    <a:pt x="201" y="843"/>
                  </a:lnTo>
                  <a:lnTo>
                    <a:pt x="203" y="840"/>
                  </a:lnTo>
                  <a:lnTo>
                    <a:pt x="206" y="837"/>
                  </a:lnTo>
                  <a:lnTo>
                    <a:pt x="208" y="835"/>
                  </a:lnTo>
                  <a:lnTo>
                    <a:pt x="213" y="832"/>
                  </a:lnTo>
                  <a:lnTo>
                    <a:pt x="216" y="830"/>
                  </a:lnTo>
                  <a:lnTo>
                    <a:pt x="219" y="830"/>
                  </a:lnTo>
                  <a:lnTo>
                    <a:pt x="221" y="830"/>
                  </a:lnTo>
                  <a:lnTo>
                    <a:pt x="221" y="827"/>
                  </a:lnTo>
                  <a:lnTo>
                    <a:pt x="221" y="825"/>
                  </a:lnTo>
                  <a:lnTo>
                    <a:pt x="219" y="825"/>
                  </a:lnTo>
                  <a:lnTo>
                    <a:pt x="216" y="822"/>
                  </a:lnTo>
                  <a:lnTo>
                    <a:pt x="213" y="822"/>
                  </a:lnTo>
                  <a:lnTo>
                    <a:pt x="211" y="822"/>
                  </a:lnTo>
                  <a:lnTo>
                    <a:pt x="208" y="822"/>
                  </a:lnTo>
                  <a:lnTo>
                    <a:pt x="206" y="822"/>
                  </a:lnTo>
                  <a:lnTo>
                    <a:pt x="206" y="820"/>
                  </a:lnTo>
                  <a:lnTo>
                    <a:pt x="206" y="817"/>
                  </a:lnTo>
                  <a:lnTo>
                    <a:pt x="206" y="815"/>
                  </a:lnTo>
                  <a:lnTo>
                    <a:pt x="206" y="812"/>
                  </a:lnTo>
                  <a:lnTo>
                    <a:pt x="206" y="809"/>
                  </a:lnTo>
                  <a:lnTo>
                    <a:pt x="206" y="807"/>
                  </a:lnTo>
                  <a:lnTo>
                    <a:pt x="208" y="807"/>
                  </a:lnTo>
                  <a:lnTo>
                    <a:pt x="208" y="802"/>
                  </a:lnTo>
                  <a:lnTo>
                    <a:pt x="208" y="799"/>
                  </a:lnTo>
                  <a:lnTo>
                    <a:pt x="211" y="797"/>
                  </a:lnTo>
                  <a:lnTo>
                    <a:pt x="208" y="792"/>
                  </a:lnTo>
                  <a:lnTo>
                    <a:pt x="211" y="792"/>
                  </a:lnTo>
                  <a:lnTo>
                    <a:pt x="211" y="787"/>
                  </a:lnTo>
                  <a:lnTo>
                    <a:pt x="216" y="789"/>
                  </a:lnTo>
                  <a:lnTo>
                    <a:pt x="213" y="784"/>
                  </a:lnTo>
                  <a:lnTo>
                    <a:pt x="211" y="781"/>
                  </a:lnTo>
                  <a:lnTo>
                    <a:pt x="211" y="779"/>
                  </a:lnTo>
                  <a:lnTo>
                    <a:pt x="208" y="779"/>
                  </a:lnTo>
                  <a:lnTo>
                    <a:pt x="206" y="769"/>
                  </a:lnTo>
                  <a:lnTo>
                    <a:pt x="208" y="761"/>
                  </a:lnTo>
                  <a:lnTo>
                    <a:pt x="208" y="759"/>
                  </a:lnTo>
                  <a:lnTo>
                    <a:pt x="213" y="751"/>
                  </a:lnTo>
                  <a:lnTo>
                    <a:pt x="216" y="746"/>
                  </a:lnTo>
                  <a:lnTo>
                    <a:pt x="216" y="743"/>
                  </a:lnTo>
                  <a:lnTo>
                    <a:pt x="219" y="741"/>
                  </a:lnTo>
                  <a:lnTo>
                    <a:pt x="221" y="736"/>
                  </a:lnTo>
                  <a:lnTo>
                    <a:pt x="221" y="733"/>
                  </a:lnTo>
                  <a:lnTo>
                    <a:pt x="219" y="731"/>
                  </a:lnTo>
                  <a:lnTo>
                    <a:pt x="219" y="728"/>
                  </a:lnTo>
                  <a:lnTo>
                    <a:pt x="216" y="728"/>
                  </a:lnTo>
                  <a:lnTo>
                    <a:pt x="219" y="725"/>
                  </a:lnTo>
                  <a:lnTo>
                    <a:pt x="219" y="723"/>
                  </a:lnTo>
                  <a:lnTo>
                    <a:pt x="221" y="723"/>
                  </a:lnTo>
                  <a:lnTo>
                    <a:pt x="226" y="723"/>
                  </a:lnTo>
                  <a:lnTo>
                    <a:pt x="231" y="723"/>
                  </a:lnTo>
                  <a:lnTo>
                    <a:pt x="234" y="718"/>
                  </a:lnTo>
                  <a:lnTo>
                    <a:pt x="236" y="710"/>
                  </a:lnTo>
                  <a:lnTo>
                    <a:pt x="236" y="708"/>
                  </a:lnTo>
                  <a:lnTo>
                    <a:pt x="236" y="705"/>
                  </a:lnTo>
                  <a:lnTo>
                    <a:pt x="241" y="703"/>
                  </a:lnTo>
                  <a:lnTo>
                    <a:pt x="241" y="700"/>
                  </a:lnTo>
                  <a:lnTo>
                    <a:pt x="239" y="695"/>
                  </a:lnTo>
                  <a:lnTo>
                    <a:pt x="236" y="690"/>
                  </a:lnTo>
                  <a:lnTo>
                    <a:pt x="234" y="685"/>
                  </a:lnTo>
                  <a:lnTo>
                    <a:pt x="229" y="682"/>
                  </a:lnTo>
                  <a:lnTo>
                    <a:pt x="234" y="677"/>
                  </a:lnTo>
                  <a:lnTo>
                    <a:pt x="234" y="675"/>
                  </a:lnTo>
                  <a:lnTo>
                    <a:pt x="231" y="672"/>
                  </a:lnTo>
                  <a:lnTo>
                    <a:pt x="229" y="672"/>
                  </a:lnTo>
                  <a:lnTo>
                    <a:pt x="226" y="672"/>
                  </a:lnTo>
                  <a:lnTo>
                    <a:pt x="224" y="675"/>
                  </a:lnTo>
                  <a:lnTo>
                    <a:pt x="224" y="672"/>
                  </a:lnTo>
                  <a:lnTo>
                    <a:pt x="224" y="667"/>
                  </a:lnTo>
                  <a:lnTo>
                    <a:pt x="226" y="664"/>
                  </a:lnTo>
                  <a:lnTo>
                    <a:pt x="229" y="664"/>
                  </a:lnTo>
                  <a:lnTo>
                    <a:pt x="231" y="662"/>
                  </a:lnTo>
                  <a:lnTo>
                    <a:pt x="234" y="662"/>
                  </a:lnTo>
                  <a:lnTo>
                    <a:pt x="236" y="664"/>
                  </a:lnTo>
                  <a:lnTo>
                    <a:pt x="239" y="662"/>
                  </a:lnTo>
                  <a:lnTo>
                    <a:pt x="239" y="659"/>
                  </a:lnTo>
                  <a:lnTo>
                    <a:pt x="239" y="657"/>
                  </a:lnTo>
                  <a:lnTo>
                    <a:pt x="234" y="652"/>
                  </a:lnTo>
                  <a:lnTo>
                    <a:pt x="231" y="649"/>
                  </a:lnTo>
                  <a:lnTo>
                    <a:pt x="231" y="644"/>
                  </a:lnTo>
                  <a:lnTo>
                    <a:pt x="231" y="641"/>
                  </a:lnTo>
                  <a:lnTo>
                    <a:pt x="236" y="641"/>
                  </a:lnTo>
                  <a:lnTo>
                    <a:pt x="239" y="641"/>
                  </a:lnTo>
                  <a:lnTo>
                    <a:pt x="239" y="634"/>
                  </a:lnTo>
                  <a:lnTo>
                    <a:pt x="239" y="631"/>
                  </a:lnTo>
                  <a:lnTo>
                    <a:pt x="231" y="626"/>
                  </a:lnTo>
                  <a:lnTo>
                    <a:pt x="231" y="624"/>
                  </a:lnTo>
                  <a:lnTo>
                    <a:pt x="226" y="613"/>
                  </a:lnTo>
                  <a:lnTo>
                    <a:pt x="224" y="606"/>
                  </a:lnTo>
                  <a:lnTo>
                    <a:pt x="221" y="606"/>
                  </a:lnTo>
                  <a:lnTo>
                    <a:pt x="208" y="606"/>
                  </a:lnTo>
                  <a:lnTo>
                    <a:pt x="208" y="608"/>
                  </a:lnTo>
                  <a:lnTo>
                    <a:pt x="208" y="613"/>
                  </a:lnTo>
                  <a:lnTo>
                    <a:pt x="213" y="619"/>
                  </a:lnTo>
                  <a:lnTo>
                    <a:pt x="206" y="616"/>
                  </a:lnTo>
                  <a:lnTo>
                    <a:pt x="206" y="611"/>
                  </a:lnTo>
                  <a:lnTo>
                    <a:pt x="206" y="606"/>
                  </a:lnTo>
                  <a:lnTo>
                    <a:pt x="203" y="603"/>
                  </a:lnTo>
                  <a:lnTo>
                    <a:pt x="203" y="601"/>
                  </a:lnTo>
                  <a:lnTo>
                    <a:pt x="198" y="598"/>
                  </a:lnTo>
                  <a:lnTo>
                    <a:pt x="196" y="598"/>
                  </a:lnTo>
                  <a:lnTo>
                    <a:pt x="193" y="596"/>
                  </a:lnTo>
                  <a:lnTo>
                    <a:pt x="193" y="593"/>
                  </a:lnTo>
                  <a:lnTo>
                    <a:pt x="193" y="588"/>
                  </a:lnTo>
                  <a:lnTo>
                    <a:pt x="196" y="585"/>
                  </a:lnTo>
                  <a:lnTo>
                    <a:pt x="198" y="583"/>
                  </a:lnTo>
                  <a:lnTo>
                    <a:pt x="211" y="588"/>
                  </a:lnTo>
                  <a:lnTo>
                    <a:pt x="213" y="588"/>
                  </a:lnTo>
                  <a:lnTo>
                    <a:pt x="213" y="585"/>
                  </a:lnTo>
                  <a:lnTo>
                    <a:pt x="213" y="583"/>
                  </a:lnTo>
                  <a:lnTo>
                    <a:pt x="213" y="580"/>
                  </a:lnTo>
                  <a:lnTo>
                    <a:pt x="208" y="578"/>
                  </a:lnTo>
                  <a:lnTo>
                    <a:pt x="206" y="578"/>
                  </a:lnTo>
                  <a:lnTo>
                    <a:pt x="203" y="575"/>
                  </a:lnTo>
                  <a:lnTo>
                    <a:pt x="201" y="568"/>
                  </a:lnTo>
                  <a:lnTo>
                    <a:pt x="198" y="557"/>
                  </a:lnTo>
                  <a:lnTo>
                    <a:pt x="198" y="555"/>
                  </a:lnTo>
                  <a:lnTo>
                    <a:pt x="196" y="552"/>
                  </a:lnTo>
                  <a:lnTo>
                    <a:pt x="188" y="545"/>
                  </a:lnTo>
                  <a:lnTo>
                    <a:pt x="188" y="542"/>
                  </a:lnTo>
                  <a:lnTo>
                    <a:pt x="183" y="540"/>
                  </a:lnTo>
                  <a:lnTo>
                    <a:pt x="183" y="537"/>
                  </a:lnTo>
                  <a:lnTo>
                    <a:pt x="183" y="532"/>
                  </a:lnTo>
                  <a:lnTo>
                    <a:pt x="185" y="527"/>
                  </a:lnTo>
                  <a:lnTo>
                    <a:pt x="183" y="527"/>
                  </a:lnTo>
                  <a:lnTo>
                    <a:pt x="178" y="527"/>
                  </a:lnTo>
                  <a:lnTo>
                    <a:pt x="178" y="519"/>
                  </a:lnTo>
                  <a:lnTo>
                    <a:pt x="178" y="517"/>
                  </a:lnTo>
                  <a:lnTo>
                    <a:pt x="168" y="507"/>
                  </a:lnTo>
                  <a:lnTo>
                    <a:pt x="165" y="507"/>
                  </a:lnTo>
                  <a:lnTo>
                    <a:pt x="157" y="509"/>
                  </a:lnTo>
                  <a:lnTo>
                    <a:pt x="160" y="509"/>
                  </a:lnTo>
                  <a:lnTo>
                    <a:pt x="160" y="514"/>
                  </a:lnTo>
                  <a:lnTo>
                    <a:pt x="157" y="517"/>
                  </a:lnTo>
                  <a:lnTo>
                    <a:pt x="145" y="507"/>
                  </a:lnTo>
                  <a:lnTo>
                    <a:pt x="142" y="507"/>
                  </a:lnTo>
                  <a:lnTo>
                    <a:pt x="140" y="507"/>
                  </a:lnTo>
                  <a:lnTo>
                    <a:pt x="137" y="512"/>
                  </a:lnTo>
                  <a:lnTo>
                    <a:pt x="132" y="507"/>
                  </a:lnTo>
                  <a:lnTo>
                    <a:pt x="127" y="501"/>
                  </a:lnTo>
                  <a:lnTo>
                    <a:pt x="127" y="499"/>
                  </a:lnTo>
                  <a:lnTo>
                    <a:pt x="124" y="499"/>
                  </a:lnTo>
                  <a:lnTo>
                    <a:pt x="124" y="486"/>
                  </a:lnTo>
                  <a:lnTo>
                    <a:pt x="122" y="484"/>
                  </a:lnTo>
                  <a:lnTo>
                    <a:pt x="112" y="476"/>
                  </a:lnTo>
                  <a:lnTo>
                    <a:pt x="109" y="479"/>
                  </a:lnTo>
                  <a:lnTo>
                    <a:pt x="109" y="473"/>
                  </a:lnTo>
                  <a:lnTo>
                    <a:pt x="107" y="468"/>
                  </a:lnTo>
                  <a:lnTo>
                    <a:pt x="107" y="466"/>
                  </a:lnTo>
                  <a:lnTo>
                    <a:pt x="114" y="453"/>
                  </a:lnTo>
                  <a:lnTo>
                    <a:pt x="112" y="443"/>
                  </a:lnTo>
                  <a:lnTo>
                    <a:pt x="109" y="440"/>
                  </a:lnTo>
                  <a:lnTo>
                    <a:pt x="107" y="435"/>
                  </a:lnTo>
                  <a:lnTo>
                    <a:pt x="107" y="433"/>
                  </a:lnTo>
                  <a:lnTo>
                    <a:pt x="107" y="428"/>
                  </a:lnTo>
                  <a:lnTo>
                    <a:pt x="104" y="425"/>
                  </a:lnTo>
                  <a:lnTo>
                    <a:pt x="101" y="420"/>
                  </a:lnTo>
                  <a:lnTo>
                    <a:pt x="99" y="417"/>
                  </a:lnTo>
                  <a:lnTo>
                    <a:pt x="101" y="412"/>
                  </a:lnTo>
                  <a:lnTo>
                    <a:pt x="99" y="407"/>
                  </a:lnTo>
                  <a:lnTo>
                    <a:pt x="99" y="405"/>
                  </a:lnTo>
                  <a:lnTo>
                    <a:pt x="94" y="402"/>
                  </a:lnTo>
                  <a:lnTo>
                    <a:pt x="89" y="400"/>
                  </a:lnTo>
                  <a:lnTo>
                    <a:pt x="86" y="397"/>
                  </a:lnTo>
                  <a:lnTo>
                    <a:pt x="86" y="395"/>
                  </a:lnTo>
                  <a:lnTo>
                    <a:pt x="86" y="389"/>
                  </a:lnTo>
                  <a:lnTo>
                    <a:pt x="86" y="387"/>
                  </a:lnTo>
                  <a:lnTo>
                    <a:pt x="91" y="384"/>
                  </a:lnTo>
                  <a:lnTo>
                    <a:pt x="91" y="377"/>
                  </a:lnTo>
                  <a:lnTo>
                    <a:pt x="89" y="372"/>
                  </a:lnTo>
                  <a:lnTo>
                    <a:pt x="79" y="369"/>
                  </a:lnTo>
                  <a:lnTo>
                    <a:pt x="73" y="372"/>
                  </a:lnTo>
                  <a:lnTo>
                    <a:pt x="68" y="379"/>
                  </a:lnTo>
                  <a:lnTo>
                    <a:pt x="63" y="379"/>
                  </a:lnTo>
                  <a:lnTo>
                    <a:pt x="61" y="377"/>
                  </a:lnTo>
                  <a:lnTo>
                    <a:pt x="58" y="377"/>
                  </a:lnTo>
                  <a:lnTo>
                    <a:pt x="56" y="374"/>
                  </a:lnTo>
                  <a:lnTo>
                    <a:pt x="48" y="374"/>
                  </a:lnTo>
                  <a:lnTo>
                    <a:pt x="48" y="377"/>
                  </a:lnTo>
                  <a:lnTo>
                    <a:pt x="45" y="382"/>
                  </a:lnTo>
                  <a:lnTo>
                    <a:pt x="43" y="384"/>
                  </a:lnTo>
                  <a:lnTo>
                    <a:pt x="43" y="382"/>
                  </a:lnTo>
                  <a:lnTo>
                    <a:pt x="43" y="379"/>
                  </a:lnTo>
                  <a:lnTo>
                    <a:pt x="43" y="377"/>
                  </a:lnTo>
                  <a:lnTo>
                    <a:pt x="40" y="374"/>
                  </a:lnTo>
                  <a:lnTo>
                    <a:pt x="40" y="372"/>
                  </a:lnTo>
                  <a:lnTo>
                    <a:pt x="40" y="369"/>
                  </a:lnTo>
                  <a:lnTo>
                    <a:pt x="38" y="367"/>
                  </a:lnTo>
                  <a:lnTo>
                    <a:pt x="33" y="359"/>
                  </a:lnTo>
                  <a:lnTo>
                    <a:pt x="30" y="356"/>
                  </a:lnTo>
                  <a:lnTo>
                    <a:pt x="28" y="356"/>
                  </a:lnTo>
                  <a:lnTo>
                    <a:pt x="30" y="354"/>
                  </a:lnTo>
                  <a:lnTo>
                    <a:pt x="33" y="354"/>
                  </a:lnTo>
                  <a:lnTo>
                    <a:pt x="33" y="351"/>
                  </a:lnTo>
                  <a:lnTo>
                    <a:pt x="35" y="351"/>
                  </a:lnTo>
                  <a:lnTo>
                    <a:pt x="35" y="349"/>
                  </a:lnTo>
                  <a:lnTo>
                    <a:pt x="40" y="344"/>
                  </a:lnTo>
                  <a:lnTo>
                    <a:pt x="43" y="344"/>
                  </a:lnTo>
                  <a:lnTo>
                    <a:pt x="45" y="344"/>
                  </a:lnTo>
                  <a:lnTo>
                    <a:pt x="45" y="341"/>
                  </a:lnTo>
                  <a:lnTo>
                    <a:pt x="43" y="336"/>
                  </a:lnTo>
                  <a:lnTo>
                    <a:pt x="40" y="334"/>
                  </a:lnTo>
                  <a:lnTo>
                    <a:pt x="40" y="331"/>
                  </a:lnTo>
                  <a:lnTo>
                    <a:pt x="40" y="328"/>
                  </a:lnTo>
                  <a:lnTo>
                    <a:pt x="38" y="328"/>
                  </a:lnTo>
                  <a:lnTo>
                    <a:pt x="38" y="326"/>
                  </a:lnTo>
                  <a:lnTo>
                    <a:pt x="35" y="326"/>
                  </a:lnTo>
                  <a:lnTo>
                    <a:pt x="33" y="326"/>
                  </a:lnTo>
                  <a:lnTo>
                    <a:pt x="33" y="323"/>
                  </a:lnTo>
                  <a:lnTo>
                    <a:pt x="33" y="321"/>
                  </a:lnTo>
                  <a:lnTo>
                    <a:pt x="33" y="318"/>
                  </a:lnTo>
                  <a:lnTo>
                    <a:pt x="30" y="316"/>
                  </a:lnTo>
                  <a:lnTo>
                    <a:pt x="30" y="313"/>
                  </a:lnTo>
                  <a:lnTo>
                    <a:pt x="28" y="313"/>
                  </a:lnTo>
                  <a:lnTo>
                    <a:pt x="28" y="311"/>
                  </a:lnTo>
                  <a:lnTo>
                    <a:pt x="30" y="308"/>
                  </a:lnTo>
                  <a:lnTo>
                    <a:pt x="33" y="308"/>
                  </a:lnTo>
                  <a:lnTo>
                    <a:pt x="35" y="308"/>
                  </a:lnTo>
                  <a:lnTo>
                    <a:pt x="38" y="306"/>
                  </a:lnTo>
                  <a:lnTo>
                    <a:pt x="40" y="306"/>
                  </a:lnTo>
                  <a:lnTo>
                    <a:pt x="43" y="306"/>
                  </a:lnTo>
                  <a:lnTo>
                    <a:pt x="45" y="306"/>
                  </a:lnTo>
                  <a:lnTo>
                    <a:pt x="48" y="306"/>
                  </a:lnTo>
                  <a:lnTo>
                    <a:pt x="48" y="303"/>
                  </a:lnTo>
                  <a:lnTo>
                    <a:pt x="48" y="300"/>
                  </a:lnTo>
                  <a:lnTo>
                    <a:pt x="48" y="298"/>
                  </a:lnTo>
                  <a:lnTo>
                    <a:pt x="48" y="295"/>
                  </a:lnTo>
                  <a:lnTo>
                    <a:pt x="48" y="293"/>
                  </a:lnTo>
                  <a:lnTo>
                    <a:pt x="48" y="290"/>
                  </a:lnTo>
                  <a:lnTo>
                    <a:pt x="48" y="288"/>
                  </a:lnTo>
                  <a:lnTo>
                    <a:pt x="51" y="285"/>
                  </a:lnTo>
                  <a:lnTo>
                    <a:pt x="53" y="285"/>
                  </a:lnTo>
                  <a:lnTo>
                    <a:pt x="53" y="283"/>
                  </a:lnTo>
                  <a:lnTo>
                    <a:pt x="56" y="283"/>
                  </a:lnTo>
                  <a:lnTo>
                    <a:pt x="56" y="280"/>
                  </a:lnTo>
                  <a:lnTo>
                    <a:pt x="53" y="278"/>
                  </a:lnTo>
                  <a:lnTo>
                    <a:pt x="53" y="275"/>
                  </a:lnTo>
                  <a:lnTo>
                    <a:pt x="51" y="272"/>
                  </a:lnTo>
                  <a:lnTo>
                    <a:pt x="45" y="270"/>
                  </a:lnTo>
                  <a:lnTo>
                    <a:pt x="45" y="267"/>
                  </a:lnTo>
                  <a:lnTo>
                    <a:pt x="40" y="265"/>
                  </a:lnTo>
                  <a:lnTo>
                    <a:pt x="40" y="262"/>
                  </a:lnTo>
                  <a:lnTo>
                    <a:pt x="38" y="262"/>
                  </a:lnTo>
                  <a:lnTo>
                    <a:pt x="38" y="260"/>
                  </a:lnTo>
                  <a:lnTo>
                    <a:pt x="38" y="257"/>
                  </a:lnTo>
                  <a:lnTo>
                    <a:pt x="40" y="257"/>
                  </a:lnTo>
                  <a:lnTo>
                    <a:pt x="40" y="255"/>
                  </a:lnTo>
                  <a:lnTo>
                    <a:pt x="43" y="255"/>
                  </a:lnTo>
                  <a:lnTo>
                    <a:pt x="43" y="252"/>
                  </a:lnTo>
                  <a:lnTo>
                    <a:pt x="45" y="247"/>
                  </a:lnTo>
                  <a:lnTo>
                    <a:pt x="48" y="244"/>
                  </a:lnTo>
                  <a:lnTo>
                    <a:pt x="51" y="244"/>
                  </a:lnTo>
                  <a:lnTo>
                    <a:pt x="51" y="242"/>
                  </a:lnTo>
                  <a:lnTo>
                    <a:pt x="53" y="239"/>
                  </a:lnTo>
                  <a:lnTo>
                    <a:pt x="56" y="239"/>
                  </a:lnTo>
                  <a:lnTo>
                    <a:pt x="56" y="237"/>
                  </a:lnTo>
                  <a:lnTo>
                    <a:pt x="58" y="234"/>
                  </a:lnTo>
                  <a:lnTo>
                    <a:pt x="61" y="234"/>
                  </a:lnTo>
                  <a:lnTo>
                    <a:pt x="61" y="232"/>
                  </a:lnTo>
                  <a:lnTo>
                    <a:pt x="61" y="229"/>
                  </a:lnTo>
                  <a:lnTo>
                    <a:pt x="63" y="227"/>
                  </a:lnTo>
                  <a:lnTo>
                    <a:pt x="63" y="224"/>
                  </a:lnTo>
                  <a:lnTo>
                    <a:pt x="61" y="224"/>
                  </a:lnTo>
                  <a:lnTo>
                    <a:pt x="61" y="222"/>
                  </a:lnTo>
                  <a:lnTo>
                    <a:pt x="61" y="219"/>
                  </a:lnTo>
                  <a:lnTo>
                    <a:pt x="58" y="216"/>
                  </a:lnTo>
                  <a:lnTo>
                    <a:pt x="58" y="214"/>
                  </a:lnTo>
                  <a:lnTo>
                    <a:pt x="58" y="211"/>
                  </a:lnTo>
                  <a:lnTo>
                    <a:pt x="61" y="209"/>
                  </a:lnTo>
                  <a:lnTo>
                    <a:pt x="58" y="209"/>
                  </a:lnTo>
                  <a:lnTo>
                    <a:pt x="58" y="206"/>
                  </a:lnTo>
                  <a:lnTo>
                    <a:pt x="56" y="206"/>
                  </a:lnTo>
                  <a:lnTo>
                    <a:pt x="53" y="206"/>
                  </a:lnTo>
                  <a:lnTo>
                    <a:pt x="51" y="206"/>
                  </a:lnTo>
                  <a:lnTo>
                    <a:pt x="51" y="209"/>
                  </a:lnTo>
                  <a:lnTo>
                    <a:pt x="48" y="209"/>
                  </a:lnTo>
                  <a:lnTo>
                    <a:pt x="48" y="211"/>
                  </a:lnTo>
                  <a:lnTo>
                    <a:pt x="45" y="214"/>
                  </a:lnTo>
                  <a:lnTo>
                    <a:pt x="45" y="216"/>
                  </a:lnTo>
                  <a:lnTo>
                    <a:pt x="43" y="216"/>
                  </a:lnTo>
                  <a:lnTo>
                    <a:pt x="43" y="219"/>
                  </a:lnTo>
                  <a:lnTo>
                    <a:pt x="43" y="222"/>
                  </a:lnTo>
                  <a:lnTo>
                    <a:pt x="40" y="222"/>
                  </a:lnTo>
                  <a:lnTo>
                    <a:pt x="38" y="222"/>
                  </a:lnTo>
                  <a:lnTo>
                    <a:pt x="38" y="219"/>
                  </a:lnTo>
                  <a:lnTo>
                    <a:pt x="35" y="219"/>
                  </a:lnTo>
                  <a:lnTo>
                    <a:pt x="35" y="216"/>
                  </a:lnTo>
                  <a:lnTo>
                    <a:pt x="35" y="214"/>
                  </a:lnTo>
                  <a:lnTo>
                    <a:pt x="35" y="211"/>
                  </a:lnTo>
                  <a:lnTo>
                    <a:pt x="35" y="204"/>
                  </a:lnTo>
                  <a:lnTo>
                    <a:pt x="38" y="199"/>
                  </a:lnTo>
                  <a:lnTo>
                    <a:pt x="40" y="199"/>
                  </a:lnTo>
                  <a:lnTo>
                    <a:pt x="40" y="196"/>
                  </a:lnTo>
                  <a:lnTo>
                    <a:pt x="43" y="194"/>
                  </a:lnTo>
                  <a:lnTo>
                    <a:pt x="45" y="191"/>
                  </a:lnTo>
                  <a:lnTo>
                    <a:pt x="45" y="188"/>
                  </a:lnTo>
                  <a:lnTo>
                    <a:pt x="48" y="188"/>
                  </a:lnTo>
                  <a:lnTo>
                    <a:pt x="48" y="186"/>
                  </a:lnTo>
                  <a:lnTo>
                    <a:pt x="51" y="186"/>
                  </a:lnTo>
                  <a:lnTo>
                    <a:pt x="53" y="183"/>
                  </a:lnTo>
                  <a:lnTo>
                    <a:pt x="56" y="183"/>
                  </a:lnTo>
                  <a:lnTo>
                    <a:pt x="58" y="183"/>
                  </a:lnTo>
                  <a:lnTo>
                    <a:pt x="63" y="181"/>
                  </a:lnTo>
                  <a:lnTo>
                    <a:pt x="66" y="183"/>
                  </a:lnTo>
                  <a:lnTo>
                    <a:pt x="68" y="183"/>
                  </a:lnTo>
                  <a:lnTo>
                    <a:pt x="71" y="183"/>
                  </a:lnTo>
                  <a:lnTo>
                    <a:pt x="71" y="178"/>
                  </a:lnTo>
                  <a:lnTo>
                    <a:pt x="71" y="176"/>
                  </a:lnTo>
                  <a:lnTo>
                    <a:pt x="73" y="173"/>
                  </a:lnTo>
                  <a:lnTo>
                    <a:pt x="79" y="171"/>
                  </a:lnTo>
                  <a:lnTo>
                    <a:pt x="81" y="168"/>
                  </a:lnTo>
                  <a:lnTo>
                    <a:pt x="84" y="168"/>
                  </a:lnTo>
                  <a:lnTo>
                    <a:pt x="86" y="166"/>
                  </a:lnTo>
                  <a:lnTo>
                    <a:pt x="89" y="163"/>
                  </a:lnTo>
                  <a:lnTo>
                    <a:pt x="91" y="160"/>
                  </a:lnTo>
                  <a:lnTo>
                    <a:pt x="96" y="158"/>
                  </a:lnTo>
                  <a:lnTo>
                    <a:pt x="99" y="158"/>
                  </a:lnTo>
                  <a:lnTo>
                    <a:pt x="104" y="160"/>
                  </a:lnTo>
                  <a:lnTo>
                    <a:pt x="107" y="160"/>
                  </a:lnTo>
                  <a:lnTo>
                    <a:pt x="109" y="160"/>
                  </a:lnTo>
                  <a:lnTo>
                    <a:pt x="112" y="163"/>
                  </a:lnTo>
                  <a:lnTo>
                    <a:pt x="112" y="160"/>
                  </a:lnTo>
                  <a:lnTo>
                    <a:pt x="114" y="160"/>
                  </a:lnTo>
                  <a:lnTo>
                    <a:pt x="114" y="158"/>
                  </a:lnTo>
                  <a:lnTo>
                    <a:pt x="117" y="155"/>
                  </a:lnTo>
                  <a:lnTo>
                    <a:pt x="117" y="153"/>
                  </a:lnTo>
                  <a:lnTo>
                    <a:pt x="119" y="153"/>
                  </a:lnTo>
                  <a:lnTo>
                    <a:pt x="119" y="150"/>
                  </a:lnTo>
                  <a:lnTo>
                    <a:pt x="119" y="148"/>
                  </a:lnTo>
                  <a:lnTo>
                    <a:pt x="117" y="148"/>
                  </a:lnTo>
                  <a:lnTo>
                    <a:pt x="117" y="145"/>
                  </a:lnTo>
                  <a:lnTo>
                    <a:pt x="117" y="143"/>
                  </a:lnTo>
                  <a:lnTo>
                    <a:pt x="119" y="138"/>
                  </a:lnTo>
                  <a:lnTo>
                    <a:pt x="122" y="140"/>
                  </a:lnTo>
                  <a:lnTo>
                    <a:pt x="124" y="140"/>
                  </a:lnTo>
                  <a:lnTo>
                    <a:pt x="124" y="143"/>
                  </a:lnTo>
                  <a:lnTo>
                    <a:pt x="127" y="143"/>
                  </a:lnTo>
                  <a:lnTo>
                    <a:pt x="129" y="143"/>
                  </a:lnTo>
                  <a:lnTo>
                    <a:pt x="132" y="143"/>
                  </a:lnTo>
                  <a:lnTo>
                    <a:pt x="132" y="145"/>
                  </a:lnTo>
                  <a:lnTo>
                    <a:pt x="135" y="145"/>
                  </a:lnTo>
                  <a:lnTo>
                    <a:pt x="137" y="145"/>
                  </a:lnTo>
                  <a:lnTo>
                    <a:pt x="137" y="148"/>
                  </a:lnTo>
                  <a:lnTo>
                    <a:pt x="140" y="150"/>
                  </a:lnTo>
                  <a:lnTo>
                    <a:pt x="140" y="153"/>
                  </a:lnTo>
                  <a:lnTo>
                    <a:pt x="142" y="150"/>
                  </a:lnTo>
                  <a:lnTo>
                    <a:pt x="142" y="148"/>
                  </a:lnTo>
                  <a:lnTo>
                    <a:pt x="140" y="145"/>
                  </a:lnTo>
                  <a:lnTo>
                    <a:pt x="140" y="143"/>
                  </a:lnTo>
                  <a:lnTo>
                    <a:pt x="142" y="143"/>
                  </a:lnTo>
                  <a:lnTo>
                    <a:pt x="142" y="140"/>
                  </a:lnTo>
                  <a:lnTo>
                    <a:pt x="142" y="138"/>
                  </a:lnTo>
                  <a:lnTo>
                    <a:pt x="145" y="138"/>
                  </a:lnTo>
                  <a:lnTo>
                    <a:pt x="145" y="135"/>
                  </a:lnTo>
                  <a:lnTo>
                    <a:pt x="147" y="132"/>
                  </a:lnTo>
                  <a:lnTo>
                    <a:pt x="150" y="132"/>
                  </a:lnTo>
                  <a:lnTo>
                    <a:pt x="150" y="130"/>
                  </a:lnTo>
                  <a:lnTo>
                    <a:pt x="147" y="130"/>
                  </a:lnTo>
                  <a:lnTo>
                    <a:pt x="145" y="130"/>
                  </a:lnTo>
                  <a:lnTo>
                    <a:pt x="142" y="130"/>
                  </a:lnTo>
                  <a:lnTo>
                    <a:pt x="142" y="132"/>
                  </a:lnTo>
                  <a:lnTo>
                    <a:pt x="140" y="132"/>
                  </a:lnTo>
                  <a:lnTo>
                    <a:pt x="137" y="132"/>
                  </a:lnTo>
                  <a:lnTo>
                    <a:pt x="135" y="132"/>
                  </a:lnTo>
                  <a:lnTo>
                    <a:pt x="132" y="132"/>
                  </a:lnTo>
                  <a:lnTo>
                    <a:pt x="129" y="132"/>
                  </a:lnTo>
                  <a:lnTo>
                    <a:pt x="127" y="130"/>
                  </a:lnTo>
                  <a:lnTo>
                    <a:pt x="122" y="127"/>
                  </a:lnTo>
                  <a:lnTo>
                    <a:pt x="119" y="125"/>
                  </a:lnTo>
                  <a:lnTo>
                    <a:pt x="119" y="122"/>
                  </a:lnTo>
                  <a:lnTo>
                    <a:pt x="117" y="122"/>
                  </a:lnTo>
                  <a:lnTo>
                    <a:pt x="114" y="122"/>
                  </a:lnTo>
                  <a:lnTo>
                    <a:pt x="112" y="120"/>
                  </a:lnTo>
                  <a:lnTo>
                    <a:pt x="109" y="120"/>
                  </a:lnTo>
                  <a:lnTo>
                    <a:pt x="109" y="117"/>
                  </a:lnTo>
                  <a:lnTo>
                    <a:pt x="109" y="112"/>
                  </a:lnTo>
                  <a:lnTo>
                    <a:pt x="109" y="110"/>
                  </a:lnTo>
                  <a:lnTo>
                    <a:pt x="109" y="107"/>
                  </a:lnTo>
                  <a:lnTo>
                    <a:pt x="107" y="104"/>
                  </a:lnTo>
                  <a:lnTo>
                    <a:pt x="107" y="102"/>
                  </a:lnTo>
                  <a:lnTo>
                    <a:pt x="107" y="99"/>
                  </a:lnTo>
                  <a:lnTo>
                    <a:pt x="107" y="97"/>
                  </a:lnTo>
                  <a:lnTo>
                    <a:pt x="104" y="94"/>
                  </a:lnTo>
                  <a:lnTo>
                    <a:pt x="107" y="89"/>
                  </a:lnTo>
                  <a:lnTo>
                    <a:pt x="107" y="87"/>
                  </a:lnTo>
                  <a:lnTo>
                    <a:pt x="107" y="82"/>
                  </a:lnTo>
                  <a:lnTo>
                    <a:pt x="109" y="82"/>
                  </a:lnTo>
                  <a:lnTo>
                    <a:pt x="109" y="79"/>
                  </a:lnTo>
                  <a:lnTo>
                    <a:pt x="114" y="79"/>
                  </a:lnTo>
                  <a:lnTo>
                    <a:pt x="114" y="82"/>
                  </a:lnTo>
                  <a:lnTo>
                    <a:pt x="119" y="82"/>
                  </a:lnTo>
                  <a:lnTo>
                    <a:pt x="119" y="84"/>
                  </a:lnTo>
                  <a:lnTo>
                    <a:pt x="122" y="84"/>
                  </a:lnTo>
                  <a:lnTo>
                    <a:pt x="124" y="84"/>
                  </a:lnTo>
                  <a:lnTo>
                    <a:pt x="127" y="87"/>
                  </a:lnTo>
                  <a:lnTo>
                    <a:pt x="127" y="89"/>
                  </a:lnTo>
                  <a:lnTo>
                    <a:pt x="129" y="92"/>
                  </a:lnTo>
                  <a:lnTo>
                    <a:pt x="132" y="89"/>
                  </a:lnTo>
                  <a:lnTo>
                    <a:pt x="135" y="89"/>
                  </a:lnTo>
                  <a:lnTo>
                    <a:pt x="135" y="87"/>
                  </a:lnTo>
                  <a:lnTo>
                    <a:pt x="137" y="87"/>
                  </a:lnTo>
                  <a:lnTo>
                    <a:pt x="137" y="84"/>
                  </a:lnTo>
                  <a:lnTo>
                    <a:pt x="140" y="84"/>
                  </a:lnTo>
                  <a:lnTo>
                    <a:pt x="140" y="82"/>
                  </a:lnTo>
                  <a:lnTo>
                    <a:pt x="140" y="76"/>
                  </a:lnTo>
                  <a:lnTo>
                    <a:pt x="142" y="74"/>
                  </a:lnTo>
                  <a:lnTo>
                    <a:pt x="142" y="71"/>
                  </a:lnTo>
                  <a:lnTo>
                    <a:pt x="145" y="69"/>
                  </a:lnTo>
                  <a:lnTo>
                    <a:pt x="145" y="66"/>
                  </a:lnTo>
                  <a:lnTo>
                    <a:pt x="145" y="64"/>
                  </a:lnTo>
                  <a:lnTo>
                    <a:pt x="142" y="61"/>
                  </a:lnTo>
                  <a:lnTo>
                    <a:pt x="140" y="59"/>
                  </a:lnTo>
                  <a:lnTo>
                    <a:pt x="135" y="54"/>
                  </a:lnTo>
                  <a:lnTo>
                    <a:pt x="135" y="51"/>
                  </a:lnTo>
                  <a:lnTo>
                    <a:pt x="135" y="48"/>
                  </a:lnTo>
                  <a:lnTo>
                    <a:pt x="135" y="43"/>
                  </a:lnTo>
                  <a:lnTo>
                    <a:pt x="135" y="41"/>
                  </a:lnTo>
                  <a:lnTo>
                    <a:pt x="137" y="41"/>
                  </a:lnTo>
                  <a:lnTo>
                    <a:pt x="140" y="38"/>
                  </a:lnTo>
                  <a:lnTo>
                    <a:pt x="142" y="38"/>
                  </a:lnTo>
                  <a:lnTo>
                    <a:pt x="145" y="38"/>
                  </a:lnTo>
                  <a:lnTo>
                    <a:pt x="147" y="38"/>
                  </a:lnTo>
                  <a:lnTo>
                    <a:pt x="150" y="38"/>
                  </a:lnTo>
                  <a:lnTo>
                    <a:pt x="152" y="41"/>
                  </a:lnTo>
                  <a:lnTo>
                    <a:pt x="155" y="41"/>
                  </a:lnTo>
                  <a:lnTo>
                    <a:pt x="160" y="41"/>
                  </a:lnTo>
                  <a:lnTo>
                    <a:pt x="163" y="41"/>
                  </a:lnTo>
                  <a:lnTo>
                    <a:pt x="163" y="38"/>
                  </a:lnTo>
                  <a:lnTo>
                    <a:pt x="165" y="38"/>
                  </a:lnTo>
                  <a:lnTo>
                    <a:pt x="168" y="36"/>
                  </a:lnTo>
                  <a:lnTo>
                    <a:pt x="170" y="36"/>
                  </a:lnTo>
                  <a:lnTo>
                    <a:pt x="168" y="36"/>
                  </a:lnTo>
                  <a:lnTo>
                    <a:pt x="165" y="36"/>
                  </a:lnTo>
                  <a:lnTo>
                    <a:pt x="163" y="33"/>
                  </a:lnTo>
                  <a:lnTo>
                    <a:pt x="160" y="33"/>
                  </a:lnTo>
                  <a:lnTo>
                    <a:pt x="160" y="31"/>
                  </a:lnTo>
                  <a:lnTo>
                    <a:pt x="157" y="31"/>
                  </a:lnTo>
                  <a:lnTo>
                    <a:pt x="155" y="28"/>
                  </a:lnTo>
                  <a:lnTo>
                    <a:pt x="152" y="26"/>
                  </a:lnTo>
                  <a:lnTo>
                    <a:pt x="152" y="23"/>
                  </a:lnTo>
                  <a:lnTo>
                    <a:pt x="155" y="20"/>
                  </a:lnTo>
                  <a:lnTo>
                    <a:pt x="155" y="18"/>
                  </a:lnTo>
                  <a:lnTo>
                    <a:pt x="157" y="15"/>
                  </a:lnTo>
                  <a:lnTo>
                    <a:pt x="157" y="13"/>
                  </a:lnTo>
                  <a:lnTo>
                    <a:pt x="163" y="10"/>
                  </a:lnTo>
                  <a:lnTo>
                    <a:pt x="163" y="8"/>
                  </a:lnTo>
                  <a:lnTo>
                    <a:pt x="165" y="8"/>
                  </a:lnTo>
                  <a:lnTo>
                    <a:pt x="168" y="8"/>
                  </a:lnTo>
                  <a:lnTo>
                    <a:pt x="170" y="5"/>
                  </a:lnTo>
                  <a:lnTo>
                    <a:pt x="173" y="5"/>
                  </a:lnTo>
                  <a:lnTo>
                    <a:pt x="173" y="3"/>
                  </a:lnTo>
                  <a:lnTo>
                    <a:pt x="175" y="3"/>
                  </a:lnTo>
                  <a:lnTo>
                    <a:pt x="178" y="3"/>
                  </a:lnTo>
                  <a:lnTo>
                    <a:pt x="180" y="3"/>
                  </a:lnTo>
                  <a:lnTo>
                    <a:pt x="183" y="3"/>
                  </a:lnTo>
                  <a:lnTo>
                    <a:pt x="185" y="3"/>
                  </a:lnTo>
                  <a:lnTo>
                    <a:pt x="188" y="3"/>
                  </a:lnTo>
                  <a:lnTo>
                    <a:pt x="188" y="5"/>
                  </a:lnTo>
                  <a:lnTo>
                    <a:pt x="191" y="5"/>
                  </a:lnTo>
                  <a:lnTo>
                    <a:pt x="193" y="5"/>
                  </a:lnTo>
                  <a:lnTo>
                    <a:pt x="196" y="5"/>
                  </a:lnTo>
                  <a:lnTo>
                    <a:pt x="196" y="3"/>
                  </a:lnTo>
                  <a:lnTo>
                    <a:pt x="196" y="0"/>
                  </a:lnTo>
                  <a:lnTo>
                    <a:pt x="198" y="0"/>
                  </a:lnTo>
                  <a:lnTo>
                    <a:pt x="198" y="3"/>
                  </a:lnTo>
                  <a:lnTo>
                    <a:pt x="198" y="5"/>
                  </a:lnTo>
                  <a:lnTo>
                    <a:pt x="201" y="5"/>
                  </a:lnTo>
                  <a:lnTo>
                    <a:pt x="201" y="3"/>
                  </a:lnTo>
                  <a:lnTo>
                    <a:pt x="203" y="3"/>
                  </a:lnTo>
                  <a:lnTo>
                    <a:pt x="203" y="5"/>
                  </a:lnTo>
                  <a:lnTo>
                    <a:pt x="203" y="8"/>
                  </a:lnTo>
                  <a:lnTo>
                    <a:pt x="206" y="8"/>
                  </a:lnTo>
                  <a:lnTo>
                    <a:pt x="206" y="5"/>
                  </a:lnTo>
                  <a:lnTo>
                    <a:pt x="206" y="3"/>
                  </a:lnTo>
                  <a:lnTo>
                    <a:pt x="208" y="3"/>
                  </a:lnTo>
                  <a:lnTo>
                    <a:pt x="211" y="3"/>
                  </a:lnTo>
                  <a:lnTo>
                    <a:pt x="211" y="5"/>
                  </a:lnTo>
                  <a:lnTo>
                    <a:pt x="211" y="8"/>
                  </a:lnTo>
                  <a:lnTo>
                    <a:pt x="211" y="10"/>
                  </a:lnTo>
                  <a:lnTo>
                    <a:pt x="211" y="8"/>
                  </a:lnTo>
                  <a:lnTo>
                    <a:pt x="213" y="8"/>
                  </a:lnTo>
                  <a:lnTo>
                    <a:pt x="216" y="8"/>
                  </a:lnTo>
                  <a:lnTo>
                    <a:pt x="219" y="10"/>
                  </a:lnTo>
                  <a:lnTo>
                    <a:pt x="216" y="10"/>
                  </a:lnTo>
                  <a:lnTo>
                    <a:pt x="219" y="10"/>
                  </a:lnTo>
                  <a:lnTo>
                    <a:pt x="219" y="13"/>
                  </a:lnTo>
                  <a:lnTo>
                    <a:pt x="219" y="15"/>
                  </a:lnTo>
                  <a:lnTo>
                    <a:pt x="221" y="15"/>
                  </a:lnTo>
                  <a:lnTo>
                    <a:pt x="221" y="18"/>
                  </a:lnTo>
                  <a:lnTo>
                    <a:pt x="224" y="18"/>
                  </a:lnTo>
                  <a:lnTo>
                    <a:pt x="224" y="20"/>
                  </a:lnTo>
                  <a:lnTo>
                    <a:pt x="224" y="23"/>
                  </a:lnTo>
                  <a:lnTo>
                    <a:pt x="224" y="26"/>
                  </a:lnTo>
                  <a:lnTo>
                    <a:pt x="224" y="28"/>
                  </a:lnTo>
                  <a:lnTo>
                    <a:pt x="226" y="28"/>
                  </a:lnTo>
                  <a:lnTo>
                    <a:pt x="226" y="31"/>
                  </a:lnTo>
                  <a:lnTo>
                    <a:pt x="226" y="33"/>
                  </a:lnTo>
                  <a:lnTo>
                    <a:pt x="226" y="36"/>
                  </a:lnTo>
                  <a:lnTo>
                    <a:pt x="226" y="38"/>
                  </a:lnTo>
                  <a:lnTo>
                    <a:pt x="229" y="38"/>
                  </a:lnTo>
                  <a:lnTo>
                    <a:pt x="229" y="41"/>
                  </a:lnTo>
                  <a:lnTo>
                    <a:pt x="229" y="43"/>
                  </a:lnTo>
                  <a:lnTo>
                    <a:pt x="229" y="46"/>
                  </a:lnTo>
                  <a:lnTo>
                    <a:pt x="231" y="46"/>
                  </a:lnTo>
                  <a:lnTo>
                    <a:pt x="231" y="48"/>
                  </a:lnTo>
                  <a:lnTo>
                    <a:pt x="234" y="51"/>
                  </a:lnTo>
                  <a:lnTo>
                    <a:pt x="234" y="54"/>
                  </a:lnTo>
                  <a:lnTo>
                    <a:pt x="234" y="56"/>
                  </a:lnTo>
                  <a:lnTo>
                    <a:pt x="236" y="56"/>
                  </a:lnTo>
                  <a:lnTo>
                    <a:pt x="236" y="59"/>
                  </a:lnTo>
                  <a:lnTo>
                    <a:pt x="239" y="59"/>
                  </a:lnTo>
                  <a:lnTo>
                    <a:pt x="239" y="61"/>
                  </a:lnTo>
                  <a:lnTo>
                    <a:pt x="241" y="61"/>
                  </a:lnTo>
                  <a:lnTo>
                    <a:pt x="290" y="43"/>
                  </a:lnTo>
                  <a:lnTo>
                    <a:pt x="290" y="41"/>
                  </a:lnTo>
                  <a:lnTo>
                    <a:pt x="290" y="38"/>
                  </a:lnTo>
                  <a:lnTo>
                    <a:pt x="292" y="36"/>
                  </a:lnTo>
                  <a:lnTo>
                    <a:pt x="292" y="33"/>
                  </a:lnTo>
                  <a:lnTo>
                    <a:pt x="292" y="31"/>
                  </a:lnTo>
                  <a:lnTo>
                    <a:pt x="292" y="28"/>
                  </a:lnTo>
                  <a:lnTo>
                    <a:pt x="290" y="26"/>
                  </a:lnTo>
                  <a:lnTo>
                    <a:pt x="290" y="23"/>
                  </a:lnTo>
                  <a:lnTo>
                    <a:pt x="290" y="20"/>
                  </a:lnTo>
                  <a:lnTo>
                    <a:pt x="287" y="20"/>
                  </a:lnTo>
                  <a:lnTo>
                    <a:pt x="285" y="18"/>
                  </a:lnTo>
                  <a:lnTo>
                    <a:pt x="282" y="15"/>
                  </a:lnTo>
                  <a:lnTo>
                    <a:pt x="285" y="15"/>
                  </a:lnTo>
                  <a:lnTo>
                    <a:pt x="287" y="15"/>
                  </a:lnTo>
                  <a:lnTo>
                    <a:pt x="290" y="15"/>
                  </a:lnTo>
                  <a:lnTo>
                    <a:pt x="290" y="13"/>
                  </a:lnTo>
                  <a:lnTo>
                    <a:pt x="295" y="13"/>
                  </a:lnTo>
                  <a:lnTo>
                    <a:pt x="300" y="13"/>
                  </a:lnTo>
                  <a:lnTo>
                    <a:pt x="303" y="13"/>
                  </a:lnTo>
                  <a:lnTo>
                    <a:pt x="305" y="13"/>
                  </a:lnTo>
                  <a:lnTo>
                    <a:pt x="305" y="15"/>
                  </a:lnTo>
                  <a:lnTo>
                    <a:pt x="308" y="15"/>
                  </a:lnTo>
                  <a:lnTo>
                    <a:pt x="310" y="15"/>
                  </a:lnTo>
                  <a:lnTo>
                    <a:pt x="313" y="15"/>
                  </a:lnTo>
                  <a:lnTo>
                    <a:pt x="315" y="18"/>
                  </a:lnTo>
                  <a:lnTo>
                    <a:pt x="318" y="20"/>
                  </a:lnTo>
                  <a:lnTo>
                    <a:pt x="320" y="59"/>
                  </a:lnTo>
                  <a:lnTo>
                    <a:pt x="320" y="61"/>
                  </a:lnTo>
                  <a:lnTo>
                    <a:pt x="320" y="64"/>
                  </a:lnTo>
                  <a:lnTo>
                    <a:pt x="323" y="66"/>
                  </a:lnTo>
                  <a:lnTo>
                    <a:pt x="325" y="69"/>
                  </a:lnTo>
                  <a:lnTo>
                    <a:pt x="328" y="69"/>
                  </a:lnTo>
                  <a:lnTo>
                    <a:pt x="331" y="71"/>
                  </a:lnTo>
                  <a:lnTo>
                    <a:pt x="331" y="74"/>
                  </a:lnTo>
                  <a:lnTo>
                    <a:pt x="331" y="76"/>
                  </a:lnTo>
                  <a:lnTo>
                    <a:pt x="331" y="87"/>
                  </a:lnTo>
                  <a:lnTo>
                    <a:pt x="333" y="89"/>
                  </a:lnTo>
                  <a:lnTo>
                    <a:pt x="336" y="89"/>
                  </a:lnTo>
                  <a:lnTo>
                    <a:pt x="336" y="92"/>
                  </a:lnTo>
                  <a:lnTo>
                    <a:pt x="338" y="92"/>
                  </a:lnTo>
                  <a:lnTo>
                    <a:pt x="341" y="92"/>
                  </a:lnTo>
                  <a:lnTo>
                    <a:pt x="343" y="94"/>
                  </a:lnTo>
                  <a:lnTo>
                    <a:pt x="346" y="94"/>
                  </a:lnTo>
                  <a:lnTo>
                    <a:pt x="346" y="97"/>
                  </a:lnTo>
                  <a:lnTo>
                    <a:pt x="348" y="94"/>
                  </a:lnTo>
                  <a:lnTo>
                    <a:pt x="351" y="97"/>
                  </a:lnTo>
                  <a:lnTo>
                    <a:pt x="374" y="112"/>
                  </a:lnTo>
                  <a:lnTo>
                    <a:pt x="374" y="115"/>
                  </a:lnTo>
                  <a:lnTo>
                    <a:pt x="376" y="117"/>
                  </a:lnTo>
                  <a:lnTo>
                    <a:pt x="376" y="120"/>
                  </a:lnTo>
                  <a:lnTo>
                    <a:pt x="379" y="120"/>
                  </a:lnTo>
                  <a:lnTo>
                    <a:pt x="381" y="125"/>
                  </a:lnTo>
                  <a:lnTo>
                    <a:pt x="384" y="127"/>
                  </a:lnTo>
                  <a:lnTo>
                    <a:pt x="384" y="130"/>
                  </a:lnTo>
                  <a:lnTo>
                    <a:pt x="387" y="130"/>
                  </a:lnTo>
                  <a:lnTo>
                    <a:pt x="389" y="135"/>
                  </a:lnTo>
                  <a:lnTo>
                    <a:pt x="392" y="138"/>
                  </a:lnTo>
                  <a:lnTo>
                    <a:pt x="394" y="140"/>
                  </a:lnTo>
                  <a:lnTo>
                    <a:pt x="394" y="143"/>
                  </a:lnTo>
                  <a:lnTo>
                    <a:pt x="397" y="143"/>
                  </a:lnTo>
                  <a:lnTo>
                    <a:pt x="397" y="145"/>
                  </a:lnTo>
                  <a:lnTo>
                    <a:pt x="399" y="145"/>
                  </a:lnTo>
                  <a:lnTo>
                    <a:pt x="399" y="148"/>
                  </a:lnTo>
                  <a:lnTo>
                    <a:pt x="402" y="148"/>
                  </a:lnTo>
                  <a:lnTo>
                    <a:pt x="402" y="150"/>
                  </a:lnTo>
                  <a:lnTo>
                    <a:pt x="404" y="150"/>
                  </a:lnTo>
                  <a:lnTo>
                    <a:pt x="404" y="153"/>
                  </a:lnTo>
                  <a:lnTo>
                    <a:pt x="407" y="153"/>
                  </a:lnTo>
                  <a:lnTo>
                    <a:pt x="407" y="155"/>
                  </a:lnTo>
                  <a:lnTo>
                    <a:pt x="404" y="155"/>
                  </a:lnTo>
                  <a:lnTo>
                    <a:pt x="397" y="158"/>
                  </a:lnTo>
                  <a:lnTo>
                    <a:pt x="397" y="163"/>
                  </a:lnTo>
                  <a:lnTo>
                    <a:pt x="392" y="171"/>
                  </a:lnTo>
                  <a:lnTo>
                    <a:pt x="376" y="199"/>
                  </a:lnTo>
                  <a:lnTo>
                    <a:pt x="374" y="199"/>
                  </a:lnTo>
                  <a:lnTo>
                    <a:pt x="371" y="206"/>
                  </a:lnTo>
                  <a:lnTo>
                    <a:pt x="369" y="209"/>
                  </a:lnTo>
                  <a:lnTo>
                    <a:pt x="364" y="216"/>
                  </a:lnTo>
                  <a:lnTo>
                    <a:pt x="341" y="255"/>
                  </a:lnTo>
                  <a:lnTo>
                    <a:pt x="325" y="280"/>
                  </a:lnTo>
                  <a:lnTo>
                    <a:pt x="323" y="303"/>
                  </a:lnTo>
                  <a:lnTo>
                    <a:pt x="323" y="306"/>
                  </a:lnTo>
                  <a:lnTo>
                    <a:pt x="325" y="311"/>
                  </a:lnTo>
                  <a:lnTo>
                    <a:pt x="328" y="313"/>
                  </a:lnTo>
                  <a:lnTo>
                    <a:pt x="336" y="318"/>
                  </a:lnTo>
                  <a:lnTo>
                    <a:pt x="336" y="326"/>
                  </a:lnTo>
                  <a:lnTo>
                    <a:pt x="338" y="328"/>
                  </a:lnTo>
                  <a:lnTo>
                    <a:pt x="341" y="334"/>
                  </a:lnTo>
                  <a:lnTo>
                    <a:pt x="343" y="336"/>
                  </a:lnTo>
                  <a:lnTo>
                    <a:pt x="341" y="336"/>
                  </a:lnTo>
                  <a:lnTo>
                    <a:pt x="338" y="341"/>
                  </a:lnTo>
                  <a:lnTo>
                    <a:pt x="336" y="341"/>
                  </a:lnTo>
                  <a:lnTo>
                    <a:pt x="331" y="346"/>
                  </a:lnTo>
                  <a:lnTo>
                    <a:pt x="325" y="361"/>
                  </a:lnTo>
                  <a:lnTo>
                    <a:pt x="320" y="364"/>
                  </a:lnTo>
                  <a:lnTo>
                    <a:pt x="320" y="367"/>
                  </a:lnTo>
                  <a:lnTo>
                    <a:pt x="315" y="372"/>
                  </a:lnTo>
                  <a:lnTo>
                    <a:pt x="313" y="384"/>
                  </a:lnTo>
                  <a:lnTo>
                    <a:pt x="313" y="389"/>
                  </a:lnTo>
                  <a:lnTo>
                    <a:pt x="318" y="395"/>
                  </a:lnTo>
                  <a:lnTo>
                    <a:pt x="323" y="397"/>
                  </a:lnTo>
                  <a:lnTo>
                    <a:pt x="320" y="423"/>
                  </a:lnTo>
                  <a:lnTo>
                    <a:pt x="320" y="428"/>
                  </a:lnTo>
                  <a:lnTo>
                    <a:pt x="325" y="443"/>
                  </a:lnTo>
                  <a:lnTo>
                    <a:pt x="325" y="445"/>
                  </a:lnTo>
                  <a:lnTo>
                    <a:pt x="336" y="486"/>
                  </a:lnTo>
                  <a:lnTo>
                    <a:pt x="343" y="519"/>
                  </a:lnTo>
                  <a:lnTo>
                    <a:pt x="346" y="527"/>
                  </a:lnTo>
                  <a:lnTo>
                    <a:pt x="348" y="529"/>
                  </a:lnTo>
                  <a:lnTo>
                    <a:pt x="348" y="537"/>
                  </a:lnTo>
                  <a:lnTo>
                    <a:pt x="351" y="542"/>
                  </a:lnTo>
                  <a:lnTo>
                    <a:pt x="353" y="545"/>
                  </a:lnTo>
                  <a:lnTo>
                    <a:pt x="353" y="550"/>
                  </a:lnTo>
                  <a:lnTo>
                    <a:pt x="353" y="555"/>
                  </a:lnTo>
                  <a:lnTo>
                    <a:pt x="353" y="575"/>
                  </a:lnTo>
                  <a:lnTo>
                    <a:pt x="353" y="580"/>
                  </a:lnTo>
                  <a:lnTo>
                    <a:pt x="356" y="580"/>
                  </a:lnTo>
                  <a:lnTo>
                    <a:pt x="364" y="580"/>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8">
              <a:extLst>
                <a:ext uri="{FF2B5EF4-FFF2-40B4-BE49-F238E27FC236}">
                  <a16:creationId xmlns:a16="http://schemas.microsoft.com/office/drawing/2014/main" id="{BD46F43C-1C2E-0E52-801F-99A1116B2D6C}"/>
                </a:ext>
              </a:extLst>
            </p:cNvPr>
            <p:cNvSpPr>
              <a:spLocks/>
            </p:cNvSpPr>
            <p:nvPr/>
          </p:nvSpPr>
          <p:spPr bwMode="auto">
            <a:xfrm>
              <a:off x="1650" y="776"/>
              <a:ext cx="830" cy="1033"/>
            </a:xfrm>
            <a:custGeom>
              <a:avLst/>
              <a:gdLst>
                <a:gd name="T0" fmla="*/ 511 w 830"/>
                <a:gd name="T1" fmla="*/ 804 h 1033"/>
                <a:gd name="T2" fmla="*/ 501 w 830"/>
                <a:gd name="T3" fmla="*/ 837 h 1033"/>
                <a:gd name="T4" fmla="*/ 506 w 830"/>
                <a:gd name="T5" fmla="*/ 871 h 1033"/>
                <a:gd name="T6" fmla="*/ 506 w 830"/>
                <a:gd name="T7" fmla="*/ 904 h 1033"/>
                <a:gd name="T8" fmla="*/ 504 w 830"/>
                <a:gd name="T9" fmla="*/ 947 h 1033"/>
                <a:gd name="T10" fmla="*/ 506 w 830"/>
                <a:gd name="T11" fmla="*/ 985 h 1033"/>
                <a:gd name="T12" fmla="*/ 514 w 830"/>
                <a:gd name="T13" fmla="*/ 1026 h 1033"/>
                <a:gd name="T14" fmla="*/ 494 w 830"/>
                <a:gd name="T15" fmla="*/ 1008 h 1033"/>
                <a:gd name="T16" fmla="*/ 478 w 830"/>
                <a:gd name="T17" fmla="*/ 965 h 1033"/>
                <a:gd name="T18" fmla="*/ 430 w 830"/>
                <a:gd name="T19" fmla="*/ 947 h 1033"/>
                <a:gd name="T20" fmla="*/ 404 w 830"/>
                <a:gd name="T21" fmla="*/ 919 h 1033"/>
                <a:gd name="T22" fmla="*/ 376 w 830"/>
                <a:gd name="T23" fmla="*/ 896 h 1033"/>
                <a:gd name="T24" fmla="*/ 341 w 830"/>
                <a:gd name="T25" fmla="*/ 863 h 1033"/>
                <a:gd name="T26" fmla="*/ 323 w 830"/>
                <a:gd name="T27" fmla="*/ 837 h 1033"/>
                <a:gd name="T28" fmla="*/ 300 w 830"/>
                <a:gd name="T29" fmla="*/ 812 h 1033"/>
                <a:gd name="T30" fmla="*/ 262 w 830"/>
                <a:gd name="T31" fmla="*/ 797 h 1033"/>
                <a:gd name="T32" fmla="*/ 252 w 830"/>
                <a:gd name="T33" fmla="*/ 756 h 1033"/>
                <a:gd name="T34" fmla="*/ 206 w 830"/>
                <a:gd name="T35" fmla="*/ 726 h 1033"/>
                <a:gd name="T36" fmla="*/ 165 w 830"/>
                <a:gd name="T37" fmla="*/ 682 h 1033"/>
                <a:gd name="T38" fmla="*/ 147 w 830"/>
                <a:gd name="T39" fmla="*/ 619 h 1033"/>
                <a:gd name="T40" fmla="*/ 163 w 830"/>
                <a:gd name="T41" fmla="*/ 552 h 1033"/>
                <a:gd name="T42" fmla="*/ 94 w 830"/>
                <a:gd name="T43" fmla="*/ 570 h 1033"/>
                <a:gd name="T44" fmla="*/ 28 w 830"/>
                <a:gd name="T45" fmla="*/ 527 h 1033"/>
                <a:gd name="T46" fmla="*/ 10 w 830"/>
                <a:gd name="T47" fmla="*/ 479 h 1033"/>
                <a:gd name="T48" fmla="*/ 20 w 830"/>
                <a:gd name="T49" fmla="*/ 425 h 1033"/>
                <a:gd name="T50" fmla="*/ 28 w 830"/>
                <a:gd name="T51" fmla="*/ 362 h 1033"/>
                <a:gd name="T52" fmla="*/ 30 w 830"/>
                <a:gd name="T53" fmla="*/ 331 h 1033"/>
                <a:gd name="T54" fmla="*/ 18 w 830"/>
                <a:gd name="T55" fmla="*/ 300 h 1033"/>
                <a:gd name="T56" fmla="*/ 23 w 830"/>
                <a:gd name="T57" fmla="*/ 278 h 1033"/>
                <a:gd name="T58" fmla="*/ 28 w 830"/>
                <a:gd name="T59" fmla="*/ 234 h 1033"/>
                <a:gd name="T60" fmla="*/ 124 w 830"/>
                <a:gd name="T61" fmla="*/ 166 h 1033"/>
                <a:gd name="T62" fmla="*/ 186 w 830"/>
                <a:gd name="T63" fmla="*/ 127 h 1033"/>
                <a:gd name="T64" fmla="*/ 206 w 830"/>
                <a:gd name="T65" fmla="*/ 89 h 1033"/>
                <a:gd name="T66" fmla="*/ 229 w 830"/>
                <a:gd name="T67" fmla="*/ 56 h 1033"/>
                <a:gd name="T68" fmla="*/ 267 w 830"/>
                <a:gd name="T69" fmla="*/ 10 h 1033"/>
                <a:gd name="T70" fmla="*/ 318 w 830"/>
                <a:gd name="T71" fmla="*/ 23 h 1033"/>
                <a:gd name="T72" fmla="*/ 382 w 830"/>
                <a:gd name="T73" fmla="*/ 41 h 1033"/>
                <a:gd name="T74" fmla="*/ 417 w 830"/>
                <a:gd name="T75" fmla="*/ 89 h 1033"/>
                <a:gd name="T76" fmla="*/ 481 w 830"/>
                <a:gd name="T77" fmla="*/ 115 h 1033"/>
                <a:gd name="T78" fmla="*/ 562 w 830"/>
                <a:gd name="T79" fmla="*/ 138 h 1033"/>
                <a:gd name="T80" fmla="*/ 628 w 830"/>
                <a:gd name="T81" fmla="*/ 138 h 1033"/>
                <a:gd name="T82" fmla="*/ 641 w 830"/>
                <a:gd name="T83" fmla="*/ 64 h 1033"/>
                <a:gd name="T84" fmla="*/ 763 w 830"/>
                <a:gd name="T85" fmla="*/ 66 h 1033"/>
                <a:gd name="T86" fmla="*/ 802 w 830"/>
                <a:gd name="T87" fmla="*/ 120 h 1033"/>
                <a:gd name="T88" fmla="*/ 825 w 830"/>
                <a:gd name="T89" fmla="*/ 155 h 1033"/>
                <a:gd name="T90" fmla="*/ 743 w 830"/>
                <a:gd name="T91" fmla="*/ 201 h 1033"/>
                <a:gd name="T92" fmla="*/ 692 w 830"/>
                <a:gd name="T93" fmla="*/ 186 h 1033"/>
                <a:gd name="T94" fmla="*/ 649 w 830"/>
                <a:gd name="T95" fmla="*/ 224 h 1033"/>
                <a:gd name="T96" fmla="*/ 667 w 830"/>
                <a:gd name="T97" fmla="*/ 278 h 1033"/>
                <a:gd name="T98" fmla="*/ 738 w 830"/>
                <a:gd name="T99" fmla="*/ 326 h 1033"/>
                <a:gd name="T100" fmla="*/ 735 w 830"/>
                <a:gd name="T101" fmla="*/ 402 h 1033"/>
                <a:gd name="T102" fmla="*/ 728 w 830"/>
                <a:gd name="T103" fmla="*/ 443 h 1033"/>
                <a:gd name="T104" fmla="*/ 723 w 830"/>
                <a:gd name="T105" fmla="*/ 486 h 1033"/>
                <a:gd name="T106" fmla="*/ 705 w 830"/>
                <a:gd name="T107" fmla="*/ 593 h 1033"/>
                <a:gd name="T108" fmla="*/ 733 w 830"/>
                <a:gd name="T109" fmla="*/ 629 h 1033"/>
                <a:gd name="T110" fmla="*/ 730 w 830"/>
                <a:gd name="T111" fmla="*/ 708 h 1033"/>
                <a:gd name="T112" fmla="*/ 677 w 830"/>
                <a:gd name="T113" fmla="*/ 743 h 1033"/>
                <a:gd name="T114" fmla="*/ 656 w 830"/>
                <a:gd name="T115" fmla="*/ 779 h 1033"/>
                <a:gd name="T116" fmla="*/ 646 w 830"/>
                <a:gd name="T117" fmla="*/ 799 h 1033"/>
                <a:gd name="T118" fmla="*/ 595 w 830"/>
                <a:gd name="T119" fmla="*/ 792 h 1033"/>
                <a:gd name="T120" fmla="*/ 562 w 830"/>
                <a:gd name="T121" fmla="*/ 754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0" h="1033">
                  <a:moveTo>
                    <a:pt x="544" y="764"/>
                  </a:moveTo>
                  <a:lnTo>
                    <a:pt x="539" y="766"/>
                  </a:lnTo>
                  <a:lnTo>
                    <a:pt x="537" y="769"/>
                  </a:lnTo>
                  <a:lnTo>
                    <a:pt x="534" y="771"/>
                  </a:lnTo>
                  <a:lnTo>
                    <a:pt x="534" y="776"/>
                  </a:lnTo>
                  <a:lnTo>
                    <a:pt x="534" y="779"/>
                  </a:lnTo>
                  <a:lnTo>
                    <a:pt x="532" y="779"/>
                  </a:lnTo>
                  <a:lnTo>
                    <a:pt x="527" y="779"/>
                  </a:lnTo>
                  <a:lnTo>
                    <a:pt x="524" y="781"/>
                  </a:lnTo>
                  <a:lnTo>
                    <a:pt x="522" y="781"/>
                  </a:lnTo>
                  <a:lnTo>
                    <a:pt x="522" y="787"/>
                  </a:lnTo>
                  <a:lnTo>
                    <a:pt x="522" y="789"/>
                  </a:lnTo>
                  <a:lnTo>
                    <a:pt x="519" y="797"/>
                  </a:lnTo>
                  <a:lnTo>
                    <a:pt x="519" y="802"/>
                  </a:lnTo>
                  <a:lnTo>
                    <a:pt x="516" y="804"/>
                  </a:lnTo>
                  <a:lnTo>
                    <a:pt x="514" y="804"/>
                  </a:lnTo>
                  <a:lnTo>
                    <a:pt x="511" y="804"/>
                  </a:lnTo>
                  <a:lnTo>
                    <a:pt x="506" y="802"/>
                  </a:lnTo>
                  <a:lnTo>
                    <a:pt x="504" y="802"/>
                  </a:lnTo>
                  <a:lnTo>
                    <a:pt x="499" y="802"/>
                  </a:lnTo>
                  <a:lnTo>
                    <a:pt x="496" y="802"/>
                  </a:lnTo>
                  <a:lnTo>
                    <a:pt x="494" y="804"/>
                  </a:lnTo>
                  <a:lnTo>
                    <a:pt x="494" y="807"/>
                  </a:lnTo>
                  <a:lnTo>
                    <a:pt x="494" y="809"/>
                  </a:lnTo>
                  <a:lnTo>
                    <a:pt x="494" y="812"/>
                  </a:lnTo>
                  <a:lnTo>
                    <a:pt x="494" y="817"/>
                  </a:lnTo>
                  <a:lnTo>
                    <a:pt x="499" y="817"/>
                  </a:lnTo>
                  <a:lnTo>
                    <a:pt x="501" y="820"/>
                  </a:lnTo>
                  <a:lnTo>
                    <a:pt x="501" y="822"/>
                  </a:lnTo>
                  <a:lnTo>
                    <a:pt x="501" y="825"/>
                  </a:lnTo>
                  <a:lnTo>
                    <a:pt x="499" y="827"/>
                  </a:lnTo>
                  <a:lnTo>
                    <a:pt x="499" y="832"/>
                  </a:lnTo>
                  <a:lnTo>
                    <a:pt x="499" y="835"/>
                  </a:lnTo>
                  <a:lnTo>
                    <a:pt x="501" y="837"/>
                  </a:lnTo>
                  <a:lnTo>
                    <a:pt x="501" y="840"/>
                  </a:lnTo>
                  <a:lnTo>
                    <a:pt x="499" y="843"/>
                  </a:lnTo>
                  <a:lnTo>
                    <a:pt x="496" y="840"/>
                  </a:lnTo>
                  <a:lnTo>
                    <a:pt x="496" y="843"/>
                  </a:lnTo>
                  <a:lnTo>
                    <a:pt x="496" y="845"/>
                  </a:lnTo>
                  <a:lnTo>
                    <a:pt x="499" y="845"/>
                  </a:lnTo>
                  <a:lnTo>
                    <a:pt x="501" y="845"/>
                  </a:lnTo>
                  <a:lnTo>
                    <a:pt x="504" y="848"/>
                  </a:lnTo>
                  <a:lnTo>
                    <a:pt x="501" y="853"/>
                  </a:lnTo>
                  <a:lnTo>
                    <a:pt x="501" y="855"/>
                  </a:lnTo>
                  <a:lnTo>
                    <a:pt x="504" y="858"/>
                  </a:lnTo>
                  <a:lnTo>
                    <a:pt x="509" y="858"/>
                  </a:lnTo>
                  <a:lnTo>
                    <a:pt x="511" y="860"/>
                  </a:lnTo>
                  <a:lnTo>
                    <a:pt x="509" y="863"/>
                  </a:lnTo>
                  <a:lnTo>
                    <a:pt x="506" y="865"/>
                  </a:lnTo>
                  <a:lnTo>
                    <a:pt x="504" y="868"/>
                  </a:lnTo>
                  <a:lnTo>
                    <a:pt x="506" y="871"/>
                  </a:lnTo>
                  <a:lnTo>
                    <a:pt x="506" y="873"/>
                  </a:lnTo>
                  <a:lnTo>
                    <a:pt x="509" y="873"/>
                  </a:lnTo>
                  <a:lnTo>
                    <a:pt x="509" y="878"/>
                  </a:lnTo>
                  <a:lnTo>
                    <a:pt x="511" y="878"/>
                  </a:lnTo>
                  <a:lnTo>
                    <a:pt x="511" y="881"/>
                  </a:lnTo>
                  <a:lnTo>
                    <a:pt x="509" y="881"/>
                  </a:lnTo>
                  <a:lnTo>
                    <a:pt x="506" y="883"/>
                  </a:lnTo>
                  <a:lnTo>
                    <a:pt x="506" y="886"/>
                  </a:lnTo>
                  <a:lnTo>
                    <a:pt x="509" y="888"/>
                  </a:lnTo>
                  <a:lnTo>
                    <a:pt x="511" y="891"/>
                  </a:lnTo>
                  <a:lnTo>
                    <a:pt x="514" y="891"/>
                  </a:lnTo>
                  <a:lnTo>
                    <a:pt x="516" y="891"/>
                  </a:lnTo>
                  <a:lnTo>
                    <a:pt x="514" y="893"/>
                  </a:lnTo>
                  <a:lnTo>
                    <a:pt x="511" y="896"/>
                  </a:lnTo>
                  <a:lnTo>
                    <a:pt x="509" y="896"/>
                  </a:lnTo>
                  <a:lnTo>
                    <a:pt x="506" y="901"/>
                  </a:lnTo>
                  <a:lnTo>
                    <a:pt x="506" y="904"/>
                  </a:lnTo>
                  <a:lnTo>
                    <a:pt x="509" y="906"/>
                  </a:lnTo>
                  <a:lnTo>
                    <a:pt x="511" y="909"/>
                  </a:lnTo>
                  <a:lnTo>
                    <a:pt x="511" y="911"/>
                  </a:lnTo>
                  <a:lnTo>
                    <a:pt x="511" y="914"/>
                  </a:lnTo>
                  <a:lnTo>
                    <a:pt x="509" y="914"/>
                  </a:lnTo>
                  <a:lnTo>
                    <a:pt x="509" y="916"/>
                  </a:lnTo>
                  <a:lnTo>
                    <a:pt x="506" y="916"/>
                  </a:lnTo>
                  <a:lnTo>
                    <a:pt x="506" y="919"/>
                  </a:lnTo>
                  <a:lnTo>
                    <a:pt x="506" y="921"/>
                  </a:lnTo>
                  <a:lnTo>
                    <a:pt x="506" y="924"/>
                  </a:lnTo>
                  <a:lnTo>
                    <a:pt x="509" y="927"/>
                  </a:lnTo>
                  <a:lnTo>
                    <a:pt x="506" y="932"/>
                  </a:lnTo>
                  <a:lnTo>
                    <a:pt x="504" y="937"/>
                  </a:lnTo>
                  <a:lnTo>
                    <a:pt x="501" y="939"/>
                  </a:lnTo>
                  <a:lnTo>
                    <a:pt x="501" y="942"/>
                  </a:lnTo>
                  <a:lnTo>
                    <a:pt x="504" y="944"/>
                  </a:lnTo>
                  <a:lnTo>
                    <a:pt x="504" y="947"/>
                  </a:lnTo>
                  <a:lnTo>
                    <a:pt x="504" y="949"/>
                  </a:lnTo>
                  <a:lnTo>
                    <a:pt x="501" y="952"/>
                  </a:lnTo>
                  <a:lnTo>
                    <a:pt x="499" y="955"/>
                  </a:lnTo>
                  <a:lnTo>
                    <a:pt x="504" y="957"/>
                  </a:lnTo>
                  <a:lnTo>
                    <a:pt x="504" y="960"/>
                  </a:lnTo>
                  <a:lnTo>
                    <a:pt x="504" y="962"/>
                  </a:lnTo>
                  <a:lnTo>
                    <a:pt x="501" y="965"/>
                  </a:lnTo>
                  <a:lnTo>
                    <a:pt x="501" y="967"/>
                  </a:lnTo>
                  <a:lnTo>
                    <a:pt x="499" y="970"/>
                  </a:lnTo>
                  <a:lnTo>
                    <a:pt x="499" y="972"/>
                  </a:lnTo>
                  <a:lnTo>
                    <a:pt x="501" y="970"/>
                  </a:lnTo>
                  <a:lnTo>
                    <a:pt x="504" y="972"/>
                  </a:lnTo>
                  <a:lnTo>
                    <a:pt x="506" y="975"/>
                  </a:lnTo>
                  <a:lnTo>
                    <a:pt x="506" y="977"/>
                  </a:lnTo>
                  <a:lnTo>
                    <a:pt x="506" y="980"/>
                  </a:lnTo>
                  <a:lnTo>
                    <a:pt x="506" y="983"/>
                  </a:lnTo>
                  <a:lnTo>
                    <a:pt x="506" y="985"/>
                  </a:lnTo>
                  <a:lnTo>
                    <a:pt x="509" y="988"/>
                  </a:lnTo>
                  <a:lnTo>
                    <a:pt x="509" y="990"/>
                  </a:lnTo>
                  <a:lnTo>
                    <a:pt x="506" y="993"/>
                  </a:lnTo>
                  <a:lnTo>
                    <a:pt x="506" y="995"/>
                  </a:lnTo>
                  <a:lnTo>
                    <a:pt x="504" y="998"/>
                  </a:lnTo>
                  <a:lnTo>
                    <a:pt x="506" y="1000"/>
                  </a:lnTo>
                  <a:lnTo>
                    <a:pt x="506" y="1003"/>
                  </a:lnTo>
                  <a:lnTo>
                    <a:pt x="509" y="1005"/>
                  </a:lnTo>
                  <a:lnTo>
                    <a:pt x="509" y="1008"/>
                  </a:lnTo>
                  <a:lnTo>
                    <a:pt x="511" y="1011"/>
                  </a:lnTo>
                  <a:lnTo>
                    <a:pt x="514" y="1013"/>
                  </a:lnTo>
                  <a:lnTo>
                    <a:pt x="516" y="1016"/>
                  </a:lnTo>
                  <a:lnTo>
                    <a:pt x="514" y="1018"/>
                  </a:lnTo>
                  <a:lnTo>
                    <a:pt x="511" y="1018"/>
                  </a:lnTo>
                  <a:lnTo>
                    <a:pt x="516" y="1021"/>
                  </a:lnTo>
                  <a:lnTo>
                    <a:pt x="516" y="1023"/>
                  </a:lnTo>
                  <a:lnTo>
                    <a:pt x="514" y="1026"/>
                  </a:lnTo>
                  <a:lnTo>
                    <a:pt x="514" y="1028"/>
                  </a:lnTo>
                  <a:lnTo>
                    <a:pt x="516" y="1031"/>
                  </a:lnTo>
                  <a:lnTo>
                    <a:pt x="514" y="1033"/>
                  </a:lnTo>
                  <a:lnTo>
                    <a:pt x="511" y="1031"/>
                  </a:lnTo>
                  <a:lnTo>
                    <a:pt x="509" y="1031"/>
                  </a:lnTo>
                  <a:lnTo>
                    <a:pt x="506" y="1031"/>
                  </a:lnTo>
                  <a:lnTo>
                    <a:pt x="504" y="1031"/>
                  </a:lnTo>
                  <a:lnTo>
                    <a:pt x="501" y="1028"/>
                  </a:lnTo>
                  <a:lnTo>
                    <a:pt x="499" y="1026"/>
                  </a:lnTo>
                  <a:lnTo>
                    <a:pt x="499" y="1023"/>
                  </a:lnTo>
                  <a:lnTo>
                    <a:pt x="499" y="1021"/>
                  </a:lnTo>
                  <a:lnTo>
                    <a:pt x="499" y="1018"/>
                  </a:lnTo>
                  <a:lnTo>
                    <a:pt x="499" y="1016"/>
                  </a:lnTo>
                  <a:lnTo>
                    <a:pt x="496" y="1013"/>
                  </a:lnTo>
                  <a:lnTo>
                    <a:pt x="494" y="1013"/>
                  </a:lnTo>
                  <a:lnTo>
                    <a:pt x="491" y="1011"/>
                  </a:lnTo>
                  <a:lnTo>
                    <a:pt x="494" y="1008"/>
                  </a:lnTo>
                  <a:lnTo>
                    <a:pt x="494" y="1005"/>
                  </a:lnTo>
                  <a:lnTo>
                    <a:pt x="496" y="1003"/>
                  </a:lnTo>
                  <a:lnTo>
                    <a:pt x="491" y="998"/>
                  </a:lnTo>
                  <a:lnTo>
                    <a:pt x="488" y="995"/>
                  </a:lnTo>
                  <a:lnTo>
                    <a:pt x="488" y="990"/>
                  </a:lnTo>
                  <a:lnTo>
                    <a:pt x="486" y="990"/>
                  </a:lnTo>
                  <a:lnTo>
                    <a:pt x="486" y="988"/>
                  </a:lnTo>
                  <a:lnTo>
                    <a:pt x="486" y="985"/>
                  </a:lnTo>
                  <a:lnTo>
                    <a:pt x="488" y="983"/>
                  </a:lnTo>
                  <a:lnTo>
                    <a:pt x="488" y="980"/>
                  </a:lnTo>
                  <a:lnTo>
                    <a:pt x="486" y="980"/>
                  </a:lnTo>
                  <a:lnTo>
                    <a:pt x="486" y="977"/>
                  </a:lnTo>
                  <a:lnTo>
                    <a:pt x="486" y="975"/>
                  </a:lnTo>
                  <a:lnTo>
                    <a:pt x="483" y="972"/>
                  </a:lnTo>
                  <a:lnTo>
                    <a:pt x="481" y="970"/>
                  </a:lnTo>
                  <a:lnTo>
                    <a:pt x="478" y="967"/>
                  </a:lnTo>
                  <a:lnTo>
                    <a:pt x="478" y="965"/>
                  </a:lnTo>
                  <a:lnTo>
                    <a:pt x="476" y="962"/>
                  </a:lnTo>
                  <a:lnTo>
                    <a:pt x="473" y="960"/>
                  </a:lnTo>
                  <a:lnTo>
                    <a:pt x="471" y="960"/>
                  </a:lnTo>
                  <a:lnTo>
                    <a:pt x="466" y="955"/>
                  </a:lnTo>
                  <a:lnTo>
                    <a:pt x="463" y="952"/>
                  </a:lnTo>
                  <a:lnTo>
                    <a:pt x="460" y="949"/>
                  </a:lnTo>
                  <a:lnTo>
                    <a:pt x="458" y="949"/>
                  </a:lnTo>
                  <a:lnTo>
                    <a:pt x="455" y="947"/>
                  </a:lnTo>
                  <a:lnTo>
                    <a:pt x="453" y="947"/>
                  </a:lnTo>
                  <a:lnTo>
                    <a:pt x="448" y="944"/>
                  </a:lnTo>
                  <a:lnTo>
                    <a:pt x="445" y="947"/>
                  </a:lnTo>
                  <a:lnTo>
                    <a:pt x="443" y="944"/>
                  </a:lnTo>
                  <a:lnTo>
                    <a:pt x="440" y="944"/>
                  </a:lnTo>
                  <a:lnTo>
                    <a:pt x="438" y="944"/>
                  </a:lnTo>
                  <a:lnTo>
                    <a:pt x="435" y="944"/>
                  </a:lnTo>
                  <a:lnTo>
                    <a:pt x="432" y="944"/>
                  </a:lnTo>
                  <a:lnTo>
                    <a:pt x="430" y="947"/>
                  </a:lnTo>
                  <a:lnTo>
                    <a:pt x="427" y="944"/>
                  </a:lnTo>
                  <a:lnTo>
                    <a:pt x="425" y="944"/>
                  </a:lnTo>
                  <a:lnTo>
                    <a:pt x="425" y="942"/>
                  </a:lnTo>
                  <a:lnTo>
                    <a:pt x="420" y="942"/>
                  </a:lnTo>
                  <a:lnTo>
                    <a:pt x="420" y="944"/>
                  </a:lnTo>
                  <a:lnTo>
                    <a:pt x="417" y="944"/>
                  </a:lnTo>
                  <a:lnTo>
                    <a:pt x="415" y="942"/>
                  </a:lnTo>
                  <a:lnTo>
                    <a:pt x="412" y="942"/>
                  </a:lnTo>
                  <a:lnTo>
                    <a:pt x="412" y="937"/>
                  </a:lnTo>
                  <a:lnTo>
                    <a:pt x="412" y="934"/>
                  </a:lnTo>
                  <a:lnTo>
                    <a:pt x="412" y="932"/>
                  </a:lnTo>
                  <a:lnTo>
                    <a:pt x="412" y="929"/>
                  </a:lnTo>
                  <a:lnTo>
                    <a:pt x="412" y="927"/>
                  </a:lnTo>
                  <a:lnTo>
                    <a:pt x="410" y="924"/>
                  </a:lnTo>
                  <a:lnTo>
                    <a:pt x="410" y="921"/>
                  </a:lnTo>
                  <a:lnTo>
                    <a:pt x="407" y="919"/>
                  </a:lnTo>
                  <a:lnTo>
                    <a:pt x="404" y="919"/>
                  </a:lnTo>
                  <a:lnTo>
                    <a:pt x="404" y="916"/>
                  </a:lnTo>
                  <a:lnTo>
                    <a:pt x="402" y="911"/>
                  </a:lnTo>
                  <a:lnTo>
                    <a:pt x="399" y="911"/>
                  </a:lnTo>
                  <a:lnTo>
                    <a:pt x="397" y="914"/>
                  </a:lnTo>
                  <a:lnTo>
                    <a:pt x="394" y="911"/>
                  </a:lnTo>
                  <a:lnTo>
                    <a:pt x="394" y="909"/>
                  </a:lnTo>
                  <a:lnTo>
                    <a:pt x="394" y="906"/>
                  </a:lnTo>
                  <a:lnTo>
                    <a:pt x="397" y="904"/>
                  </a:lnTo>
                  <a:lnTo>
                    <a:pt x="394" y="901"/>
                  </a:lnTo>
                  <a:lnTo>
                    <a:pt x="392" y="901"/>
                  </a:lnTo>
                  <a:lnTo>
                    <a:pt x="389" y="904"/>
                  </a:lnTo>
                  <a:lnTo>
                    <a:pt x="387" y="904"/>
                  </a:lnTo>
                  <a:lnTo>
                    <a:pt x="384" y="901"/>
                  </a:lnTo>
                  <a:lnTo>
                    <a:pt x="384" y="899"/>
                  </a:lnTo>
                  <a:lnTo>
                    <a:pt x="382" y="899"/>
                  </a:lnTo>
                  <a:lnTo>
                    <a:pt x="379" y="896"/>
                  </a:lnTo>
                  <a:lnTo>
                    <a:pt x="376" y="896"/>
                  </a:lnTo>
                  <a:lnTo>
                    <a:pt x="376" y="893"/>
                  </a:lnTo>
                  <a:lnTo>
                    <a:pt x="374" y="893"/>
                  </a:lnTo>
                  <a:lnTo>
                    <a:pt x="371" y="891"/>
                  </a:lnTo>
                  <a:lnTo>
                    <a:pt x="369" y="888"/>
                  </a:lnTo>
                  <a:lnTo>
                    <a:pt x="366" y="886"/>
                  </a:lnTo>
                  <a:lnTo>
                    <a:pt x="364" y="883"/>
                  </a:lnTo>
                  <a:lnTo>
                    <a:pt x="364" y="881"/>
                  </a:lnTo>
                  <a:lnTo>
                    <a:pt x="361" y="876"/>
                  </a:lnTo>
                  <a:lnTo>
                    <a:pt x="359" y="873"/>
                  </a:lnTo>
                  <a:lnTo>
                    <a:pt x="356" y="873"/>
                  </a:lnTo>
                  <a:lnTo>
                    <a:pt x="354" y="871"/>
                  </a:lnTo>
                  <a:lnTo>
                    <a:pt x="351" y="868"/>
                  </a:lnTo>
                  <a:lnTo>
                    <a:pt x="348" y="865"/>
                  </a:lnTo>
                  <a:lnTo>
                    <a:pt x="346" y="865"/>
                  </a:lnTo>
                  <a:lnTo>
                    <a:pt x="346" y="863"/>
                  </a:lnTo>
                  <a:lnTo>
                    <a:pt x="343" y="863"/>
                  </a:lnTo>
                  <a:lnTo>
                    <a:pt x="341" y="863"/>
                  </a:lnTo>
                  <a:lnTo>
                    <a:pt x="338" y="863"/>
                  </a:lnTo>
                  <a:lnTo>
                    <a:pt x="336" y="860"/>
                  </a:lnTo>
                  <a:lnTo>
                    <a:pt x="333" y="860"/>
                  </a:lnTo>
                  <a:lnTo>
                    <a:pt x="333" y="858"/>
                  </a:lnTo>
                  <a:lnTo>
                    <a:pt x="331" y="858"/>
                  </a:lnTo>
                  <a:lnTo>
                    <a:pt x="328" y="858"/>
                  </a:lnTo>
                  <a:lnTo>
                    <a:pt x="328" y="855"/>
                  </a:lnTo>
                  <a:lnTo>
                    <a:pt x="328" y="853"/>
                  </a:lnTo>
                  <a:lnTo>
                    <a:pt x="326" y="853"/>
                  </a:lnTo>
                  <a:lnTo>
                    <a:pt x="326" y="850"/>
                  </a:lnTo>
                  <a:lnTo>
                    <a:pt x="323" y="850"/>
                  </a:lnTo>
                  <a:lnTo>
                    <a:pt x="323" y="848"/>
                  </a:lnTo>
                  <a:lnTo>
                    <a:pt x="323" y="845"/>
                  </a:lnTo>
                  <a:lnTo>
                    <a:pt x="323" y="843"/>
                  </a:lnTo>
                  <a:lnTo>
                    <a:pt x="326" y="840"/>
                  </a:lnTo>
                  <a:lnTo>
                    <a:pt x="323" y="840"/>
                  </a:lnTo>
                  <a:lnTo>
                    <a:pt x="323" y="837"/>
                  </a:lnTo>
                  <a:lnTo>
                    <a:pt x="320" y="837"/>
                  </a:lnTo>
                  <a:lnTo>
                    <a:pt x="320" y="835"/>
                  </a:lnTo>
                  <a:lnTo>
                    <a:pt x="318" y="832"/>
                  </a:lnTo>
                  <a:lnTo>
                    <a:pt x="315" y="832"/>
                  </a:lnTo>
                  <a:lnTo>
                    <a:pt x="315" y="830"/>
                  </a:lnTo>
                  <a:lnTo>
                    <a:pt x="315" y="827"/>
                  </a:lnTo>
                  <a:lnTo>
                    <a:pt x="318" y="827"/>
                  </a:lnTo>
                  <a:lnTo>
                    <a:pt x="318" y="825"/>
                  </a:lnTo>
                  <a:lnTo>
                    <a:pt x="315" y="825"/>
                  </a:lnTo>
                  <a:lnTo>
                    <a:pt x="313" y="822"/>
                  </a:lnTo>
                  <a:lnTo>
                    <a:pt x="310" y="820"/>
                  </a:lnTo>
                  <a:lnTo>
                    <a:pt x="310" y="817"/>
                  </a:lnTo>
                  <a:lnTo>
                    <a:pt x="310" y="815"/>
                  </a:lnTo>
                  <a:lnTo>
                    <a:pt x="308" y="815"/>
                  </a:lnTo>
                  <a:lnTo>
                    <a:pt x="305" y="815"/>
                  </a:lnTo>
                  <a:lnTo>
                    <a:pt x="303" y="812"/>
                  </a:lnTo>
                  <a:lnTo>
                    <a:pt x="300" y="812"/>
                  </a:lnTo>
                  <a:lnTo>
                    <a:pt x="298" y="809"/>
                  </a:lnTo>
                  <a:lnTo>
                    <a:pt x="295" y="807"/>
                  </a:lnTo>
                  <a:lnTo>
                    <a:pt x="292" y="807"/>
                  </a:lnTo>
                  <a:lnTo>
                    <a:pt x="290" y="807"/>
                  </a:lnTo>
                  <a:lnTo>
                    <a:pt x="287" y="804"/>
                  </a:lnTo>
                  <a:lnTo>
                    <a:pt x="285" y="804"/>
                  </a:lnTo>
                  <a:lnTo>
                    <a:pt x="282" y="802"/>
                  </a:lnTo>
                  <a:lnTo>
                    <a:pt x="280" y="802"/>
                  </a:lnTo>
                  <a:lnTo>
                    <a:pt x="277" y="802"/>
                  </a:lnTo>
                  <a:lnTo>
                    <a:pt x="275" y="799"/>
                  </a:lnTo>
                  <a:lnTo>
                    <a:pt x="275" y="797"/>
                  </a:lnTo>
                  <a:lnTo>
                    <a:pt x="272" y="797"/>
                  </a:lnTo>
                  <a:lnTo>
                    <a:pt x="270" y="797"/>
                  </a:lnTo>
                  <a:lnTo>
                    <a:pt x="270" y="799"/>
                  </a:lnTo>
                  <a:lnTo>
                    <a:pt x="267" y="799"/>
                  </a:lnTo>
                  <a:lnTo>
                    <a:pt x="264" y="797"/>
                  </a:lnTo>
                  <a:lnTo>
                    <a:pt x="262" y="797"/>
                  </a:lnTo>
                  <a:lnTo>
                    <a:pt x="259" y="797"/>
                  </a:lnTo>
                  <a:lnTo>
                    <a:pt x="257" y="794"/>
                  </a:lnTo>
                  <a:lnTo>
                    <a:pt x="257" y="792"/>
                  </a:lnTo>
                  <a:lnTo>
                    <a:pt x="254" y="789"/>
                  </a:lnTo>
                  <a:lnTo>
                    <a:pt x="254" y="787"/>
                  </a:lnTo>
                  <a:lnTo>
                    <a:pt x="254" y="784"/>
                  </a:lnTo>
                  <a:lnTo>
                    <a:pt x="254" y="781"/>
                  </a:lnTo>
                  <a:lnTo>
                    <a:pt x="254" y="779"/>
                  </a:lnTo>
                  <a:lnTo>
                    <a:pt x="254" y="776"/>
                  </a:lnTo>
                  <a:lnTo>
                    <a:pt x="254" y="774"/>
                  </a:lnTo>
                  <a:lnTo>
                    <a:pt x="254" y="771"/>
                  </a:lnTo>
                  <a:lnTo>
                    <a:pt x="254" y="769"/>
                  </a:lnTo>
                  <a:lnTo>
                    <a:pt x="252" y="766"/>
                  </a:lnTo>
                  <a:lnTo>
                    <a:pt x="252" y="764"/>
                  </a:lnTo>
                  <a:lnTo>
                    <a:pt x="252" y="761"/>
                  </a:lnTo>
                  <a:lnTo>
                    <a:pt x="252" y="759"/>
                  </a:lnTo>
                  <a:lnTo>
                    <a:pt x="252" y="756"/>
                  </a:lnTo>
                  <a:lnTo>
                    <a:pt x="252" y="754"/>
                  </a:lnTo>
                  <a:lnTo>
                    <a:pt x="249" y="751"/>
                  </a:lnTo>
                  <a:lnTo>
                    <a:pt x="249" y="748"/>
                  </a:lnTo>
                  <a:lnTo>
                    <a:pt x="247" y="748"/>
                  </a:lnTo>
                  <a:lnTo>
                    <a:pt x="247" y="746"/>
                  </a:lnTo>
                  <a:lnTo>
                    <a:pt x="242" y="743"/>
                  </a:lnTo>
                  <a:lnTo>
                    <a:pt x="239" y="743"/>
                  </a:lnTo>
                  <a:lnTo>
                    <a:pt x="236" y="741"/>
                  </a:lnTo>
                  <a:lnTo>
                    <a:pt x="234" y="741"/>
                  </a:lnTo>
                  <a:lnTo>
                    <a:pt x="224" y="738"/>
                  </a:lnTo>
                  <a:lnTo>
                    <a:pt x="224" y="736"/>
                  </a:lnTo>
                  <a:lnTo>
                    <a:pt x="221" y="733"/>
                  </a:lnTo>
                  <a:lnTo>
                    <a:pt x="219" y="731"/>
                  </a:lnTo>
                  <a:lnTo>
                    <a:pt x="216" y="731"/>
                  </a:lnTo>
                  <a:lnTo>
                    <a:pt x="211" y="726"/>
                  </a:lnTo>
                  <a:lnTo>
                    <a:pt x="208" y="726"/>
                  </a:lnTo>
                  <a:lnTo>
                    <a:pt x="206" y="726"/>
                  </a:lnTo>
                  <a:lnTo>
                    <a:pt x="203" y="723"/>
                  </a:lnTo>
                  <a:lnTo>
                    <a:pt x="198" y="720"/>
                  </a:lnTo>
                  <a:lnTo>
                    <a:pt x="193" y="713"/>
                  </a:lnTo>
                  <a:lnTo>
                    <a:pt x="191" y="713"/>
                  </a:lnTo>
                  <a:lnTo>
                    <a:pt x="188" y="713"/>
                  </a:lnTo>
                  <a:lnTo>
                    <a:pt x="188" y="710"/>
                  </a:lnTo>
                  <a:lnTo>
                    <a:pt x="186" y="708"/>
                  </a:lnTo>
                  <a:lnTo>
                    <a:pt x="186" y="705"/>
                  </a:lnTo>
                  <a:lnTo>
                    <a:pt x="186" y="703"/>
                  </a:lnTo>
                  <a:lnTo>
                    <a:pt x="178" y="698"/>
                  </a:lnTo>
                  <a:lnTo>
                    <a:pt x="175" y="698"/>
                  </a:lnTo>
                  <a:lnTo>
                    <a:pt x="173" y="698"/>
                  </a:lnTo>
                  <a:lnTo>
                    <a:pt x="170" y="698"/>
                  </a:lnTo>
                  <a:lnTo>
                    <a:pt x="175" y="687"/>
                  </a:lnTo>
                  <a:lnTo>
                    <a:pt x="175" y="685"/>
                  </a:lnTo>
                  <a:lnTo>
                    <a:pt x="170" y="682"/>
                  </a:lnTo>
                  <a:lnTo>
                    <a:pt x="165" y="682"/>
                  </a:lnTo>
                  <a:lnTo>
                    <a:pt x="155" y="690"/>
                  </a:lnTo>
                  <a:lnTo>
                    <a:pt x="150" y="692"/>
                  </a:lnTo>
                  <a:lnTo>
                    <a:pt x="150" y="695"/>
                  </a:lnTo>
                  <a:lnTo>
                    <a:pt x="135" y="685"/>
                  </a:lnTo>
                  <a:lnTo>
                    <a:pt x="132" y="682"/>
                  </a:lnTo>
                  <a:lnTo>
                    <a:pt x="130" y="682"/>
                  </a:lnTo>
                  <a:lnTo>
                    <a:pt x="130" y="680"/>
                  </a:lnTo>
                  <a:lnTo>
                    <a:pt x="127" y="672"/>
                  </a:lnTo>
                  <a:lnTo>
                    <a:pt x="127" y="664"/>
                  </a:lnTo>
                  <a:lnTo>
                    <a:pt x="127" y="662"/>
                  </a:lnTo>
                  <a:lnTo>
                    <a:pt x="132" y="654"/>
                  </a:lnTo>
                  <a:lnTo>
                    <a:pt x="137" y="642"/>
                  </a:lnTo>
                  <a:lnTo>
                    <a:pt x="140" y="639"/>
                  </a:lnTo>
                  <a:lnTo>
                    <a:pt x="142" y="631"/>
                  </a:lnTo>
                  <a:lnTo>
                    <a:pt x="145" y="629"/>
                  </a:lnTo>
                  <a:lnTo>
                    <a:pt x="147" y="624"/>
                  </a:lnTo>
                  <a:lnTo>
                    <a:pt x="147" y="619"/>
                  </a:lnTo>
                  <a:lnTo>
                    <a:pt x="147" y="614"/>
                  </a:lnTo>
                  <a:lnTo>
                    <a:pt x="147" y="601"/>
                  </a:lnTo>
                  <a:lnTo>
                    <a:pt x="145" y="598"/>
                  </a:lnTo>
                  <a:lnTo>
                    <a:pt x="147" y="596"/>
                  </a:lnTo>
                  <a:lnTo>
                    <a:pt x="147" y="593"/>
                  </a:lnTo>
                  <a:lnTo>
                    <a:pt x="150" y="591"/>
                  </a:lnTo>
                  <a:lnTo>
                    <a:pt x="152" y="586"/>
                  </a:lnTo>
                  <a:lnTo>
                    <a:pt x="158" y="580"/>
                  </a:lnTo>
                  <a:lnTo>
                    <a:pt x="160" y="573"/>
                  </a:lnTo>
                  <a:lnTo>
                    <a:pt x="160" y="570"/>
                  </a:lnTo>
                  <a:lnTo>
                    <a:pt x="160" y="568"/>
                  </a:lnTo>
                  <a:lnTo>
                    <a:pt x="163" y="565"/>
                  </a:lnTo>
                  <a:lnTo>
                    <a:pt x="163" y="563"/>
                  </a:lnTo>
                  <a:lnTo>
                    <a:pt x="163" y="560"/>
                  </a:lnTo>
                  <a:lnTo>
                    <a:pt x="163" y="558"/>
                  </a:lnTo>
                  <a:lnTo>
                    <a:pt x="163" y="555"/>
                  </a:lnTo>
                  <a:lnTo>
                    <a:pt x="163" y="552"/>
                  </a:lnTo>
                  <a:lnTo>
                    <a:pt x="165" y="555"/>
                  </a:lnTo>
                  <a:lnTo>
                    <a:pt x="165" y="552"/>
                  </a:lnTo>
                  <a:lnTo>
                    <a:pt x="165" y="550"/>
                  </a:lnTo>
                  <a:lnTo>
                    <a:pt x="165" y="547"/>
                  </a:lnTo>
                  <a:lnTo>
                    <a:pt x="163" y="550"/>
                  </a:lnTo>
                  <a:lnTo>
                    <a:pt x="158" y="550"/>
                  </a:lnTo>
                  <a:lnTo>
                    <a:pt x="155" y="547"/>
                  </a:lnTo>
                  <a:lnTo>
                    <a:pt x="147" y="550"/>
                  </a:lnTo>
                  <a:lnTo>
                    <a:pt x="147" y="555"/>
                  </a:lnTo>
                  <a:lnTo>
                    <a:pt x="145" y="558"/>
                  </a:lnTo>
                  <a:lnTo>
                    <a:pt x="142" y="560"/>
                  </a:lnTo>
                  <a:lnTo>
                    <a:pt x="132" y="558"/>
                  </a:lnTo>
                  <a:lnTo>
                    <a:pt x="119" y="563"/>
                  </a:lnTo>
                  <a:lnTo>
                    <a:pt x="117" y="565"/>
                  </a:lnTo>
                  <a:lnTo>
                    <a:pt x="104" y="570"/>
                  </a:lnTo>
                  <a:lnTo>
                    <a:pt x="96" y="570"/>
                  </a:lnTo>
                  <a:lnTo>
                    <a:pt x="94" y="570"/>
                  </a:lnTo>
                  <a:lnTo>
                    <a:pt x="89" y="568"/>
                  </a:lnTo>
                  <a:lnTo>
                    <a:pt x="84" y="568"/>
                  </a:lnTo>
                  <a:lnTo>
                    <a:pt x="81" y="568"/>
                  </a:lnTo>
                  <a:lnTo>
                    <a:pt x="71" y="568"/>
                  </a:lnTo>
                  <a:lnTo>
                    <a:pt x="63" y="568"/>
                  </a:lnTo>
                  <a:lnTo>
                    <a:pt x="56" y="568"/>
                  </a:lnTo>
                  <a:lnTo>
                    <a:pt x="51" y="560"/>
                  </a:lnTo>
                  <a:lnTo>
                    <a:pt x="48" y="558"/>
                  </a:lnTo>
                  <a:lnTo>
                    <a:pt x="46" y="555"/>
                  </a:lnTo>
                  <a:lnTo>
                    <a:pt x="43" y="552"/>
                  </a:lnTo>
                  <a:lnTo>
                    <a:pt x="35" y="542"/>
                  </a:lnTo>
                  <a:lnTo>
                    <a:pt x="35" y="540"/>
                  </a:lnTo>
                  <a:lnTo>
                    <a:pt x="33" y="537"/>
                  </a:lnTo>
                  <a:lnTo>
                    <a:pt x="30" y="535"/>
                  </a:lnTo>
                  <a:lnTo>
                    <a:pt x="30" y="532"/>
                  </a:lnTo>
                  <a:lnTo>
                    <a:pt x="28" y="530"/>
                  </a:lnTo>
                  <a:lnTo>
                    <a:pt x="28" y="527"/>
                  </a:lnTo>
                  <a:lnTo>
                    <a:pt x="23" y="522"/>
                  </a:lnTo>
                  <a:lnTo>
                    <a:pt x="23" y="519"/>
                  </a:lnTo>
                  <a:lnTo>
                    <a:pt x="20" y="517"/>
                  </a:lnTo>
                  <a:lnTo>
                    <a:pt x="18" y="514"/>
                  </a:lnTo>
                  <a:lnTo>
                    <a:pt x="18" y="512"/>
                  </a:lnTo>
                  <a:lnTo>
                    <a:pt x="15" y="507"/>
                  </a:lnTo>
                  <a:lnTo>
                    <a:pt x="18" y="504"/>
                  </a:lnTo>
                  <a:lnTo>
                    <a:pt x="18" y="502"/>
                  </a:lnTo>
                  <a:lnTo>
                    <a:pt x="15" y="499"/>
                  </a:lnTo>
                  <a:lnTo>
                    <a:pt x="12" y="499"/>
                  </a:lnTo>
                  <a:lnTo>
                    <a:pt x="10" y="499"/>
                  </a:lnTo>
                  <a:lnTo>
                    <a:pt x="10" y="496"/>
                  </a:lnTo>
                  <a:lnTo>
                    <a:pt x="10" y="494"/>
                  </a:lnTo>
                  <a:lnTo>
                    <a:pt x="7" y="486"/>
                  </a:lnTo>
                  <a:lnTo>
                    <a:pt x="10" y="484"/>
                  </a:lnTo>
                  <a:lnTo>
                    <a:pt x="7" y="481"/>
                  </a:lnTo>
                  <a:lnTo>
                    <a:pt x="10" y="479"/>
                  </a:lnTo>
                  <a:lnTo>
                    <a:pt x="12" y="476"/>
                  </a:lnTo>
                  <a:lnTo>
                    <a:pt x="10" y="471"/>
                  </a:lnTo>
                  <a:lnTo>
                    <a:pt x="7" y="468"/>
                  </a:lnTo>
                  <a:lnTo>
                    <a:pt x="10" y="458"/>
                  </a:lnTo>
                  <a:lnTo>
                    <a:pt x="12" y="456"/>
                  </a:lnTo>
                  <a:lnTo>
                    <a:pt x="7" y="451"/>
                  </a:lnTo>
                  <a:lnTo>
                    <a:pt x="10" y="451"/>
                  </a:lnTo>
                  <a:lnTo>
                    <a:pt x="12" y="446"/>
                  </a:lnTo>
                  <a:lnTo>
                    <a:pt x="18" y="443"/>
                  </a:lnTo>
                  <a:lnTo>
                    <a:pt x="18" y="438"/>
                  </a:lnTo>
                  <a:lnTo>
                    <a:pt x="20" y="435"/>
                  </a:lnTo>
                  <a:lnTo>
                    <a:pt x="20" y="433"/>
                  </a:lnTo>
                  <a:lnTo>
                    <a:pt x="20" y="430"/>
                  </a:lnTo>
                  <a:lnTo>
                    <a:pt x="15" y="428"/>
                  </a:lnTo>
                  <a:lnTo>
                    <a:pt x="18" y="428"/>
                  </a:lnTo>
                  <a:lnTo>
                    <a:pt x="20" y="428"/>
                  </a:lnTo>
                  <a:lnTo>
                    <a:pt x="20" y="425"/>
                  </a:lnTo>
                  <a:lnTo>
                    <a:pt x="18" y="423"/>
                  </a:lnTo>
                  <a:lnTo>
                    <a:pt x="18" y="418"/>
                  </a:lnTo>
                  <a:lnTo>
                    <a:pt x="15" y="415"/>
                  </a:lnTo>
                  <a:lnTo>
                    <a:pt x="18" y="410"/>
                  </a:lnTo>
                  <a:lnTo>
                    <a:pt x="23" y="410"/>
                  </a:lnTo>
                  <a:lnTo>
                    <a:pt x="23" y="407"/>
                  </a:lnTo>
                  <a:lnTo>
                    <a:pt x="23" y="405"/>
                  </a:lnTo>
                  <a:lnTo>
                    <a:pt x="20" y="395"/>
                  </a:lnTo>
                  <a:lnTo>
                    <a:pt x="23" y="392"/>
                  </a:lnTo>
                  <a:lnTo>
                    <a:pt x="20" y="390"/>
                  </a:lnTo>
                  <a:lnTo>
                    <a:pt x="23" y="384"/>
                  </a:lnTo>
                  <a:lnTo>
                    <a:pt x="23" y="382"/>
                  </a:lnTo>
                  <a:lnTo>
                    <a:pt x="20" y="379"/>
                  </a:lnTo>
                  <a:lnTo>
                    <a:pt x="28" y="377"/>
                  </a:lnTo>
                  <a:lnTo>
                    <a:pt x="25" y="369"/>
                  </a:lnTo>
                  <a:lnTo>
                    <a:pt x="25" y="364"/>
                  </a:lnTo>
                  <a:lnTo>
                    <a:pt x="28" y="362"/>
                  </a:lnTo>
                  <a:lnTo>
                    <a:pt x="30" y="362"/>
                  </a:lnTo>
                  <a:lnTo>
                    <a:pt x="30" y="359"/>
                  </a:lnTo>
                  <a:lnTo>
                    <a:pt x="25" y="356"/>
                  </a:lnTo>
                  <a:lnTo>
                    <a:pt x="25" y="354"/>
                  </a:lnTo>
                  <a:lnTo>
                    <a:pt x="28" y="351"/>
                  </a:lnTo>
                  <a:lnTo>
                    <a:pt x="30" y="354"/>
                  </a:lnTo>
                  <a:lnTo>
                    <a:pt x="33" y="354"/>
                  </a:lnTo>
                  <a:lnTo>
                    <a:pt x="33" y="351"/>
                  </a:lnTo>
                  <a:lnTo>
                    <a:pt x="33" y="346"/>
                  </a:lnTo>
                  <a:lnTo>
                    <a:pt x="33" y="344"/>
                  </a:lnTo>
                  <a:lnTo>
                    <a:pt x="35" y="341"/>
                  </a:lnTo>
                  <a:lnTo>
                    <a:pt x="33" y="341"/>
                  </a:lnTo>
                  <a:lnTo>
                    <a:pt x="30" y="339"/>
                  </a:lnTo>
                  <a:lnTo>
                    <a:pt x="28" y="339"/>
                  </a:lnTo>
                  <a:lnTo>
                    <a:pt x="30" y="336"/>
                  </a:lnTo>
                  <a:lnTo>
                    <a:pt x="30" y="334"/>
                  </a:lnTo>
                  <a:lnTo>
                    <a:pt x="30" y="331"/>
                  </a:lnTo>
                  <a:lnTo>
                    <a:pt x="30" y="328"/>
                  </a:lnTo>
                  <a:lnTo>
                    <a:pt x="30" y="326"/>
                  </a:lnTo>
                  <a:lnTo>
                    <a:pt x="28" y="323"/>
                  </a:lnTo>
                  <a:lnTo>
                    <a:pt x="25" y="323"/>
                  </a:lnTo>
                  <a:lnTo>
                    <a:pt x="23" y="323"/>
                  </a:lnTo>
                  <a:lnTo>
                    <a:pt x="20" y="323"/>
                  </a:lnTo>
                  <a:lnTo>
                    <a:pt x="18" y="323"/>
                  </a:lnTo>
                  <a:lnTo>
                    <a:pt x="15" y="323"/>
                  </a:lnTo>
                  <a:lnTo>
                    <a:pt x="12" y="323"/>
                  </a:lnTo>
                  <a:lnTo>
                    <a:pt x="12" y="321"/>
                  </a:lnTo>
                  <a:lnTo>
                    <a:pt x="15" y="313"/>
                  </a:lnTo>
                  <a:lnTo>
                    <a:pt x="18" y="316"/>
                  </a:lnTo>
                  <a:lnTo>
                    <a:pt x="20" y="316"/>
                  </a:lnTo>
                  <a:lnTo>
                    <a:pt x="23" y="308"/>
                  </a:lnTo>
                  <a:lnTo>
                    <a:pt x="23" y="306"/>
                  </a:lnTo>
                  <a:lnTo>
                    <a:pt x="20" y="303"/>
                  </a:lnTo>
                  <a:lnTo>
                    <a:pt x="18" y="300"/>
                  </a:lnTo>
                  <a:lnTo>
                    <a:pt x="18" y="298"/>
                  </a:lnTo>
                  <a:lnTo>
                    <a:pt x="12" y="298"/>
                  </a:lnTo>
                  <a:lnTo>
                    <a:pt x="10" y="300"/>
                  </a:lnTo>
                  <a:lnTo>
                    <a:pt x="7" y="300"/>
                  </a:lnTo>
                  <a:lnTo>
                    <a:pt x="5" y="303"/>
                  </a:lnTo>
                  <a:lnTo>
                    <a:pt x="2" y="300"/>
                  </a:lnTo>
                  <a:lnTo>
                    <a:pt x="0" y="293"/>
                  </a:lnTo>
                  <a:lnTo>
                    <a:pt x="2" y="290"/>
                  </a:lnTo>
                  <a:lnTo>
                    <a:pt x="7" y="288"/>
                  </a:lnTo>
                  <a:lnTo>
                    <a:pt x="7" y="285"/>
                  </a:lnTo>
                  <a:lnTo>
                    <a:pt x="5" y="285"/>
                  </a:lnTo>
                  <a:lnTo>
                    <a:pt x="0" y="283"/>
                  </a:lnTo>
                  <a:lnTo>
                    <a:pt x="2" y="280"/>
                  </a:lnTo>
                  <a:lnTo>
                    <a:pt x="5" y="280"/>
                  </a:lnTo>
                  <a:lnTo>
                    <a:pt x="10" y="280"/>
                  </a:lnTo>
                  <a:lnTo>
                    <a:pt x="20" y="278"/>
                  </a:lnTo>
                  <a:lnTo>
                    <a:pt x="23" y="278"/>
                  </a:lnTo>
                  <a:lnTo>
                    <a:pt x="25" y="278"/>
                  </a:lnTo>
                  <a:lnTo>
                    <a:pt x="25" y="270"/>
                  </a:lnTo>
                  <a:lnTo>
                    <a:pt x="25" y="267"/>
                  </a:lnTo>
                  <a:lnTo>
                    <a:pt x="20" y="267"/>
                  </a:lnTo>
                  <a:lnTo>
                    <a:pt x="18" y="270"/>
                  </a:lnTo>
                  <a:lnTo>
                    <a:pt x="15" y="270"/>
                  </a:lnTo>
                  <a:lnTo>
                    <a:pt x="12" y="270"/>
                  </a:lnTo>
                  <a:lnTo>
                    <a:pt x="10" y="267"/>
                  </a:lnTo>
                  <a:lnTo>
                    <a:pt x="7" y="265"/>
                  </a:lnTo>
                  <a:lnTo>
                    <a:pt x="10" y="262"/>
                  </a:lnTo>
                  <a:lnTo>
                    <a:pt x="15" y="257"/>
                  </a:lnTo>
                  <a:lnTo>
                    <a:pt x="15" y="255"/>
                  </a:lnTo>
                  <a:lnTo>
                    <a:pt x="18" y="255"/>
                  </a:lnTo>
                  <a:lnTo>
                    <a:pt x="18" y="250"/>
                  </a:lnTo>
                  <a:lnTo>
                    <a:pt x="20" y="250"/>
                  </a:lnTo>
                  <a:lnTo>
                    <a:pt x="18" y="247"/>
                  </a:lnTo>
                  <a:lnTo>
                    <a:pt x="28" y="234"/>
                  </a:lnTo>
                  <a:lnTo>
                    <a:pt x="33" y="229"/>
                  </a:lnTo>
                  <a:lnTo>
                    <a:pt x="35" y="227"/>
                  </a:lnTo>
                  <a:lnTo>
                    <a:pt x="46" y="224"/>
                  </a:lnTo>
                  <a:lnTo>
                    <a:pt x="63" y="216"/>
                  </a:lnTo>
                  <a:lnTo>
                    <a:pt x="74" y="209"/>
                  </a:lnTo>
                  <a:lnTo>
                    <a:pt x="79" y="204"/>
                  </a:lnTo>
                  <a:lnTo>
                    <a:pt x="81" y="199"/>
                  </a:lnTo>
                  <a:lnTo>
                    <a:pt x="84" y="191"/>
                  </a:lnTo>
                  <a:lnTo>
                    <a:pt x="94" y="173"/>
                  </a:lnTo>
                  <a:lnTo>
                    <a:pt x="94" y="168"/>
                  </a:lnTo>
                  <a:lnTo>
                    <a:pt x="96" y="163"/>
                  </a:lnTo>
                  <a:lnTo>
                    <a:pt x="99" y="163"/>
                  </a:lnTo>
                  <a:lnTo>
                    <a:pt x="104" y="163"/>
                  </a:lnTo>
                  <a:lnTo>
                    <a:pt x="114" y="166"/>
                  </a:lnTo>
                  <a:lnTo>
                    <a:pt x="117" y="166"/>
                  </a:lnTo>
                  <a:lnTo>
                    <a:pt x="119" y="166"/>
                  </a:lnTo>
                  <a:lnTo>
                    <a:pt x="124" y="166"/>
                  </a:lnTo>
                  <a:lnTo>
                    <a:pt x="127" y="166"/>
                  </a:lnTo>
                  <a:lnTo>
                    <a:pt x="130" y="163"/>
                  </a:lnTo>
                  <a:lnTo>
                    <a:pt x="132" y="160"/>
                  </a:lnTo>
                  <a:lnTo>
                    <a:pt x="135" y="160"/>
                  </a:lnTo>
                  <a:lnTo>
                    <a:pt x="135" y="158"/>
                  </a:lnTo>
                  <a:lnTo>
                    <a:pt x="142" y="150"/>
                  </a:lnTo>
                  <a:lnTo>
                    <a:pt x="147" y="150"/>
                  </a:lnTo>
                  <a:lnTo>
                    <a:pt x="155" y="148"/>
                  </a:lnTo>
                  <a:lnTo>
                    <a:pt x="158" y="148"/>
                  </a:lnTo>
                  <a:lnTo>
                    <a:pt x="163" y="148"/>
                  </a:lnTo>
                  <a:lnTo>
                    <a:pt x="168" y="143"/>
                  </a:lnTo>
                  <a:lnTo>
                    <a:pt x="170" y="138"/>
                  </a:lnTo>
                  <a:lnTo>
                    <a:pt x="173" y="138"/>
                  </a:lnTo>
                  <a:lnTo>
                    <a:pt x="173" y="135"/>
                  </a:lnTo>
                  <a:lnTo>
                    <a:pt x="178" y="133"/>
                  </a:lnTo>
                  <a:lnTo>
                    <a:pt x="183" y="130"/>
                  </a:lnTo>
                  <a:lnTo>
                    <a:pt x="186" y="127"/>
                  </a:lnTo>
                  <a:lnTo>
                    <a:pt x="191" y="115"/>
                  </a:lnTo>
                  <a:lnTo>
                    <a:pt x="193" y="115"/>
                  </a:lnTo>
                  <a:lnTo>
                    <a:pt x="193" y="112"/>
                  </a:lnTo>
                  <a:lnTo>
                    <a:pt x="196" y="110"/>
                  </a:lnTo>
                  <a:lnTo>
                    <a:pt x="198" y="110"/>
                  </a:lnTo>
                  <a:lnTo>
                    <a:pt x="201" y="107"/>
                  </a:lnTo>
                  <a:lnTo>
                    <a:pt x="203" y="105"/>
                  </a:lnTo>
                  <a:lnTo>
                    <a:pt x="206" y="102"/>
                  </a:lnTo>
                  <a:lnTo>
                    <a:pt x="211" y="102"/>
                  </a:lnTo>
                  <a:lnTo>
                    <a:pt x="211" y="99"/>
                  </a:lnTo>
                  <a:lnTo>
                    <a:pt x="211" y="97"/>
                  </a:lnTo>
                  <a:lnTo>
                    <a:pt x="214" y="97"/>
                  </a:lnTo>
                  <a:lnTo>
                    <a:pt x="214" y="94"/>
                  </a:lnTo>
                  <a:lnTo>
                    <a:pt x="208" y="94"/>
                  </a:lnTo>
                  <a:lnTo>
                    <a:pt x="206" y="94"/>
                  </a:lnTo>
                  <a:lnTo>
                    <a:pt x="203" y="92"/>
                  </a:lnTo>
                  <a:lnTo>
                    <a:pt x="206" y="89"/>
                  </a:lnTo>
                  <a:lnTo>
                    <a:pt x="206" y="87"/>
                  </a:lnTo>
                  <a:lnTo>
                    <a:pt x="208" y="87"/>
                  </a:lnTo>
                  <a:lnTo>
                    <a:pt x="211" y="87"/>
                  </a:lnTo>
                  <a:lnTo>
                    <a:pt x="214" y="87"/>
                  </a:lnTo>
                  <a:lnTo>
                    <a:pt x="214" y="84"/>
                  </a:lnTo>
                  <a:lnTo>
                    <a:pt x="214" y="79"/>
                  </a:lnTo>
                  <a:lnTo>
                    <a:pt x="214" y="77"/>
                  </a:lnTo>
                  <a:lnTo>
                    <a:pt x="216" y="74"/>
                  </a:lnTo>
                  <a:lnTo>
                    <a:pt x="224" y="74"/>
                  </a:lnTo>
                  <a:lnTo>
                    <a:pt x="226" y="74"/>
                  </a:lnTo>
                  <a:lnTo>
                    <a:pt x="229" y="71"/>
                  </a:lnTo>
                  <a:lnTo>
                    <a:pt x="229" y="69"/>
                  </a:lnTo>
                  <a:lnTo>
                    <a:pt x="229" y="61"/>
                  </a:lnTo>
                  <a:lnTo>
                    <a:pt x="226" y="61"/>
                  </a:lnTo>
                  <a:lnTo>
                    <a:pt x="224" y="61"/>
                  </a:lnTo>
                  <a:lnTo>
                    <a:pt x="224" y="59"/>
                  </a:lnTo>
                  <a:lnTo>
                    <a:pt x="229" y="56"/>
                  </a:lnTo>
                  <a:lnTo>
                    <a:pt x="229" y="54"/>
                  </a:lnTo>
                  <a:lnTo>
                    <a:pt x="229" y="51"/>
                  </a:lnTo>
                  <a:lnTo>
                    <a:pt x="226" y="49"/>
                  </a:lnTo>
                  <a:lnTo>
                    <a:pt x="221" y="49"/>
                  </a:lnTo>
                  <a:lnTo>
                    <a:pt x="221" y="46"/>
                  </a:lnTo>
                  <a:lnTo>
                    <a:pt x="226" y="36"/>
                  </a:lnTo>
                  <a:lnTo>
                    <a:pt x="229" y="36"/>
                  </a:lnTo>
                  <a:lnTo>
                    <a:pt x="229" y="33"/>
                  </a:lnTo>
                  <a:lnTo>
                    <a:pt x="229" y="31"/>
                  </a:lnTo>
                  <a:lnTo>
                    <a:pt x="234" y="31"/>
                  </a:lnTo>
                  <a:lnTo>
                    <a:pt x="239" y="28"/>
                  </a:lnTo>
                  <a:lnTo>
                    <a:pt x="247" y="28"/>
                  </a:lnTo>
                  <a:lnTo>
                    <a:pt x="252" y="26"/>
                  </a:lnTo>
                  <a:lnTo>
                    <a:pt x="254" y="26"/>
                  </a:lnTo>
                  <a:lnTo>
                    <a:pt x="257" y="23"/>
                  </a:lnTo>
                  <a:lnTo>
                    <a:pt x="262" y="18"/>
                  </a:lnTo>
                  <a:lnTo>
                    <a:pt x="267" y="10"/>
                  </a:lnTo>
                  <a:lnTo>
                    <a:pt x="270" y="8"/>
                  </a:lnTo>
                  <a:lnTo>
                    <a:pt x="270" y="3"/>
                  </a:lnTo>
                  <a:lnTo>
                    <a:pt x="272" y="0"/>
                  </a:lnTo>
                  <a:lnTo>
                    <a:pt x="275" y="0"/>
                  </a:lnTo>
                  <a:lnTo>
                    <a:pt x="277" y="0"/>
                  </a:lnTo>
                  <a:lnTo>
                    <a:pt x="280" y="3"/>
                  </a:lnTo>
                  <a:lnTo>
                    <a:pt x="282" y="3"/>
                  </a:lnTo>
                  <a:lnTo>
                    <a:pt x="285" y="8"/>
                  </a:lnTo>
                  <a:lnTo>
                    <a:pt x="285" y="18"/>
                  </a:lnTo>
                  <a:lnTo>
                    <a:pt x="287" y="21"/>
                  </a:lnTo>
                  <a:lnTo>
                    <a:pt x="292" y="21"/>
                  </a:lnTo>
                  <a:lnTo>
                    <a:pt x="300" y="18"/>
                  </a:lnTo>
                  <a:lnTo>
                    <a:pt x="305" y="18"/>
                  </a:lnTo>
                  <a:lnTo>
                    <a:pt x="310" y="21"/>
                  </a:lnTo>
                  <a:lnTo>
                    <a:pt x="313" y="23"/>
                  </a:lnTo>
                  <a:lnTo>
                    <a:pt x="315" y="23"/>
                  </a:lnTo>
                  <a:lnTo>
                    <a:pt x="318" y="23"/>
                  </a:lnTo>
                  <a:lnTo>
                    <a:pt x="320" y="23"/>
                  </a:lnTo>
                  <a:lnTo>
                    <a:pt x="331" y="10"/>
                  </a:lnTo>
                  <a:lnTo>
                    <a:pt x="333" y="10"/>
                  </a:lnTo>
                  <a:lnTo>
                    <a:pt x="333" y="8"/>
                  </a:lnTo>
                  <a:lnTo>
                    <a:pt x="338" y="8"/>
                  </a:lnTo>
                  <a:lnTo>
                    <a:pt x="341" y="5"/>
                  </a:lnTo>
                  <a:lnTo>
                    <a:pt x="343" y="5"/>
                  </a:lnTo>
                  <a:lnTo>
                    <a:pt x="356" y="5"/>
                  </a:lnTo>
                  <a:lnTo>
                    <a:pt x="359" y="5"/>
                  </a:lnTo>
                  <a:lnTo>
                    <a:pt x="366" y="8"/>
                  </a:lnTo>
                  <a:lnTo>
                    <a:pt x="371" y="8"/>
                  </a:lnTo>
                  <a:lnTo>
                    <a:pt x="371" y="10"/>
                  </a:lnTo>
                  <a:lnTo>
                    <a:pt x="374" y="10"/>
                  </a:lnTo>
                  <a:lnTo>
                    <a:pt x="374" y="13"/>
                  </a:lnTo>
                  <a:lnTo>
                    <a:pt x="376" y="15"/>
                  </a:lnTo>
                  <a:lnTo>
                    <a:pt x="379" y="36"/>
                  </a:lnTo>
                  <a:lnTo>
                    <a:pt x="382" y="41"/>
                  </a:lnTo>
                  <a:lnTo>
                    <a:pt x="382" y="43"/>
                  </a:lnTo>
                  <a:lnTo>
                    <a:pt x="384" y="46"/>
                  </a:lnTo>
                  <a:lnTo>
                    <a:pt x="387" y="49"/>
                  </a:lnTo>
                  <a:lnTo>
                    <a:pt x="387" y="51"/>
                  </a:lnTo>
                  <a:lnTo>
                    <a:pt x="389" y="51"/>
                  </a:lnTo>
                  <a:lnTo>
                    <a:pt x="394" y="56"/>
                  </a:lnTo>
                  <a:lnTo>
                    <a:pt x="399" y="59"/>
                  </a:lnTo>
                  <a:lnTo>
                    <a:pt x="404" y="59"/>
                  </a:lnTo>
                  <a:lnTo>
                    <a:pt x="407" y="59"/>
                  </a:lnTo>
                  <a:lnTo>
                    <a:pt x="410" y="61"/>
                  </a:lnTo>
                  <a:lnTo>
                    <a:pt x="415" y="61"/>
                  </a:lnTo>
                  <a:lnTo>
                    <a:pt x="417" y="64"/>
                  </a:lnTo>
                  <a:lnTo>
                    <a:pt x="420" y="66"/>
                  </a:lnTo>
                  <a:lnTo>
                    <a:pt x="420" y="79"/>
                  </a:lnTo>
                  <a:lnTo>
                    <a:pt x="417" y="84"/>
                  </a:lnTo>
                  <a:lnTo>
                    <a:pt x="417" y="87"/>
                  </a:lnTo>
                  <a:lnTo>
                    <a:pt x="417" y="89"/>
                  </a:lnTo>
                  <a:lnTo>
                    <a:pt x="415" y="94"/>
                  </a:lnTo>
                  <a:lnTo>
                    <a:pt x="410" y="107"/>
                  </a:lnTo>
                  <a:lnTo>
                    <a:pt x="412" y="112"/>
                  </a:lnTo>
                  <a:lnTo>
                    <a:pt x="417" y="110"/>
                  </a:lnTo>
                  <a:lnTo>
                    <a:pt x="422" y="110"/>
                  </a:lnTo>
                  <a:lnTo>
                    <a:pt x="427" y="112"/>
                  </a:lnTo>
                  <a:lnTo>
                    <a:pt x="430" y="112"/>
                  </a:lnTo>
                  <a:lnTo>
                    <a:pt x="435" y="115"/>
                  </a:lnTo>
                  <a:lnTo>
                    <a:pt x="443" y="107"/>
                  </a:lnTo>
                  <a:lnTo>
                    <a:pt x="455" y="105"/>
                  </a:lnTo>
                  <a:lnTo>
                    <a:pt x="458" y="107"/>
                  </a:lnTo>
                  <a:lnTo>
                    <a:pt x="460" y="115"/>
                  </a:lnTo>
                  <a:lnTo>
                    <a:pt x="463" y="117"/>
                  </a:lnTo>
                  <a:lnTo>
                    <a:pt x="466" y="115"/>
                  </a:lnTo>
                  <a:lnTo>
                    <a:pt x="473" y="115"/>
                  </a:lnTo>
                  <a:lnTo>
                    <a:pt x="478" y="115"/>
                  </a:lnTo>
                  <a:lnTo>
                    <a:pt x="481" y="115"/>
                  </a:lnTo>
                  <a:lnTo>
                    <a:pt x="488" y="117"/>
                  </a:lnTo>
                  <a:lnTo>
                    <a:pt x="491" y="120"/>
                  </a:lnTo>
                  <a:lnTo>
                    <a:pt x="496" y="120"/>
                  </a:lnTo>
                  <a:lnTo>
                    <a:pt x="504" y="122"/>
                  </a:lnTo>
                  <a:lnTo>
                    <a:pt x="511" y="120"/>
                  </a:lnTo>
                  <a:lnTo>
                    <a:pt x="516" y="120"/>
                  </a:lnTo>
                  <a:lnTo>
                    <a:pt x="519" y="122"/>
                  </a:lnTo>
                  <a:lnTo>
                    <a:pt x="522" y="122"/>
                  </a:lnTo>
                  <a:lnTo>
                    <a:pt x="524" y="127"/>
                  </a:lnTo>
                  <a:lnTo>
                    <a:pt x="529" y="130"/>
                  </a:lnTo>
                  <a:lnTo>
                    <a:pt x="537" y="127"/>
                  </a:lnTo>
                  <a:lnTo>
                    <a:pt x="539" y="130"/>
                  </a:lnTo>
                  <a:lnTo>
                    <a:pt x="544" y="133"/>
                  </a:lnTo>
                  <a:lnTo>
                    <a:pt x="547" y="135"/>
                  </a:lnTo>
                  <a:lnTo>
                    <a:pt x="550" y="135"/>
                  </a:lnTo>
                  <a:lnTo>
                    <a:pt x="560" y="138"/>
                  </a:lnTo>
                  <a:lnTo>
                    <a:pt x="562" y="138"/>
                  </a:lnTo>
                  <a:lnTo>
                    <a:pt x="567" y="140"/>
                  </a:lnTo>
                  <a:lnTo>
                    <a:pt x="570" y="145"/>
                  </a:lnTo>
                  <a:lnTo>
                    <a:pt x="572" y="155"/>
                  </a:lnTo>
                  <a:lnTo>
                    <a:pt x="575" y="160"/>
                  </a:lnTo>
                  <a:lnTo>
                    <a:pt x="580" y="166"/>
                  </a:lnTo>
                  <a:lnTo>
                    <a:pt x="583" y="168"/>
                  </a:lnTo>
                  <a:lnTo>
                    <a:pt x="585" y="171"/>
                  </a:lnTo>
                  <a:lnTo>
                    <a:pt x="588" y="171"/>
                  </a:lnTo>
                  <a:lnTo>
                    <a:pt x="593" y="171"/>
                  </a:lnTo>
                  <a:lnTo>
                    <a:pt x="595" y="168"/>
                  </a:lnTo>
                  <a:lnTo>
                    <a:pt x="600" y="166"/>
                  </a:lnTo>
                  <a:lnTo>
                    <a:pt x="618" y="155"/>
                  </a:lnTo>
                  <a:lnTo>
                    <a:pt x="621" y="153"/>
                  </a:lnTo>
                  <a:lnTo>
                    <a:pt x="623" y="150"/>
                  </a:lnTo>
                  <a:lnTo>
                    <a:pt x="626" y="150"/>
                  </a:lnTo>
                  <a:lnTo>
                    <a:pt x="626" y="145"/>
                  </a:lnTo>
                  <a:lnTo>
                    <a:pt x="628" y="138"/>
                  </a:lnTo>
                  <a:lnTo>
                    <a:pt x="626" y="130"/>
                  </a:lnTo>
                  <a:lnTo>
                    <a:pt x="623" y="122"/>
                  </a:lnTo>
                  <a:lnTo>
                    <a:pt x="621" y="117"/>
                  </a:lnTo>
                  <a:lnTo>
                    <a:pt x="616" y="112"/>
                  </a:lnTo>
                  <a:lnTo>
                    <a:pt x="616" y="107"/>
                  </a:lnTo>
                  <a:lnTo>
                    <a:pt x="613" y="105"/>
                  </a:lnTo>
                  <a:lnTo>
                    <a:pt x="611" y="97"/>
                  </a:lnTo>
                  <a:lnTo>
                    <a:pt x="611" y="92"/>
                  </a:lnTo>
                  <a:lnTo>
                    <a:pt x="621" y="77"/>
                  </a:lnTo>
                  <a:lnTo>
                    <a:pt x="626" y="74"/>
                  </a:lnTo>
                  <a:lnTo>
                    <a:pt x="626" y="71"/>
                  </a:lnTo>
                  <a:lnTo>
                    <a:pt x="628" y="71"/>
                  </a:lnTo>
                  <a:lnTo>
                    <a:pt x="631" y="66"/>
                  </a:lnTo>
                  <a:lnTo>
                    <a:pt x="634" y="64"/>
                  </a:lnTo>
                  <a:lnTo>
                    <a:pt x="636" y="61"/>
                  </a:lnTo>
                  <a:lnTo>
                    <a:pt x="641" y="61"/>
                  </a:lnTo>
                  <a:lnTo>
                    <a:pt x="641" y="64"/>
                  </a:lnTo>
                  <a:lnTo>
                    <a:pt x="644" y="64"/>
                  </a:lnTo>
                  <a:lnTo>
                    <a:pt x="656" y="61"/>
                  </a:lnTo>
                  <a:lnTo>
                    <a:pt x="662" y="61"/>
                  </a:lnTo>
                  <a:lnTo>
                    <a:pt x="679" y="66"/>
                  </a:lnTo>
                  <a:lnTo>
                    <a:pt x="684" y="66"/>
                  </a:lnTo>
                  <a:lnTo>
                    <a:pt x="687" y="64"/>
                  </a:lnTo>
                  <a:lnTo>
                    <a:pt x="692" y="61"/>
                  </a:lnTo>
                  <a:lnTo>
                    <a:pt x="692" y="59"/>
                  </a:lnTo>
                  <a:lnTo>
                    <a:pt x="695" y="59"/>
                  </a:lnTo>
                  <a:lnTo>
                    <a:pt x="702" y="56"/>
                  </a:lnTo>
                  <a:lnTo>
                    <a:pt x="715" y="54"/>
                  </a:lnTo>
                  <a:lnTo>
                    <a:pt x="718" y="54"/>
                  </a:lnTo>
                  <a:lnTo>
                    <a:pt x="728" y="51"/>
                  </a:lnTo>
                  <a:lnTo>
                    <a:pt x="733" y="51"/>
                  </a:lnTo>
                  <a:lnTo>
                    <a:pt x="753" y="59"/>
                  </a:lnTo>
                  <a:lnTo>
                    <a:pt x="761" y="66"/>
                  </a:lnTo>
                  <a:lnTo>
                    <a:pt x="763" y="66"/>
                  </a:lnTo>
                  <a:lnTo>
                    <a:pt x="766" y="69"/>
                  </a:lnTo>
                  <a:lnTo>
                    <a:pt x="771" y="69"/>
                  </a:lnTo>
                  <a:lnTo>
                    <a:pt x="779" y="66"/>
                  </a:lnTo>
                  <a:lnTo>
                    <a:pt x="781" y="64"/>
                  </a:lnTo>
                  <a:lnTo>
                    <a:pt x="784" y="59"/>
                  </a:lnTo>
                  <a:lnTo>
                    <a:pt x="784" y="56"/>
                  </a:lnTo>
                  <a:lnTo>
                    <a:pt x="791" y="71"/>
                  </a:lnTo>
                  <a:lnTo>
                    <a:pt x="794" y="74"/>
                  </a:lnTo>
                  <a:lnTo>
                    <a:pt x="794" y="79"/>
                  </a:lnTo>
                  <a:lnTo>
                    <a:pt x="797" y="82"/>
                  </a:lnTo>
                  <a:lnTo>
                    <a:pt x="799" y="89"/>
                  </a:lnTo>
                  <a:lnTo>
                    <a:pt x="802" y="92"/>
                  </a:lnTo>
                  <a:lnTo>
                    <a:pt x="802" y="105"/>
                  </a:lnTo>
                  <a:lnTo>
                    <a:pt x="804" y="110"/>
                  </a:lnTo>
                  <a:lnTo>
                    <a:pt x="802" y="112"/>
                  </a:lnTo>
                  <a:lnTo>
                    <a:pt x="802" y="117"/>
                  </a:lnTo>
                  <a:lnTo>
                    <a:pt x="802" y="120"/>
                  </a:lnTo>
                  <a:lnTo>
                    <a:pt x="804" y="125"/>
                  </a:lnTo>
                  <a:lnTo>
                    <a:pt x="807" y="125"/>
                  </a:lnTo>
                  <a:lnTo>
                    <a:pt x="807" y="127"/>
                  </a:lnTo>
                  <a:lnTo>
                    <a:pt x="809" y="130"/>
                  </a:lnTo>
                  <a:lnTo>
                    <a:pt x="812" y="130"/>
                  </a:lnTo>
                  <a:lnTo>
                    <a:pt x="814" y="130"/>
                  </a:lnTo>
                  <a:lnTo>
                    <a:pt x="817" y="130"/>
                  </a:lnTo>
                  <a:lnTo>
                    <a:pt x="819" y="130"/>
                  </a:lnTo>
                  <a:lnTo>
                    <a:pt x="822" y="133"/>
                  </a:lnTo>
                  <a:lnTo>
                    <a:pt x="825" y="133"/>
                  </a:lnTo>
                  <a:lnTo>
                    <a:pt x="825" y="135"/>
                  </a:lnTo>
                  <a:lnTo>
                    <a:pt x="827" y="138"/>
                  </a:lnTo>
                  <a:lnTo>
                    <a:pt x="825" y="140"/>
                  </a:lnTo>
                  <a:lnTo>
                    <a:pt x="825" y="145"/>
                  </a:lnTo>
                  <a:lnTo>
                    <a:pt x="825" y="148"/>
                  </a:lnTo>
                  <a:lnTo>
                    <a:pt x="825" y="153"/>
                  </a:lnTo>
                  <a:lnTo>
                    <a:pt x="825" y="155"/>
                  </a:lnTo>
                  <a:lnTo>
                    <a:pt x="825" y="158"/>
                  </a:lnTo>
                  <a:lnTo>
                    <a:pt x="827" y="160"/>
                  </a:lnTo>
                  <a:lnTo>
                    <a:pt x="827" y="163"/>
                  </a:lnTo>
                  <a:lnTo>
                    <a:pt x="830" y="163"/>
                  </a:lnTo>
                  <a:lnTo>
                    <a:pt x="830" y="166"/>
                  </a:lnTo>
                  <a:lnTo>
                    <a:pt x="830" y="168"/>
                  </a:lnTo>
                  <a:lnTo>
                    <a:pt x="819" y="176"/>
                  </a:lnTo>
                  <a:lnTo>
                    <a:pt x="804" y="181"/>
                  </a:lnTo>
                  <a:lnTo>
                    <a:pt x="794" y="186"/>
                  </a:lnTo>
                  <a:lnTo>
                    <a:pt x="786" y="186"/>
                  </a:lnTo>
                  <a:lnTo>
                    <a:pt x="784" y="188"/>
                  </a:lnTo>
                  <a:lnTo>
                    <a:pt x="774" y="194"/>
                  </a:lnTo>
                  <a:lnTo>
                    <a:pt x="769" y="199"/>
                  </a:lnTo>
                  <a:lnTo>
                    <a:pt x="763" y="201"/>
                  </a:lnTo>
                  <a:lnTo>
                    <a:pt x="761" y="201"/>
                  </a:lnTo>
                  <a:lnTo>
                    <a:pt x="751" y="201"/>
                  </a:lnTo>
                  <a:lnTo>
                    <a:pt x="743" y="201"/>
                  </a:lnTo>
                  <a:lnTo>
                    <a:pt x="738" y="199"/>
                  </a:lnTo>
                  <a:lnTo>
                    <a:pt x="735" y="196"/>
                  </a:lnTo>
                  <a:lnTo>
                    <a:pt x="733" y="191"/>
                  </a:lnTo>
                  <a:lnTo>
                    <a:pt x="728" y="188"/>
                  </a:lnTo>
                  <a:lnTo>
                    <a:pt x="725" y="183"/>
                  </a:lnTo>
                  <a:lnTo>
                    <a:pt x="723" y="183"/>
                  </a:lnTo>
                  <a:lnTo>
                    <a:pt x="720" y="183"/>
                  </a:lnTo>
                  <a:lnTo>
                    <a:pt x="715" y="183"/>
                  </a:lnTo>
                  <a:lnTo>
                    <a:pt x="712" y="181"/>
                  </a:lnTo>
                  <a:lnTo>
                    <a:pt x="710" y="183"/>
                  </a:lnTo>
                  <a:lnTo>
                    <a:pt x="707" y="183"/>
                  </a:lnTo>
                  <a:lnTo>
                    <a:pt x="705" y="181"/>
                  </a:lnTo>
                  <a:lnTo>
                    <a:pt x="702" y="181"/>
                  </a:lnTo>
                  <a:lnTo>
                    <a:pt x="700" y="181"/>
                  </a:lnTo>
                  <a:lnTo>
                    <a:pt x="700" y="183"/>
                  </a:lnTo>
                  <a:lnTo>
                    <a:pt x="695" y="183"/>
                  </a:lnTo>
                  <a:lnTo>
                    <a:pt x="692" y="186"/>
                  </a:lnTo>
                  <a:lnTo>
                    <a:pt x="690" y="186"/>
                  </a:lnTo>
                  <a:lnTo>
                    <a:pt x="684" y="186"/>
                  </a:lnTo>
                  <a:lnTo>
                    <a:pt x="679" y="191"/>
                  </a:lnTo>
                  <a:lnTo>
                    <a:pt x="677" y="188"/>
                  </a:lnTo>
                  <a:lnTo>
                    <a:pt x="674" y="191"/>
                  </a:lnTo>
                  <a:lnTo>
                    <a:pt x="674" y="194"/>
                  </a:lnTo>
                  <a:lnTo>
                    <a:pt x="672" y="196"/>
                  </a:lnTo>
                  <a:lnTo>
                    <a:pt x="669" y="199"/>
                  </a:lnTo>
                  <a:lnTo>
                    <a:pt x="667" y="199"/>
                  </a:lnTo>
                  <a:lnTo>
                    <a:pt x="664" y="201"/>
                  </a:lnTo>
                  <a:lnTo>
                    <a:pt x="662" y="204"/>
                  </a:lnTo>
                  <a:lnTo>
                    <a:pt x="662" y="209"/>
                  </a:lnTo>
                  <a:lnTo>
                    <a:pt x="656" y="214"/>
                  </a:lnTo>
                  <a:lnTo>
                    <a:pt x="656" y="216"/>
                  </a:lnTo>
                  <a:lnTo>
                    <a:pt x="654" y="216"/>
                  </a:lnTo>
                  <a:lnTo>
                    <a:pt x="649" y="222"/>
                  </a:lnTo>
                  <a:lnTo>
                    <a:pt x="649" y="224"/>
                  </a:lnTo>
                  <a:lnTo>
                    <a:pt x="649" y="227"/>
                  </a:lnTo>
                  <a:lnTo>
                    <a:pt x="646" y="229"/>
                  </a:lnTo>
                  <a:lnTo>
                    <a:pt x="649" y="234"/>
                  </a:lnTo>
                  <a:lnTo>
                    <a:pt x="649" y="237"/>
                  </a:lnTo>
                  <a:lnTo>
                    <a:pt x="649" y="239"/>
                  </a:lnTo>
                  <a:lnTo>
                    <a:pt x="646" y="242"/>
                  </a:lnTo>
                  <a:lnTo>
                    <a:pt x="646" y="244"/>
                  </a:lnTo>
                  <a:lnTo>
                    <a:pt x="639" y="257"/>
                  </a:lnTo>
                  <a:lnTo>
                    <a:pt x="636" y="257"/>
                  </a:lnTo>
                  <a:lnTo>
                    <a:pt x="634" y="262"/>
                  </a:lnTo>
                  <a:lnTo>
                    <a:pt x="631" y="265"/>
                  </a:lnTo>
                  <a:lnTo>
                    <a:pt x="631" y="270"/>
                  </a:lnTo>
                  <a:lnTo>
                    <a:pt x="636" y="272"/>
                  </a:lnTo>
                  <a:lnTo>
                    <a:pt x="644" y="272"/>
                  </a:lnTo>
                  <a:lnTo>
                    <a:pt x="654" y="275"/>
                  </a:lnTo>
                  <a:lnTo>
                    <a:pt x="664" y="278"/>
                  </a:lnTo>
                  <a:lnTo>
                    <a:pt x="667" y="278"/>
                  </a:lnTo>
                  <a:lnTo>
                    <a:pt x="672" y="278"/>
                  </a:lnTo>
                  <a:lnTo>
                    <a:pt x="674" y="275"/>
                  </a:lnTo>
                  <a:lnTo>
                    <a:pt x="679" y="275"/>
                  </a:lnTo>
                  <a:lnTo>
                    <a:pt x="684" y="278"/>
                  </a:lnTo>
                  <a:lnTo>
                    <a:pt x="690" y="283"/>
                  </a:lnTo>
                  <a:lnTo>
                    <a:pt x="695" y="285"/>
                  </a:lnTo>
                  <a:lnTo>
                    <a:pt x="700" y="288"/>
                  </a:lnTo>
                  <a:lnTo>
                    <a:pt x="705" y="290"/>
                  </a:lnTo>
                  <a:lnTo>
                    <a:pt x="710" y="295"/>
                  </a:lnTo>
                  <a:lnTo>
                    <a:pt x="718" y="300"/>
                  </a:lnTo>
                  <a:lnTo>
                    <a:pt x="720" y="300"/>
                  </a:lnTo>
                  <a:lnTo>
                    <a:pt x="723" y="303"/>
                  </a:lnTo>
                  <a:lnTo>
                    <a:pt x="728" y="308"/>
                  </a:lnTo>
                  <a:lnTo>
                    <a:pt x="730" y="311"/>
                  </a:lnTo>
                  <a:lnTo>
                    <a:pt x="733" y="316"/>
                  </a:lnTo>
                  <a:lnTo>
                    <a:pt x="735" y="321"/>
                  </a:lnTo>
                  <a:lnTo>
                    <a:pt x="738" y="326"/>
                  </a:lnTo>
                  <a:lnTo>
                    <a:pt x="738" y="331"/>
                  </a:lnTo>
                  <a:lnTo>
                    <a:pt x="735" y="339"/>
                  </a:lnTo>
                  <a:lnTo>
                    <a:pt x="735" y="346"/>
                  </a:lnTo>
                  <a:lnTo>
                    <a:pt x="735" y="354"/>
                  </a:lnTo>
                  <a:lnTo>
                    <a:pt x="733" y="359"/>
                  </a:lnTo>
                  <a:lnTo>
                    <a:pt x="730" y="369"/>
                  </a:lnTo>
                  <a:lnTo>
                    <a:pt x="730" y="374"/>
                  </a:lnTo>
                  <a:lnTo>
                    <a:pt x="733" y="377"/>
                  </a:lnTo>
                  <a:lnTo>
                    <a:pt x="735" y="377"/>
                  </a:lnTo>
                  <a:lnTo>
                    <a:pt x="741" y="382"/>
                  </a:lnTo>
                  <a:lnTo>
                    <a:pt x="743" y="382"/>
                  </a:lnTo>
                  <a:lnTo>
                    <a:pt x="746" y="384"/>
                  </a:lnTo>
                  <a:lnTo>
                    <a:pt x="743" y="387"/>
                  </a:lnTo>
                  <a:lnTo>
                    <a:pt x="741" y="392"/>
                  </a:lnTo>
                  <a:lnTo>
                    <a:pt x="741" y="395"/>
                  </a:lnTo>
                  <a:lnTo>
                    <a:pt x="738" y="397"/>
                  </a:lnTo>
                  <a:lnTo>
                    <a:pt x="735" y="402"/>
                  </a:lnTo>
                  <a:lnTo>
                    <a:pt x="735" y="407"/>
                  </a:lnTo>
                  <a:lnTo>
                    <a:pt x="735" y="410"/>
                  </a:lnTo>
                  <a:lnTo>
                    <a:pt x="741" y="410"/>
                  </a:lnTo>
                  <a:lnTo>
                    <a:pt x="743" y="412"/>
                  </a:lnTo>
                  <a:lnTo>
                    <a:pt x="743" y="415"/>
                  </a:lnTo>
                  <a:lnTo>
                    <a:pt x="741" y="415"/>
                  </a:lnTo>
                  <a:lnTo>
                    <a:pt x="735" y="418"/>
                  </a:lnTo>
                  <a:lnTo>
                    <a:pt x="733" y="420"/>
                  </a:lnTo>
                  <a:lnTo>
                    <a:pt x="733" y="425"/>
                  </a:lnTo>
                  <a:lnTo>
                    <a:pt x="733" y="428"/>
                  </a:lnTo>
                  <a:lnTo>
                    <a:pt x="733" y="430"/>
                  </a:lnTo>
                  <a:lnTo>
                    <a:pt x="733" y="433"/>
                  </a:lnTo>
                  <a:lnTo>
                    <a:pt x="730" y="433"/>
                  </a:lnTo>
                  <a:lnTo>
                    <a:pt x="728" y="435"/>
                  </a:lnTo>
                  <a:lnTo>
                    <a:pt x="725" y="438"/>
                  </a:lnTo>
                  <a:lnTo>
                    <a:pt x="725" y="440"/>
                  </a:lnTo>
                  <a:lnTo>
                    <a:pt x="728" y="443"/>
                  </a:lnTo>
                  <a:lnTo>
                    <a:pt x="725" y="446"/>
                  </a:lnTo>
                  <a:lnTo>
                    <a:pt x="725" y="448"/>
                  </a:lnTo>
                  <a:lnTo>
                    <a:pt x="725" y="453"/>
                  </a:lnTo>
                  <a:lnTo>
                    <a:pt x="723" y="456"/>
                  </a:lnTo>
                  <a:lnTo>
                    <a:pt x="725" y="458"/>
                  </a:lnTo>
                  <a:lnTo>
                    <a:pt x="725" y="463"/>
                  </a:lnTo>
                  <a:lnTo>
                    <a:pt x="728" y="466"/>
                  </a:lnTo>
                  <a:lnTo>
                    <a:pt x="725" y="468"/>
                  </a:lnTo>
                  <a:lnTo>
                    <a:pt x="720" y="468"/>
                  </a:lnTo>
                  <a:lnTo>
                    <a:pt x="720" y="471"/>
                  </a:lnTo>
                  <a:lnTo>
                    <a:pt x="720" y="474"/>
                  </a:lnTo>
                  <a:lnTo>
                    <a:pt x="718" y="476"/>
                  </a:lnTo>
                  <a:lnTo>
                    <a:pt x="715" y="479"/>
                  </a:lnTo>
                  <a:lnTo>
                    <a:pt x="715" y="481"/>
                  </a:lnTo>
                  <a:lnTo>
                    <a:pt x="718" y="484"/>
                  </a:lnTo>
                  <a:lnTo>
                    <a:pt x="720" y="486"/>
                  </a:lnTo>
                  <a:lnTo>
                    <a:pt x="723" y="486"/>
                  </a:lnTo>
                  <a:lnTo>
                    <a:pt x="725" y="486"/>
                  </a:lnTo>
                  <a:lnTo>
                    <a:pt x="725" y="491"/>
                  </a:lnTo>
                  <a:lnTo>
                    <a:pt x="728" y="491"/>
                  </a:lnTo>
                  <a:lnTo>
                    <a:pt x="735" y="499"/>
                  </a:lnTo>
                  <a:lnTo>
                    <a:pt x="738" y="502"/>
                  </a:lnTo>
                  <a:lnTo>
                    <a:pt x="718" y="517"/>
                  </a:lnTo>
                  <a:lnTo>
                    <a:pt x="720" y="537"/>
                  </a:lnTo>
                  <a:lnTo>
                    <a:pt x="720" y="545"/>
                  </a:lnTo>
                  <a:lnTo>
                    <a:pt x="718" y="555"/>
                  </a:lnTo>
                  <a:lnTo>
                    <a:pt x="718" y="560"/>
                  </a:lnTo>
                  <a:lnTo>
                    <a:pt x="718" y="565"/>
                  </a:lnTo>
                  <a:lnTo>
                    <a:pt x="718" y="568"/>
                  </a:lnTo>
                  <a:lnTo>
                    <a:pt x="715" y="575"/>
                  </a:lnTo>
                  <a:lnTo>
                    <a:pt x="715" y="583"/>
                  </a:lnTo>
                  <a:lnTo>
                    <a:pt x="712" y="586"/>
                  </a:lnTo>
                  <a:lnTo>
                    <a:pt x="710" y="591"/>
                  </a:lnTo>
                  <a:lnTo>
                    <a:pt x="705" y="593"/>
                  </a:lnTo>
                  <a:lnTo>
                    <a:pt x="707" y="596"/>
                  </a:lnTo>
                  <a:lnTo>
                    <a:pt x="712" y="598"/>
                  </a:lnTo>
                  <a:lnTo>
                    <a:pt x="715" y="603"/>
                  </a:lnTo>
                  <a:lnTo>
                    <a:pt x="720" y="606"/>
                  </a:lnTo>
                  <a:lnTo>
                    <a:pt x="718" y="608"/>
                  </a:lnTo>
                  <a:lnTo>
                    <a:pt x="718" y="611"/>
                  </a:lnTo>
                  <a:lnTo>
                    <a:pt x="718" y="616"/>
                  </a:lnTo>
                  <a:lnTo>
                    <a:pt x="718" y="619"/>
                  </a:lnTo>
                  <a:lnTo>
                    <a:pt x="718" y="621"/>
                  </a:lnTo>
                  <a:lnTo>
                    <a:pt x="715" y="624"/>
                  </a:lnTo>
                  <a:lnTo>
                    <a:pt x="718" y="626"/>
                  </a:lnTo>
                  <a:lnTo>
                    <a:pt x="720" y="629"/>
                  </a:lnTo>
                  <a:lnTo>
                    <a:pt x="723" y="629"/>
                  </a:lnTo>
                  <a:lnTo>
                    <a:pt x="725" y="629"/>
                  </a:lnTo>
                  <a:lnTo>
                    <a:pt x="728" y="629"/>
                  </a:lnTo>
                  <a:lnTo>
                    <a:pt x="730" y="629"/>
                  </a:lnTo>
                  <a:lnTo>
                    <a:pt x="733" y="629"/>
                  </a:lnTo>
                  <a:lnTo>
                    <a:pt x="735" y="631"/>
                  </a:lnTo>
                  <a:lnTo>
                    <a:pt x="738" y="631"/>
                  </a:lnTo>
                  <a:lnTo>
                    <a:pt x="738" y="636"/>
                  </a:lnTo>
                  <a:lnTo>
                    <a:pt x="738" y="642"/>
                  </a:lnTo>
                  <a:lnTo>
                    <a:pt x="735" y="644"/>
                  </a:lnTo>
                  <a:lnTo>
                    <a:pt x="735" y="652"/>
                  </a:lnTo>
                  <a:lnTo>
                    <a:pt x="735" y="657"/>
                  </a:lnTo>
                  <a:lnTo>
                    <a:pt x="735" y="662"/>
                  </a:lnTo>
                  <a:lnTo>
                    <a:pt x="735" y="667"/>
                  </a:lnTo>
                  <a:lnTo>
                    <a:pt x="733" y="672"/>
                  </a:lnTo>
                  <a:lnTo>
                    <a:pt x="733" y="677"/>
                  </a:lnTo>
                  <a:lnTo>
                    <a:pt x="733" y="682"/>
                  </a:lnTo>
                  <a:lnTo>
                    <a:pt x="733" y="687"/>
                  </a:lnTo>
                  <a:lnTo>
                    <a:pt x="733" y="692"/>
                  </a:lnTo>
                  <a:lnTo>
                    <a:pt x="730" y="698"/>
                  </a:lnTo>
                  <a:lnTo>
                    <a:pt x="730" y="703"/>
                  </a:lnTo>
                  <a:lnTo>
                    <a:pt x="730" y="708"/>
                  </a:lnTo>
                  <a:lnTo>
                    <a:pt x="730" y="713"/>
                  </a:lnTo>
                  <a:lnTo>
                    <a:pt x="728" y="715"/>
                  </a:lnTo>
                  <a:lnTo>
                    <a:pt x="725" y="723"/>
                  </a:lnTo>
                  <a:lnTo>
                    <a:pt x="723" y="726"/>
                  </a:lnTo>
                  <a:lnTo>
                    <a:pt x="720" y="728"/>
                  </a:lnTo>
                  <a:lnTo>
                    <a:pt x="715" y="731"/>
                  </a:lnTo>
                  <a:lnTo>
                    <a:pt x="712" y="731"/>
                  </a:lnTo>
                  <a:lnTo>
                    <a:pt x="705" y="736"/>
                  </a:lnTo>
                  <a:lnTo>
                    <a:pt x="700" y="736"/>
                  </a:lnTo>
                  <a:lnTo>
                    <a:pt x="697" y="738"/>
                  </a:lnTo>
                  <a:lnTo>
                    <a:pt x="695" y="741"/>
                  </a:lnTo>
                  <a:lnTo>
                    <a:pt x="692" y="743"/>
                  </a:lnTo>
                  <a:lnTo>
                    <a:pt x="690" y="743"/>
                  </a:lnTo>
                  <a:lnTo>
                    <a:pt x="684" y="741"/>
                  </a:lnTo>
                  <a:lnTo>
                    <a:pt x="682" y="741"/>
                  </a:lnTo>
                  <a:lnTo>
                    <a:pt x="679" y="743"/>
                  </a:lnTo>
                  <a:lnTo>
                    <a:pt x="677" y="743"/>
                  </a:lnTo>
                  <a:lnTo>
                    <a:pt x="674" y="746"/>
                  </a:lnTo>
                  <a:lnTo>
                    <a:pt x="672" y="748"/>
                  </a:lnTo>
                  <a:lnTo>
                    <a:pt x="669" y="751"/>
                  </a:lnTo>
                  <a:lnTo>
                    <a:pt x="667" y="751"/>
                  </a:lnTo>
                  <a:lnTo>
                    <a:pt x="664" y="748"/>
                  </a:lnTo>
                  <a:lnTo>
                    <a:pt x="662" y="748"/>
                  </a:lnTo>
                  <a:lnTo>
                    <a:pt x="659" y="751"/>
                  </a:lnTo>
                  <a:lnTo>
                    <a:pt x="659" y="754"/>
                  </a:lnTo>
                  <a:lnTo>
                    <a:pt x="659" y="756"/>
                  </a:lnTo>
                  <a:lnTo>
                    <a:pt x="656" y="759"/>
                  </a:lnTo>
                  <a:lnTo>
                    <a:pt x="656" y="764"/>
                  </a:lnTo>
                  <a:lnTo>
                    <a:pt x="656" y="766"/>
                  </a:lnTo>
                  <a:lnTo>
                    <a:pt x="656" y="769"/>
                  </a:lnTo>
                  <a:lnTo>
                    <a:pt x="656" y="771"/>
                  </a:lnTo>
                  <a:lnTo>
                    <a:pt x="656" y="774"/>
                  </a:lnTo>
                  <a:lnTo>
                    <a:pt x="656" y="776"/>
                  </a:lnTo>
                  <a:lnTo>
                    <a:pt x="656" y="779"/>
                  </a:lnTo>
                  <a:lnTo>
                    <a:pt x="656" y="781"/>
                  </a:lnTo>
                  <a:lnTo>
                    <a:pt x="656" y="784"/>
                  </a:lnTo>
                  <a:lnTo>
                    <a:pt x="656" y="787"/>
                  </a:lnTo>
                  <a:lnTo>
                    <a:pt x="656" y="789"/>
                  </a:lnTo>
                  <a:lnTo>
                    <a:pt x="656" y="792"/>
                  </a:lnTo>
                  <a:lnTo>
                    <a:pt x="656" y="797"/>
                  </a:lnTo>
                  <a:lnTo>
                    <a:pt x="656" y="799"/>
                  </a:lnTo>
                  <a:lnTo>
                    <a:pt x="659" y="802"/>
                  </a:lnTo>
                  <a:lnTo>
                    <a:pt x="659" y="804"/>
                  </a:lnTo>
                  <a:lnTo>
                    <a:pt x="659" y="807"/>
                  </a:lnTo>
                  <a:lnTo>
                    <a:pt x="659" y="809"/>
                  </a:lnTo>
                  <a:lnTo>
                    <a:pt x="656" y="809"/>
                  </a:lnTo>
                  <a:lnTo>
                    <a:pt x="654" y="809"/>
                  </a:lnTo>
                  <a:lnTo>
                    <a:pt x="651" y="807"/>
                  </a:lnTo>
                  <a:lnTo>
                    <a:pt x="649" y="804"/>
                  </a:lnTo>
                  <a:lnTo>
                    <a:pt x="649" y="802"/>
                  </a:lnTo>
                  <a:lnTo>
                    <a:pt x="646" y="799"/>
                  </a:lnTo>
                  <a:lnTo>
                    <a:pt x="644" y="797"/>
                  </a:lnTo>
                  <a:lnTo>
                    <a:pt x="641" y="794"/>
                  </a:lnTo>
                  <a:lnTo>
                    <a:pt x="639" y="792"/>
                  </a:lnTo>
                  <a:lnTo>
                    <a:pt x="636" y="792"/>
                  </a:lnTo>
                  <a:lnTo>
                    <a:pt x="634" y="794"/>
                  </a:lnTo>
                  <a:lnTo>
                    <a:pt x="628" y="797"/>
                  </a:lnTo>
                  <a:lnTo>
                    <a:pt x="626" y="797"/>
                  </a:lnTo>
                  <a:lnTo>
                    <a:pt x="623" y="797"/>
                  </a:lnTo>
                  <a:lnTo>
                    <a:pt x="623" y="794"/>
                  </a:lnTo>
                  <a:lnTo>
                    <a:pt x="618" y="794"/>
                  </a:lnTo>
                  <a:lnTo>
                    <a:pt x="616" y="792"/>
                  </a:lnTo>
                  <a:lnTo>
                    <a:pt x="613" y="792"/>
                  </a:lnTo>
                  <a:lnTo>
                    <a:pt x="611" y="792"/>
                  </a:lnTo>
                  <a:lnTo>
                    <a:pt x="606" y="794"/>
                  </a:lnTo>
                  <a:lnTo>
                    <a:pt x="600" y="794"/>
                  </a:lnTo>
                  <a:lnTo>
                    <a:pt x="598" y="794"/>
                  </a:lnTo>
                  <a:lnTo>
                    <a:pt x="595" y="792"/>
                  </a:lnTo>
                  <a:lnTo>
                    <a:pt x="593" y="792"/>
                  </a:lnTo>
                  <a:lnTo>
                    <a:pt x="590" y="789"/>
                  </a:lnTo>
                  <a:lnTo>
                    <a:pt x="588" y="787"/>
                  </a:lnTo>
                  <a:lnTo>
                    <a:pt x="585" y="784"/>
                  </a:lnTo>
                  <a:lnTo>
                    <a:pt x="585" y="779"/>
                  </a:lnTo>
                  <a:lnTo>
                    <a:pt x="583" y="776"/>
                  </a:lnTo>
                  <a:lnTo>
                    <a:pt x="583" y="774"/>
                  </a:lnTo>
                  <a:lnTo>
                    <a:pt x="580" y="769"/>
                  </a:lnTo>
                  <a:lnTo>
                    <a:pt x="578" y="766"/>
                  </a:lnTo>
                  <a:lnTo>
                    <a:pt x="575" y="764"/>
                  </a:lnTo>
                  <a:lnTo>
                    <a:pt x="575" y="761"/>
                  </a:lnTo>
                  <a:lnTo>
                    <a:pt x="572" y="761"/>
                  </a:lnTo>
                  <a:lnTo>
                    <a:pt x="570" y="759"/>
                  </a:lnTo>
                  <a:lnTo>
                    <a:pt x="567" y="759"/>
                  </a:lnTo>
                  <a:lnTo>
                    <a:pt x="565" y="756"/>
                  </a:lnTo>
                  <a:lnTo>
                    <a:pt x="562" y="756"/>
                  </a:lnTo>
                  <a:lnTo>
                    <a:pt x="562" y="754"/>
                  </a:lnTo>
                  <a:lnTo>
                    <a:pt x="560" y="754"/>
                  </a:lnTo>
                  <a:lnTo>
                    <a:pt x="557" y="751"/>
                  </a:lnTo>
                  <a:lnTo>
                    <a:pt x="552" y="751"/>
                  </a:lnTo>
                  <a:lnTo>
                    <a:pt x="550" y="754"/>
                  </a:lnTo>
                  <a:lnTo>
                    <a:pt x="547" y="756"/>
                  </a:lnTo>
                  <a:lnTo>
                    <a:pt x="544" y="761"/>
                  </a:lnTo>
                  <a:lnTo>
                    <a:pt x="544" y="764"/>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9">
              <a:extLst>
                <a:ext uri="{FF2B5EF4-FFF2-40B4-BE49-F238E27FC236}">
                  <a16:creationId xmlns:a16="http://schemas.microsoft.com/office/drawing/2014/main" id="{CA3827B3-B2B5-7138-FFB8-0BF951B796F8}"/>
                </a:ext>
              </a:extLst>
            </p:cNvPr>
            <p:cNvSpPr>
              <a:spLocks/>
            </p:cNvSpPr>
            <p:nvPr/>
          </p:nvSpPr>
          <p:spPr bwMode="auto">
            <a:xfrm>
              <a:off x="2553" y="2777"/>
              <a:ext cx="784" cy="786"/>
            </a:xfrm>
            <a:custGeom>
              <a:avLst/>
              <a:gdLst>
                <a:gd name="T0" fmla="*/ 377 w 784"/>
                <a:gd name="T1" fmla="*/ 547 h 786"/>
                <a:gd name="T2" fmla="*/ 235 w 784"/>
                <a:gd name="T3" fmla="*/ 588 h 786"/>
                <a:gd name="T4" fmla="*/ 230 w 784"/>
                <a:gd name="T5" fmla="*/ 580 h 786"/>
                <a:gd name="T6" fmla="*/ 224 w 784"/>
                <a:gd name="T7" fmla="*/ 575 h 786"/>
                <a:gd name="T8" fmla="*/ 219 w 784"/>
                <a:gd name="T9" fmla="*/ 562 h 786"/>
                <a:gd name="T10" fmla="*/ 217 w 784"/>
                <a:gd name="T11" fmla="*/ 552 h 786"/>
                <a:gd name="T12" fmla="*/ 214 w 784"/>
                <a:gd name="T13" fmla="*/ 547 h 786"/>
                <a:gd name="T14" fmla="*/ 219 w 784"/>
                <a:gd name="T15" fmla="*/ 544 h 786"/>
                <a:gd name="T16" fmla="*/ 219 w 784"/>
                <a:gd name="T17" fmla="*/ 534 h 786"/>
                <a:gd name="T18" fmla="*/ 222 w 784"/>
                <a:gd name="T19" fmla="*/ 526 h 786"/>
                <a:gd name="T20" fmla="*/ 207 w 784"/>
                <a:gd name="T21" fmla="*/ 516 h 786"/>
                <a:gd name="T22" fmla="*/ 199 w 784"/>
                <a:gd name="T23" fmla="*/ 501 h 786"/>
                <a:gd name="T24" fmla="*/ 189 w 784"/>
                <a:gd name="T25" fmla="*/ 491 h 786"/>
                <a:gd name="T26" fmla="*/ 194 w 784"/>
                <a:gd name="T27" fmla="*/ 481 h 786"/>
                <a:gd name="T28" fmla="*/ 179 w 784"/>
                <a:gd name="T29" fmla="*/ 470 h 786"/>
                <a:gd name="T30" fmla="*/ 176 w 784"/>
                <a:gd name="T31" fmla="*/ 460 h 786"/>
                <a:gd name="T32" fmla="*/ 118 w 784"/>
                <a:gd name="T33" fmla="*/ 465 h 786"/>
                <a:gd name="T34" fmla="*/ 112 w 784"/>
                <a:gd name="T35" fmla="*/ 458 h 786"/>
                <a:gd name="T36" fmla="*/ 102 w 784"/>
                <a:gd name="T37" fmla="*/ 445 h 786"/>
                <a:gd name="T38" fmla="*/ 100 w 784"/>
                <a:gd name="T39" fmla="*/ 420 h 786"/>
                <a:gd name="T40" fmla="*/ 87 w 784"/>
                <a:gd name="T41" fmla="*/ 414 h 786"/>
                <a:gd name="T42" fmla="*/ 82 w 784"/>
                <a:gd name="T43" fmla="*/ 397 h 786"/>
                <a:gd name="T44" fmla="*/ 79 w 784"/>
                <a:gd name="T45" fmla="*/ 356 h 786"/>
                <a:gd name="T46" fmla="*/ 46 w 784"/>
                <a:gd name="T47" fmla="*/ 330 h 786"/>
                <a:gd name="T48" fmla="*/ 31 w 784"/>
                <a:gd name="T49" fmla="*/ 302 h 786"/>
                <a:gd name="T50" fmla="*/ 13 w 784"/>
                <a:gd name="T51" fmla="*/ 259 h 786"/>
                <a:gd name="T52" fmla="*/ 8 w 784"/>
                <a:gd name="T53" fmla="*/ 213 h 786"/>
                <a:gd name="T54" fmla="*/ 3 w 784"/>
                <a:gd name="T55" fmla="*/ 196 h 786"/>
                <a:gd name="T56" fmla="*/ 36 w 784"/>
                <a:gd name="T57" fmla="*/ 183 h 786"/>
                <a:gd name="T58" fmla="*/ 125 w 784"/>
                <a:gd name="T59" fmla="*/ 170 h 786"/>
                <a:gd name="T60" fmla="*/ 153 w 784"/>
                <a:gd name="T61" fmla="*/ 170 h 786"/>
                <a:gd name="T62" fmla="*/ 174 w 784"/>
                <a:gd name="T63" fmla="*/ 160 h 786"/>
                <a:gd name="T64" fmla="*/ 181 w 784"/>
                <a:gd name="T65" fmla="*/ 142 h 786"/>
                <a:gd name="T66" fmla="*/ 186 w 784"/>
                <a:gd name="T67" fmla="*/ 119 h 786"/>
                <a:gd name="T68" fmla="*/ 199 w 784"/>
                <a:gd name="T69" fmla="*/ 99 h 786"/>
                <a:gd name="T70" fmla="*/ 204 w 784"/>
                <a:gd name="T71" fmla="*/ 81 h 786"/>
                <a:gd name="T72" fmla="*/ 364 w 784"/>
                <a:gd name="T73" fmla="*/ 81 h 786"/>
                <a:gd name="T74" fmla="*/ 543 w 784"/>
                <a:gd name="T75" fmla="*/ 28 h 786"/>
                <a:gd name="T76" fmla="*/ 591 w 784"/>
                <a:gd name="T77" fmla="*/ 33 h 786"/>
                <a:gd name="T78" fmla="*/ 594 w 784"/>
                <a:gd name="T79" fmla="*/ 53 h 786"/>
                <a:gd name="T80" fmla="*/ 581 w 784"/>
                <a:gd name="T81" fmla="*/ 71 h 786"/>
                <a:gd name="T82" fmla="*/ 591 w 784"/>
                <a:gd name="T83" fmla="*/ 94 h 786"/>
                <a:gd name="T84" fmla="*/ 586 w 784"/>
                <a:gd name="T85" fmla="*/ 122 h 786"/>
                <a:gd name="T86" fmla="*/ 599 w 784"/>
                <a:gd name="T87" fmla="*/ 147 h 786"/>
                <a:gd name="T88" fmla="*/ 619 w 784"/>
                <a:gd name="T89" fmla="*/ 145 h 786"/>
                <a:gd name="T90" fmla="*/ 639 w 784"/>
                <a:gd name="T91" fmla="*/ 145 h 786"/>
                <a:gd name="T92" fmla="*/ 734 w 784"/>
                <a:gd name="T93" fmla="*/ 323 h 786"/>
                <a:gd name="T94" fmla="*/ 784 w 784"/>
                <a:gd name="T95" fmla="*/ 440 h 786"/>
                <a:gd name="T96" fmla="*/ 741 w 784"/>
                <a:gd name="T97" fmla="*/ 572 h 786"/>
                <a:gd name="T98" fmla="*/ 746 w 784"/>
                <a:gd name="T99" fmla="*/ 588 h 786"/>
                <a:gd name="T100" fmla="*/ 746 w 784"/>
                <a:gd name="T101" fmla="*/ 603 h 786"/>
                <a:gd name="T102" fmla="*/ 739 w 784"/>
                <a:gd name="T103" fmla="*/ 613 h 786"/>
                <a:gd name="T104" fmla="*/ 736 w 784"/>
                <a:gd name="T105" fmla="*/ 626 h 786"/>
                <a:gd name="T106" fmla="*/ 734 w 784"/>
                <a:gd name="T107" fmla="*/ 636 h 786"/>
                <a:gd name="T108" fmla="*/ 728 w 784"/>
                <a:gd name="T109" fmla="*/ 643 h 786"/>
                <a:gd name="T110" fmla="*/ 726 w 784"/>
                <a:gd name="T111" fmla="*/ 654 h 786"/>
                <a:gd name="T112" fmla="*/ 721 w 784"/>
                <a:gd name="T113" fmla="*/ 666 h 786"/>
                <a:gd name="T114" fmla="*/ 718 w 784"/>
                <a:gd name="T115" fmla="*/ 677 h 786"/>
                <a:gd name="T116" fmla="*/ 721 w 784"/>
                <a:gd name="T117" fmla="*/ 689 h 786"/>
                <a:gd name="T118" fmla="*/ 716 w 784"/>
                <a:gd name="T119" fmla="*/ 697 h 786"/>
                <a:gd name="T120" fmla="*/ 622 w 784"/>
                <a:gd name="T121" fmla="*/ 755 h 786"/>
                <a:gd name="T122" fmla="*/ 441 w 784"/>
                <a:gd name="T123" fmla="*/ 588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4" h="786">
                  <a:moveTo>
                    <a:pt x="441" y="588"/>
                  </a:moveTo>
                  <a:lnTo>
                    <a:pt x="431" y="575"/>
                  </a:lnTo>
                  <a:lnTo>
                    <a:pt x="431" y="567"/>
                  </a:lnTo>
                  <a:lnTo>
                    <a:pt x="431" y="565"/>
                  </a:lnTo>
                  <a:lnTo>
                    <a:pt x="420" y="567"/>
                  </a:lnTo>
                  <a:lnTo>
                    <a:pt x="410" y="570"/>
                  </a:lnTo>
                  <a:lnTo>
                    <a:pt x="377" y="547"/>
                  </a:lnTo>
                  <a:lnTo>
                    <a:pt x="362" y="537"/>
                  </a:lnTo>
                  <a:lnTo>
                    <a:pt x="319" y="565"/>
                  </a:lnTo>
                  <a:lnTo>
                    <a:pt x="242" y="590"/>
                  </a:lnTo>
                  <a:lnTo>
                    <a:pt x="240" y="588"/>
                  </a:lnTo>
                  <a:lnTo>
                    <a:pt x="240" y="590"/>
                  </a:lnTo>
                  <a:lnTo>
                    <a:pt x="237" y="588"/>
                  </a:lnTo>
                  <a:lnTo>
                    <a:pt x="235" y="588"/>
                  </a:lnTo>
                  <a:lnTo>
                    <a:pt x="235" y="588"/>
                  </a:lnTo>
                  <a:lnTo>
                    <a:pt x="232" y="588"/>
                  </a:lnTo>
                  <a:lnTo>
                    <a:pt x="232" y="588"/>
                  </a:lnTo>
                  <a:lnTo>
                    <a:pt x="232" y="585"/>
                  </a:lnTo>
                  <a:lnTo>
                    <a:pt x="230" y="582"/>
                  </a:lnTo>
                  <a:lnTo>
                    <a:pt x="230" y="580"/>
                  </a:lnTo>
                  <a:lnTo>
                    <a:pt x="230" y="580"/>
                  </a:lnTo>
                  <a:lnTo>
                    <a:pt x="230" y="577"/>
                  </a:lnTo>
                  <a:lnTo>
                    <a:pt x="230" y="577"/>
                  </a:lnTo>
                  <a:lnTo>
                    <a:pt x="230" y="575"/>
                  </a:lnTo>
                  <a:lnTo>
                    <a:pt x="227" y="575"/>
                  </a:lnTo>
                  <a:lnTo>
                    <a:pt x="227" y="575"/>
                  </a:lnTo>
                  <a:lnTo>
                    <a:pt x="224" y="575"/>
                  </a:lnTo>
                  <a:lnTo>
                    <a:pt x="224" y="575"/>
                  </a:lnTo>
                  <a:lnTo>
                    <a:pt x="224" y="572"/>
                  </a:lnTo>
                  <a:lnTo>
                    <a:pt x="224" y="572"/>
                  </a:lnTo>
                  <a:lnTo>
                    <a:pt x="222" y="570"/>
                  </a:lnTo>
                  <a:lnTo>
                    <a:pt x="222" y="567"/>
                  </a:lnTo>
                  <a:lnTo>
                    <a:pt x="222" y="567"/>
                  </a:lnTo>
                  <a:lnTo>
                    <a:pt x="222" y="565"/>
                  </a:lnTo>
                  <a:lnTo>
                    <a:pt x="219" y="562"/>
                  </a:lnTo>
                  <a:lnTo>
                    <a:pt x="219" y="562"/>
                  </a:lnTo>
                  <a:lnTo>
                    <a:pt x="219" y="560"/>
                  </a:lnTo>
                  <a:lnTo>
                    <a:pt x="219" y="560"/>
                  </a:lnTo>
                  <a:lnTo>
                    <a:pt x="219" y="557"/>
                  </a:lnTo>
                  <a:lnTo>
                    <a:pt x="217" y="557"/>
                  </a:lnTo>
                  <a:lnTo>
                    <a:pt x="217" y="554"/>
                  </a:lnTo>
                  <a:lnTo>
                    <a:pt x="217" y="552"/>
                  </a:lnTo>
                  <a:lnTo>
                    <a:pt x="217" y="552"/>
                  </a:lnTo>
                  <a:lnTo>
                    <a:pt x="217" y="552"/>
                  </a:lnTo>
                  <a:lnTo>
                    <a:pt x="217" y="549"/>
                  </a:lnTo>
                  <a:lnTo>
                    <a:pt x="219" y="549"/>
                  </a:lnTo>
                  <a:lnTo>
                    <a:pt x="217" y="547"/>
                  </a:lnTo>
                  <a:lnTo>
                    <a:pt x="217" y="547"/>
                  </a:lnTo>
                  <a:lnTo>
                    <a:pt x="214" y="547"/>
                  </a:lnTo>
                  <a:lnTo>
                    <a:pt x="214" y="547"/>
                  </a:lnTo>
                  <a:lnTo>
                    <a:pt x="214" y="544"/>
                  </a:lnTo>
                  <a:lnTo>
                    <a:pt x="214" y="544"/>
                  </a:lnTo>
                  <a:lnTo>
                    <a:pt x="217" y="544"/>
                  </a:lnTo>
                  <a:lnTo>
                    <a:pt x="217" y="544"/>
                  </a:lnTo>
                  <a:lnTo>
                    <a:pt x="219" y="544"/>
                  </a:lnTo>
                  <a:lnTo>
                    <a:pt x="219" y="544"/>
                  </a:lnTo>
                  <a:lnTo>
                    <a:pt x="219" y="542"/>
                  </a:lnTo>
                  <a:lnTo>
                    <a:pt x="219" y="542"/>
                  </a:lnTo>
                  <a:lnTo>
                    <a:pt x="219" y="539"/>
                  </a:lnTo>
                  <a:lnTo>
                    <a:pt x="219" y="539"/>
                  </a:lnTo>
                  <a:lnTo>
                    <a:pt x="219" y="537"/>
                  </a:lnTo>
                  <a:lnTo>
                    <a:pt x="219" y="534"/>
                  </a:lnTo>
                  <a:lnTo>
                    <a:pt x="219" y="534"/>
                  </a:lnTo>
                  <a:lnTo>
                    <a:pt x="222" y="532"/>
                  </a:lnTo>
                  <a:lnTo>
                    <a:pt x="222" y="532"/>
                  </a:lnTo>
                  <a:lnTo>
                    <a:pt x="222" y="532"/>
                  </a:lnTo>
                  <a:lnTo>
                    <a:pt x="222" y="529"/>
                  </a:lnTo>
                  <a:lnTo>
                    <a:pt x="222" y="529"/>
                  </a:lnTo>
                  <a:lnTo>
                    <a:pt x="222" y="526"/>
                  </a:lnTo>
                  <a:lnTo>
                    <a:pt x="222" y="526"/>
                  </a:lnTo>
                  <a:lnTo>
                    <a:pt x="219" y="526"/>
                  </a:lnTo>
                  <a:lnTo>
                    <a:pt x="219" y="526"/>
                  </a:lnTo>
                  <a:lnTo>
                    <a:pt x="217" y="526"/>
                  </a:lnTo>
                  <a:lnTo>
                    <a:pt x="214" y="521"/>
                  </a:lnTo>
                  <a:lnTo>
                    <a:pt x="212" y="519"/>
                  </a:lnTo>
                  <a:lnTo>
                    <a:pt x="209" y="519"/>
                  </a:lnTo>
                  <a:lnTo>
                    <a:pt x="207" y="516"/>
                  </a:lnTo>
                  <a:lnTo>
                    <a:pt x="209" y="514"/>
                  </a:lnTo>
                  <a:lnTo>
                    <a:pt x="209" y="511"/>
                  </a:lnTo>
                  <a:lnTo>
                    <a:pt x="207" y="511"/>
                  </a:lnTo>
                  <a:lnTo>
                    <a:pt x="207" y="511"/>
                  </a:lnTo>
                  <a:lnTo>
                    <a:pt x="204" y="511"/>
                  </a:lnTo>
                  <a:lnTo>
                    <a:pt x="202" y="509"/>
                  </a:lnTo>
                  <a:lnTo>
                    <a:pt x="199" y="501"/>
                  </a:lnTo>
                  <a:lnTo>
                    <a:pt x="196" y="498"/>
                  </a:lnTo>
                  <a:lnTo>
                    <a:pt x="196" y="496"/>
                  </a:lnTo>
                  <a:lnTo>
                    <a:pt x="196" y="493"/>
                  </a:lnTo>
                  <a:lnTo>
                    <a:pt x="196" y="491"/>
                  </a:lnTo>
                  <a:lnTo>
                    <a:pt x="194" y="491"/>
                  </a:lnTo>
                  <a:lnTo>
                    <a:pt x="191" y="493"/>
                  </a:lnTo>
                  <a:lnTo>
                    <a:pt x="189" y="491"/>
                  </a:lnTo>
                  <a:lnTo>
                    <a:pt x="189" y="488"/>
                  </a:lnTo>
                  <a:lnTo>
                    <a:pt x="189" y="486"/>
                  </a:lnTo>
                  <a:lnTo>
                    <a:pt x="191" y="486"/>
                  </a:lnTo>
                  <a:lnTo>
                    <a:pt x="191" y="486"/>
                  </a:lnTo>
                  <a:lnTo>
                    <a:pt x="194" y="483"/>
                  </a:lnTo>
                  <a:lnTo>
                    <a:pt x="194" y="483"/>
                  </a:lnTo>
                  <a:lnTo>
                    <a:pt x="194" y="481"/>
                  </a:lnTo>
                  <a:lnTo>
                    <a:pt x="194" y="481"/>
                  </a:lnTo>
                  <a:lnTo>
                    <a:pt x="194" y="478"/>
                  </a:lnTo>
                  <a:lnTo>
                    <a:pt x="191" y="476"/>
                  </a:lnTo>
                  <a:lnTo>
                    <a:pt x="181" y="470"/>
                  </a:lnTo>
                  <a:lnTo>
                    <a:pt x="179" y="470"/>
                  </a:lnTo>
                  <a:lnTo>
                    <a:pt x="179" y="470"/>
                  </a:lnTo>
                  <a:lnTo>
                    <a:pt x="179" y="470"/>
                  </a:lnTo>
                  <a:lnTo>
                    <a:pt x="179" y="470"/>
                  </a:lnTo>
                  <a:lnTo>
                    <a:pt x="176" y="470"/>
                  </a:lnTo>
                  <a:lnTo>
                    <a:pt x="176" y="468"/>
                  </a:lnTo>
                  <a:lnTo>
                    <a:pt x="176" y="468"/>
                  </a:lnTo>
                  <a:lnTo>
                    <a:pt x="174" y="468"/>
                  </a:lnTo>
                  <a:lnTo>
                    <a:pt x="176" y="465"/>
                  </a:lnTo>
                  <a:lnTo>
                    <a:pt x="176" y="460"/>
                  </a:lnTo>
                  <a:lnTo>
                    <a:pt x="166" y="460"/>
                  </a:lnTo>
                  <a:lnTo>
                    <a:pt x="163" y="460"/>
                  </a:lnTo>
                  <a:lnTo>
                    <a:pt x="153" y="460"/>
                  </a:lnTo>
                  <a:lnTo>
                    <a:pt x="128" y="460"/>
                  </a:lnTo>
                  <a:lnTo>
                    <a:pt x="123" y="463"/>
                  </a:lnTo>
                  <a:lnTo>
                    <a:pt x="120" y="463"/>
                  </a:lnTo>
                  <a:lnTo>
                    <a:pt x="118" y="465"/>
                  </a:lnTo>
                  <a:lnTo>
                    <a:pt x="115" y="468"/>
                  </a:lnTo>
                  <a:lnTo>
                    <a:pt x="112" y="465"/>
                  </a:lnTo>
                  <a:lnTo>
                    <a:pt x="112" y="463"/>
                  </a:lnTo>
                  <a:lnTo>
                    <a:pt x="110" y="460"/>
                  </a:lnTo>
                  <a:lnTo>
                    <a:pt x="110" y="460"/>
                  </a:lnTo>
                  <a:lnTo>
                    <a:pt x="110" y="458"/>
                  </a:lnTo>
                  <a:lnTo>
                    <a:pt x="112" y="458"/>
                  </a:lnTo>
                  <a:lnTo>
                    <a:pt x="110" y="455"/>
                  </a:lnTo>
                  <a:lnTo>
                    <a:pt x="110" y="453"/>
                  </a:lnTo>
                  <a:lnTo>
                    <a:pt x="110" y="450"/>
                  </a:lnTo>
                  <a:lnTo>
                    <a:pt x="107" y="450"/>
                  </a:lnTo>
                  <a:lnTo>
                    <a:pt x="107" y="448"/>
                  </a:lnTo>
                  <a:lnTo>
                    <a:pt x="105" y="448"/>
                  </a:lnTo>
                  <a:lnTo>
                    <a:pt x="102" y="445"/>
                  </a:lnTo>
                  <a:lnTo>
                    <a:pt x="102" y="442"/>
                  </a:lnTo>
                  <a:lnTo>
                    <a:pt x="102" y="440"/>
                  </a:lnTo>
                  <a:lnTo>
                    <a:pt x="105" y="432"/>
                  </a:lnTo>
                  <a:lnTo>
                    <a:pt x="102" y="425"/>
                  </a:lnTo>
                  <a:lnTo>
                    <a:pt x="100" y="422"/>
                  </a:lnTo>
                  <a:lnTo>
                    <a:pt x="100" y="422"/>
                  </a:lnTo>
                  <a:lnTo>
                    <a:pt x="100" y="420"/>
                  </a:lnTo>
                  <a:lnTo>
                    <a:pt x="97" y="420"/>
                  </a:lnTo>
                  <a:lnTo>
                    <a:pt x="97" y="420"/>
                  </a:lnTo>
                  <a:lnTo>
                    <a:pt x="95" y="417"/>
                  </a:lnTo>
                  <a:lnTo>
                    <a:pt x="92" y="417"/>
                  </a:lnTo>
                  <a:lnTo>
                    <a:pt x="90" y="417"/>
                  </a:lnTo>
                  <a:lnTo>
                    <a:pt x="87" y="414"/>
                  </a:lnTo>
                  <a:lnTo>
                    <a:pt x="87" y="414"/>
                  </a:lnTo>
                  <a:lnTo>
                    <a:pt x="84" y="412"/>
                  </a:lnTo>
                  <a:lnTo>
                    <a:pt x="82" y="409"/>
                  </a:lnTo>
                  <a:lnTo>
                    <a:pt x="82" y="407"/>
                  </a:lnTo>
                  <a:lnTo>
                    <a:pt x="82" y="404"/>
                  </a:lnTo>
                  <a:lnTo>
                    <a:pt x="82" y="402"/>
                  </a:lnTo>
                  <a:lnTo>
                    <a:pt x="84" y="399"/>
                  </a:lnTo>
                  <a:lnTo>
                    <a:pt x="82" y="397"/>
                  </a:lnTo>
                  <a:lnTo>
                    <a:pt x="82" y="394"/>
                  </a:lnTo>
                  <a:lnTo>
                    <a:pt x="82" y="394"/>
                  </a:lnTo>
                  <a:lnTo>
                    <a:pt x="79" y="392"/>
                  </a:lnTo>
                  <a:lnTo>
                    <a:pt x="79" y="384"/>
                  </a:lnTo>
                  <a:lnTo>
                    <a:pt x="79" y="379"/>
                  </a:lnTo>
                  <a:lnTo>
                    <a:pt x="79" y="358"/>
                  </a:lnTo>
                  <a:lnTo>
                    <a:pt x="79" y="356"/>
                  </a:lnTo>
                  <a:lnTo>
                    <a:pt x="77" y="353"/>
                  </a:lnTo>
                  <a:lnTo>
                    <a:pt x="74" y="348"/>
                  </a:lnTo>
                  <a:lnTo>
                    <a:pt x="72" y="346"/>
                  </a:lnTo>
                  <a:lnTo>
                    <a:pt x="69" y="346"/>
                  </a:lnTo>
                  <a:lnTo>
                    <a:pt x="64" y="341"/>
                  </a:lnTo>
                  <a:lnTo>
                    <a:pt x="51" y="333"/>
                  </a:lnTo>
                  <a:lnTo>
                    <a:pt x="46" y="330"/>
                  </a:lnTo>
                  <a:lnTo>
                    <a:pt x="41" y="325"/>
                  </a:lnTo>
                  <a:lnTo>
                    <a:pt x="39" y="323"/>
                  </a:lnTo>
                  <a:lnTo>
                    <a:pt x="36" y="318"/>
                  </a:lnTo>
                  <a:lnTo>
                    <a:pt x="36" y="313"/>
                  </a:lnTo>
                  <a:lnTo>
                    <a:pt x="34" y="308"/>
                  </a:lnTo>
                  <a:lnTo>
                    <a:pt x="31" y="305"/>
                  </a:lnTo>
                  <a:lnTo>
                    <a:pt x="31" y="302"/>
                  </a:lnTo>
                  <a:lnTo>
                    <a:pt x="28" y="297"/>
                  </a:lnTo>
                  <a:lnTo>
                    <a:pt x="26" y="292"/>
                  </a:lnTo>
                  <a:lnTo>
                    <a:pt x="23" y="287"/>
                  </a:lnTo>
                  <a:lnTo>
                    <a:pt x="23" y="282"/>
                  </a:lnTo>
                  <a:lnTo>
                    <a:pt x="23" y="280"/>
                  </a:lnTo>
                  <a:lnTo>
                    <a:pt x="23" y="277"/>
                  </a:lnTo>
                  <a:lnTo>
                    <a:pt x="13" y="259"/>
                  </a:lnTo>
                  <a:lnTo>
                    <a:pt x="13" y="257"/>
                  </a:lnTo>
                  <a:lnTo>
                    <a:pt x="11" y="249"/>
                  </a:lnTo>
                  <a:lnTo>
                    <a:pt x="8" y="236"/>
                  </a:lnTo>
                  <a:lnTo>
                    <a:pt x="8" y="234"/>
                  </a:lnTo>
                  <a:lnTo>
                    <a:pt x="8" y="231"/>
                  </a:lnTo>
                  <a:lnTo>
                    <a:pt x="8" y="213"/>
                  </a:lnTo>
                  <a:lnTo>
                    <a:pt x="8" y="213"/>
                  </a:lnTo>
                  <a:lnTo>
                    <a:pt x="6" y="208"/>
                  </a:lnTo>
                  <a:lnTo>
                    <a:pt x="6" y="208"/>
                  </a:lnTo>
                  <a:lnTo>
                    <a:pt x="6" y="206"/>
                  </a:lnTo>
                  <a:lnTo>
                    <a:pt x="6" y="203"/>
                  </a:lnTo>
                  <a:lnTo>
                    <a:pt x="6" y="201"/>
                  </a:lnTo>
                  <a:lnTo>
                    <a:pt x="6" y="198"/>
                  </a:lnTo>
                  <a:lnTo>
                    <a:pt x="3" y="196"/>
                  </a:lnTo>
                  <a:lnTo>
                    <a:pt x="3" y="193"/>
                  </a:lnTo>
                  <a:lnTo>
                    <a:pt x="0" y="190"/>
                  </a:lnTo>
                  <a:lnTo>
                    <a:pt x="0" y="188"/>
                  </a:lnTo>
                  <a:lnTo>
                    <a:pt x="8" y="185"/>
                  </a:lnTo>
                  <a:lnTo>
                    <a:pt x="11" y="185"/>
                  </a:lnTo>
                  <a:lnTo>
                    <a:pt x="34" y="185"/>
                  </a:lnTo>
                  <a:lnTo>
                    <a:pt x="36" y="183"/>
                  </a:lnTo>
                  <a:lnTo>
                    <a:pt x="41" y="183"/>
                  </a:lnTo>
                  <a:lnTo>
                    <a:pt x="54" y="180"/>
                  </a:lnTo>
                  <a:lnTo>
                    <a:pt x="54" y="178"/>
                  </a:lnTo>
                  <a:lnTo>
                    <a:pt x="59" y="170"/>
                  </a:lnTo>
                  <a:lnTo>
                    <a:pt x="67" y="162"/>
                  </a:lnTo>
                  <a:lnTo>
                    <a:pt x="120" y="168"/>
                  </a:lnTo>
                  <a:lnTo>
                    <a:pt x="125" y="170"/>
                  </a:lnTo>
                  <a:lnTo>
                    <a:pt x="128" y="170"/>
                  </a:lnTo>
                  <a:lnTo>
                    <a:pt x="133" y="168"/>
                  </a:lnTo>
                  <a:lnTo>
                    <a:pt x="138" y="162"/>
                  </a:lnTo>
                  <a:lnTo>
                    <a:pt x="140" y="162"/>
                  </a:lnTo>
                  <a:lnTo>
                    <a:pt x="146" y="165"/>
                  </a:lnTo>
                  <a:lnTo>
                    <a:pt x="151" y="168"/>
                  </a:lnTo>
                  <a:lnTo>
                    <a:pt x="153" y="170"/>
                  </a:lnTo>
                  <a:lnTo>
                    <a:pt x="156" y="170"/>
                  </a:lnTo>
                  <a:lnTo>
                    <a:pt x="161" y="170"/>
                  </a:lnTo>
                  <a:lnTo>
                    <a:pt x="168" y="173"/>
                  </a:lnTo>
                  <a:lnTo>
                    <a:pt x="168" y="168"/>
                  </a:lnTo>
                  <a:lnTo>
                    <a:pt x="171" y="165"/>
                  </a:lnTo>
                  <a:lnTo>
                    <a:pt x="171" y="162"/>
                  </a:lnTo>
                  <a:lnTo>
                    <a:pt x="174" y="160"/>
                  </a:lnTo>
                  <a:lnTo>
                    <a:pt x="174" y="157"/>
                  </a:lnTo>
                  <a:lnTo>
                    <a:pt x="174" y="155"/>
                  </a:lnTo>
                  <a:lnTo>
                    <a:pt x="174" y="150"/>
                  </a:lnTo>
                  <a:lnTo>
                    <a:pt x="174" y="147"/>
                  </a:lnTo>
                  <a:lnTo>
                    <a:pt x="176" y="147"/>
                  </a:lnTo>
                  <a:lnTo>
                    <a:pt x="179" y="145"/>
                  </a:lnTo>
                  <a:lnTo>
                    <a:pt x="181" y="142"/>
                  </a:lnTo>
                  <a:lnTo>
                    <a:pt x="181" y="137"/>
                  </a:lnTo>
                  <a:lnTo>
                    <a:pt x="181" y="134"/>
                  </a:lnTo>
                  <a:lnTo>
                    <a:pt x="181" y="132"/>
                  </a:lnTo>
                  <a:lnTo>
                    <a:pt x="184" y="129"/>
                  </a:lnTo>
                  <a:lnTo>
                    <a:pt x="184" y="124"/>
                  </a:lnTo>
                  <a:lnTo>
                    <a:pt x="186" y="122"/>
                  </a:lnTo>
                  <a:lnTo>
                    <a:pt x="186" y="119"/>
                  </a:lnTo>
                  <a:lnTo>
                    <a:pt x="189" y="117"/>
                  </a:lnTo>
                  <a:lnTo>
                    <a:pt x="191" y="112"/>
                  </a:lnTo>
                  <a:lnTo>
                    <a:pt x="194" y="109"/>
                  </a:lnTo>
                  <a:lnTo>
                    <a:pt x="196" y="109"/>
                  </a:lnTo>
                  <a:lnTo>
                    <a:pt x="199" y="106"/>
                  </a:lnTo>
                  <a:lnTo>
                    <a:pt x="199" y="104"/>
                  </a:lnTo>
                  <a:lnTo>
                    <a:pt x="199" y="99"/>
                  </a:lnTo>
                  <a:lnTo>
                    <a:pt x="202" y="99"/>
                  </a:lnTo>
                  <a:lnTo>
                    <a:pt x="202" y="96"/>
                  </a:lnTo>
                  <a:lnTo>
                    <a:pt x="202" y="94"/>
                  </a:lnTo>
                  <a:lnTo>
                    <a:pt x="202" y="91"/>
                  </a:lnTo>
                  <a:lnTo>
                    <a:pt x="204" y="86"/>
                  </a:lnTo>
                  <a:lnTo>
                    <a:pt x="204" y="84"/>
                  </a:lnTo>
                  <a:lnTo>
                    <a:pt x="204" y="81"/>
                  </a:lnTo>
                  <a:lnTo>
                    <a:pt x="204" y="76"/>
                  </a:lnTo>
                  <a:lnTo>
                    <a:pt x="204" y="73"/>
                  </a:lnTo>
                  <a:lnTo>
                    <a:pt x="207" y="68"/>
                  </a:lnTo>
                  <a:lnTo>
                    <a:pt x="207" y="66"/>
                  </a:lnTo>
                  <a:lnTo>
                    <a:pt x="207" y="63"/>
                  </a:lnTo>
                  <a:lnTo>
                    <a:pt x="265" y="66"/>
                  </a:lnTo>
                  <a:lnTo>
                    <a:pt x="364" y="81"/>
                  </a:lnTo>
                  <a:lnTo>
                    <a:pt x="489" y="0"/>
                  </a:lnTo>
                  <a:lnTo>
                    <a:pt x="540" y="0"/>
                  </a:lnTo>
                  <a:lnTo>
                    <a:pt x="535" y="10"/>
                  </a:lnTo>
                  <a:lnTo>
                    <a:pt x="535" y="17"/>
                  </a:lnTo>
                  <a:lnTo>
                    <a:pt x="538" y="22"/>
                  </a:lnTo>
                  <a:lnTo>
                    <a:pt x="540" y="25"/>
                  </a:lnTo>
                  <a:lnTo>
                    <a:pt x="543" y="28"/>
                  </a:lnTo>
                  <a:lnTo>
                    <a:pt x="548" y="28"/>
                  </a:lnTo>
                  <a:lnTo>
                    <a:pt x="555" y="28"/>
                  </a:lnTo>
                  <a:lnTo>
                    <a:pt x="560" y="25"/>
                  </a:lnTo>
                  <a:lnTo>
                    <a:pt x="568" y="28"/>
                  </a:lnTo>
                  <a:lnTo>
                    <a:pt x="573" y="28"/>
                  </a:lnTo>
                  <a:lnTo>
                    <a:pt x="581" y="30"/>
                  </a:lnTo>
                  <a:lnTo>
                    <a:pt x="591" y="33"/>
                  </a:lnTo>
                  <a:lnTo>
                    <a:pt x="594" y="35"/>
                  </a:lnTo>
                  <a:lnTo>
                    <a:pt x="596" y="40"/>
                  </a:lnTo>
                  <a:lnTo>
                    <a:pt x="594" y="45"/>
                  </a:lnTo>
                  <a:lnTo>
                    <a:pt x="594" y="48"/>
                  </a:lnTo>
                  <a:lnTo>
                    <a:pt x="591" y="50"/>
                  </a:lnTo>
                  <a:lnTo>
                    <a:pt x="591" y="53"/>
                  </a:lnTo>
                  <a:lnTo>
                    <a:pt x="594" y="53"/>
                  </a:lnTo>
                  <a:lnTo>
                    <a:pt x="594" y="58"/>
                  </a:lnTo>
                  <a:lnTo>
                    <a:pt x="591" y="61"/>
                  </a:lnTo>
                  <a:lnTo>
                    <a:pt x="588" y="63"/>
                  </a:lnTo>
                  <a:lnTo>
                    <a:pt x="586" y="63"/>
                  </a:lnTo>
                  <a:lnTo>
                    <a:pt x="581" y="66"/>
                  </a:lnTo>
                  <a:lnTo>
                    <a:pt x="581" y="68"/>
                  </a:lnTo>
                  <a:lnTo>
                    <a:pt x="581" y="71"/>
                  </a:lnTo>
                  <a:lnTo>
                    <a:pt x="583" y="73"/>
                  </a:lnTo>
                  <a:lnTo>
                    <a:pt x="588" y="73"/>
                  </a:lnTo>
                  <a:lnTo>
                    <a:pt x="594" y="76"/>
                  </a:lnTo>
                  <a:lnTo>
                    <a:pt x="596" y="81"/>
                  </a:lnTo>
                  <a:lnTo>
                    <a:pt x="594" y="84"/>
                  </a:lnTo>
                  <a:lnTo>
                    <a:pt x="594" y="89"/>
                  </a:lnTo>
                  <a:lnTo>
                    <a:pt x="591" y="94"/>
                  </a:lnTo>
                  <a:lnTo>
                    <a:pt x="586" y="96"/>
                  </a:lnTo>
                  <a:lnTo>
                    <a:pt x="583" y="101"/>
                  </a:lnTo>
                  <a:lnTo>
                    <a:pt x="586" y="104"/>
                  </a:lnTo>
                  <a:lnTo>
                    <a:pt x="588" y="109"/>
                  </a:lnTo>
                  <a:lnTo>
                    <a:pt x="588" y="117"/>
                  </a:lnTo>
                  <a:lnTo>
                    <a:pt x="586" y="119"/>
                  </a:lnTo>
                  <a:lnTo>
                    <a:pt x="586" y="122"/>
                  </a:lnTo>
                  <a:lnTo>
                    <a:pt x="586" y="127"/>
                  </a:lnTo>
                  <a:lnTo>
                    <a:pt x="588" y="132"/>
                  </a:lnTo>
                  <a:lnTo>
                    <a:pt x="588" y="134"/>
                  </a:lnTo>
                  <a:lnTo>
                    <a:pt x="588" y="140"/>
                  </a:lnTo>
                  <a:lnTo>
                    <a:pt x="594" y="145"/>
                  </a:lnTo>
                  <a:lnTo>
                    <a:pt x="596" y="145"/>
                  </a:lnTo>
                  <a:lnTo>
                    <a:pt x="599" y="147"/>
                  </a:lnTo>
                  <a:lnTo>
                    <a:pt x="601" y="147"/>
                  </a:lnTo>
                  <a:lnTo>
                    <a:pt x="604" y="150"/>
                  </a:lnTo>
                  <a:lnTo>
                    <a:pt x="604" y="152"/>
                  </a:lnTo>
                  <a:lnTo>
                    <a:pt x="609" y="150"/>
                  </a:lnTo>
                  <a:lnTo>
                    <a:pt x="614" y="150"/>
                  </a:lnTo>
                  <a:lnTo>
                    <a:pt x="616" y="147"/>
                  </a:lnTo>
                  <a:lnTo>
                    <a:pt x="619" y="145"/>
                  </a:lnTo>
                  <a:lnTo>
                    <a:pt x="624" y="142"/>
                  </a:lnTo>
                  <a:lnTo>
                    <a:pt x="629" y="142"/>
                  </a:lnTo>
                  <a:lnTo>
                    <a:pt x="637" y="140"/>
                  </a:lnTo>
                  <a:lnTo>
                    <a:pt x="639" y="142"/>
                  </a:lnTo>
                  <a:lnTo>
                    <a:pt x="639" y="142"/>
                  </a:lnTo>
                  <a:lnTo>
                    <a:pt x="642" y="142"/>
                  </a:lnTo>
                  <a:lnTo>
                    <a:pt x="639" y="145"/>
                  </a:lnTo>
                  <a:lnTo>
                    <a:pt x="624" y="229"/>
                  </a:lnTo>
                  <a:lnTo>
                    <a:pt x="650" y="254"/>
                  </a:lnTo>
                  <a:lnTo>
                    <a:pt x="713" y="267"/>
                  </a:lnTo>
                  <a:lnTo>
                    <a:pt x="749" y="274"/>
                  </a:lnTo>
                  <a:lnTo>
                    <a:pt x="759" y="295"/>
                  </a:lnTo>
                  <a:lnTo>
                    <a:pt x="746" y="310"/>
                  </a:lnTo>
                  <a:lnTo>
                    <a:pt x="734" y="323"/>
                  </a:lnTo>
                  <a:lnTo>
                    <a:pt x="744" y="351"/>
                  </a:lnTo>
                  <a:lnTo>
                    <a:pt x="744" y="358"/>
                  </a:lnTo>
                  <a:lnTo>
                    <a:pt x="744" y="361"/>
                  </a:lnTo>
                  <a:lnTo>
                    <a:pt x="746" y="371"/>
                  </a:lnTo>
                  <a:lnTo>
                    <a:pt x="746" y="371"/>
                  </a:lnTo>
                  <a:lnTo>
                    <a:pt x="746" y="389"/>
                  </a:lnTo>
                  <a:lnTo>
                    <a:pt x="784" y="440"/>
                  </a:lnTo>
                  <a:lnTo>
                    <a:pt x="751" y="511"/>
                  </a:lnTo>
                  <a:lnTo>
                    <a:pt x="751" y="539"/>
                  </a:lnTo>
                  <a:lnTo>
                    <a:pt x="749" y="542"/>
                  </a:lnTo>
                  <a:lnTo>
                    <a:pt x="739" y="570"/>
                  </a:lnTo>
                  <a:lnTo>
                    <a:pt x="739" y="570"/>
                  </a:lnTo>
                  <a:lnTo>
                    <a:pt x="741" y="570"/>
                  </a:lnTo>
                  <a:lnTo>
                    <a:pt x="741" y="572"/>
                  </a:lnTo>
                  <a:lnTo>
                    <a:pt x="744" y="580"/>
                  </a:lnTo>
                  <a:lnTo>
                    <a:pt x="746" y="580"/>
                  </a:lnTo>
                  <a:lnTo>
                    <a:pt x="746" y="582"/>
                  </a:lnTo>
                  <a:lnTo>
                    <a:pt x="746" y="585"/>
                  </a:lnTo>
                  <a:lnTo>
                    <a:pt x="746" y="585"/>
                  </a:lnTo>
                  <a:lnTo>
                    <a:pt x="744" y="588"/>
                  </a:lnTo>
                  <a:lnTo>
                    <a:pt x="746" y="588"/>
                  </a:lnTo>
                  <a:lnTo>
                    <a:pt x="746" y="595"/>
                  </a:lnTo>
                  <a:lnTo>
                    <a:pt x="746" y="595"/>
                  </a:lnTo>
                  <a:lnTo>
                    <a:pt x="746" y="598"/>
                  </a:lnTo>
                  <a:lnTo>
                    <a:pt x="746" y="598"/>
                  </a:lnTo>
                  <a:lnTo>
                    <a:pt x="746" y="600"/>
                  </a:lnTo>
                  <a:lnTo>
                    <a:pt x="746" y="603"/>
                  </a:lnTo>
                  <a:lnTo>
                    <a:pt x="746" y="603"/>
                  </a:lnTo>
                  <a:lnTo>
                    <a:pt x="746" y="605"/>
                  </a:lnTo>
                  <a:lnTo>
                    <a:pt x="744" y="605"/>
                  </a:lnTo>
                  <a:lnTo>
                    <a:pt x="744" y="608"/>
                  </a:lnTo>
                  <a:lnTo>
                    <a:pt x="741" y="610"/>
                  </a:lnTo>
                  <a:lnTo>
                    <a:pt x="741" y="610"/>
                  </a:lnTo>
                  <a:lnTo>
                    <a:pt x="739" y="613"/>
                  </a:lnTo>
                  <a:lnTo>
                    <a:pt x="739" y="613"/>
                  </a:lnTo>
                  <a:lnTo>
                    <a:pt x="739" y="615"/>
                  </a:lnTo>
                  <a:lnTo>
                    <a:pt x="739" y="618"/>
                  </a:lnTo>
                  <a:lnTo>
                    <a:pt x="739" y="618"/>
                  </a:lnTo>
                  <a:lnTo>
                    <a:pt x="739" y="621"/>
                  </a:lnTo>
                  <a:lnTo>
                    <a:pt x="739" y="623"/>
                  </a:lnTo>
                  <a:lnTo>
                    <a:pt x="739" y="626"/>
                  </a:lnTo>
                  <a:lnTo>
                    <a:pt x="736" y="626"/>
                  </a:lnTo>
                  <a:lnTo>
                    <a:pt x="736" y="628"/>
                  </a:lnTo>
                  <a:lnTo>
                    <a:pt x="736" y="628"/>
                  </a:lnTo>
                  <a:lnTo>
                    <a:pt x="736" y="631"/>
                  </a:lnTo>
                  <a:lnTo>
                    <a:pt x="736" y="631"/>
                  </a:lnTo>
                  <a:lnTo>
                    <a:pt x="734" y="633"/>
                  </a:lnTo>
                  <a:lnTo>
                    <a:pt x="734" y="633"/>
                  </a:lnTo>
                  <a:lnTo>
                    <a:pt x="734" y="636"/>
                  </a:lnTo>
                  <a:lnTo>
                    <a:pt x="734" y="636"/>
                  </a:lnTo>
                  <a:lnTo>
                    <a:pt x="731" y="638"/>
                  </a:lnTo>
                  <a:lnTo>
                    <a:pt x="731" y="638"/>
                  </a:lnTo>
                  <a:lnTo>
                    <a:pt x="731" y="641"/>
                  </a:lnTo>
                  <a:lnTo>
                    <a:pt x="731" y="641"/>
                  </a:lnTo>
                  <a:lnTo>
                    <a:pt x="728" y="643"/>
                  </a:lnTo>
                  <a:lnTo>
                    <a:pt x="728" y="643"/>
                  </a:lnTo>
                  <a:lnTo>
                    <a:pt x="728" y="643"/>
                  </a:lnTo>
                  <a:lnTo>
                    <a:pt x="728" y="646"/>
                  </a:lnTo>
                  <a:lnTo>
                    <a:pt x="728" y="646"/>
                  </a:lnTo>
                  <a:lnTo>
                    <a:pt x="728" y="649"/>
                  </a:lnTo>
                  <a:lnTo>
                    <a:pt x="726" y="651"/>
                  </a:lnTo>
                  <a:lnTo>
                    <a:pt x="726" y="651"/>
                  </a:lnTo>
                  <a:lnTo>
                    <a:pt x="726" y="654"/>
                  </a:lnTo>
                  <a:lnTo>
                    <a:pt x="726" y="656"/>
                  </a:lnTo>
                  <a:lnTo>
                    <a:pt x="726" y="656"/>
                  </a:lnTo>
                  <a:lnTo>
                    <a:pt x="723" y="659"/>
                  </a:lnTo>
                  <a:lnTo>
                    <a:pt x="723" y="659"/>
                  </a:lnTo>
                  <a:lnTo>
                    <a:pt x="721" y="661"/>
                  </a:lnTo>
                  <a:lnTo>
                    <a:pt x="723" y="664"/>
                  </a:lnTo>
                  <a:lnTo>
                    <a:pt x="721" y="666"/>
                  </a:lnTo>
                  <a:lnTo>
                    <a:pt x="721" y="666"/>
                  </a:lnTo>
                  <a:lnTo>
                    <a:pt x="721" y="669"/>
                  </a:lnTo>
                  <a:lnTo>
                    <a:pt x="721" y="671"/>
                  </a:lnTo>
                  <a:lnTo>
                    <a:pt x="721" y="674"/>
                  </a:lnTo>
                  <a:lnTo>
                    <a:pt x="718" y="674"/>
                  </a:lnTo>
                  <a:lnTo>
                    <a:pt x="718" y="677"/>
                  </a:lnTo>
                  <a:lnTo>
                    <a:pt x="718" y="677"/>
                  </a:lnTo>
                  <a:lnTo>
                    <a:pt x="718" y="682"/>
                  </a:lnTo>
                  <a:lnTo>
                    <a:pt x="718" y="682"/>
                  </a:lnTo>
                  <a:lnTo>
                    <a:pt x="721" y="684"/>
                  </a:lnTo>
                  <a:lnTo>
                    <a:pt x="718" y="687"/>
                  </a:lnTo>
                  <a:lnTo>
                    <a:pt x="721" y="687"/>
                  </a:lnTo>
                  <a:lnTo>
                    <a:pt x="721" y="687"/>
                  </a:lnTo>
                  <a:lnTo>
                    <a:pt x="721" y="689"/>
                  </a:lnTo>
                  <a:lnTo>
                    <a:pt x="721" y="692"/>
                  </a:lnTo>
                  <a:lnTo>
                    <a:pt x="718" y="692"/>
                  </a:lnTo>
                  <a:lnTo>
                    <a:pt x="718" y="694"/>
                  </a:lnTo>
                  <a:lnTo>
                    <a:pt x="716" y="694"/>
                  </a:lnTo>
                  <a:lnTo>
                    <a:pt x="716" y="694"/>
                  </a:lnTo>
                  <a:lnTo>
                    <a:pt x="716" y="694"/>
                  </a:lnTo>
                  <a:lnTo>
                    <a:pt x="716" y="697"/>
                  </a:lnTo>
                  <a:lnTo>
                    <a:pt x="716" y="712"/>
                  </a:lnTo>
                  <a:lnTo>
                    <a:pt x="713" y="761"/>
                  </a:lnTo>
                  <a:lnTo>
                    <a:pt x="693" y="773"/>
                  </a:lnTo>
                  <a:lnTo>
                    <a:pt x="639" y="755"/>
                  </a:lnTo>
                  <a:lnTo>
                    <a:pt x="637" y="755"/>
                  </a:lnTo>
                  <a:lnTo>
                    <a:pt x="624" y="753"/>
                  </a:lnTo>
                  <a:lnTo>
                    <a:pt x="622" y="755"/>
                  </a:lnTo>
                  <a:lnTo>
                    <a:pt x="622" y="755"/>
                  </a:lnTo>
                  <a:lnTo>
                    <a:pt x="576" y="786"/>
                  </a:lnTo>
                  <a:lnTo>
                    <a:pt x="512" y="750"/>
                  </a:lnTo>
                  <a:lnTo>
                    <a:pt x="504" y="636"/>
                  </a:lnTo>
                  <a:lnTo>
                    <a:pt x="494" y="638"/>
                  </a:lnTo>
                  <a:lnTo>
                    <a:pt x="482" y="638"/>
                  </a:lnTo>
                  <a:lnTo>
                    <a:pt x="441" y="588"/>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 name="Freeform 10">
              <a:extLst>
                <a:ext uri="{FF2B5EF4-FFF2-40B4-BE49-F238E27FC236}">
                  <a16:creationId xmlns:a16="http://schemas.microsoft.com/office/drawing/2014/main" id="{EC7897BC-B294-CFA3-AD36-19FD1D0DDEFB}"/>
                </a:ext>
              </a:extLst>
            </p:cNvPr>
            <p:cNvSpPr>
              <a:spLocks/>
            </p:cNvSpPr>
            <p:nvPr/>
          </p:nvSpPr>
          <p:spPr bwMode="auto">
            <a:xfrm>
              <a:off x="2953" y="2049"/>
              <a:ext cx="1133" cy="974"/>
            </a:xfrm>
            <a:custGeom>
              <a:avLst/>
              <a:gdLst>
                <a:gd name="T0" fmla="*/ 799 w 1133"/>
                <a:gd name="T1" fmla="*/ 845 h 974"/>
                <a:gd name="T2" fmla="*/ 799 w 1133"/>
                <a:gd name="T3" fmla="*/ 936 h 974"/>
                <a:gd name="T4" fmla="*/ 751 w 1133"/>
                <a:gd name="T5" fmla="*/ 972 h 974"/>
                <a:gd name="T6" fmla="*/ 698 w 1133"/>
                <a:gd name="T7" fmla="*/ 964 h 974"/>
                <a:gd name="T8" fmla="*/ 621 w 1133"/>
                <a:gd name="T9" fmla="*/ 939 h 974"/>
                <a:gd name="T10" fmla="*/ 517 w 1133"/>
                <a:gd name="T11" fmla="*/ 921 h 974"/>
                <a:gd name="T12" fmla="*/ 443 w 1133"/>
                <a:gd name="T13" fmla="*/ 946 h 974"/>
                <a:gd name="T14" fmla="*/ 194 w 1133"/>
                <a:gd name="T15" fmla="*/ 873 h 974"/>
                <a:gd name="T16" fmla="*/ 188 w 1133"/>
                <a:gd name="T17" fmla="*/ 791 h 974"/>
                <a:gd name="T18" fmla="*/ 262 w 1133"/>
                <a:gd name="T19" fmla="*/ 700 h 974"/>
                <a:gd name="T20" fmla="*/ 374 w 1133"/>
                <a:gd name="T21" fmla="*/ 664 h 974"/>
                <a:gd name="T22" fmla="*/ 354 w 1133"/>
                <a:gd name="T23" fmla="*/ 605 h 974"/>
                <a:gd name="T24" fmla="*/ 318 w 1133"/>
                <a:gd name="T25" fmla="*/ 562 h 974"/>
                <a:gd name="T26" fmla="*/ 278 w 1133"/>
                <a:gd name="T27" fmla="*/ 534 h 974"/>
                <a:gd name="T28" fmla="*/ 244 w 1133"/>
                <a:gd name="T29" fmla="*/ 506 h 974"/>
                <a:gd name="T30" fmla="*/ 160 w 1133"/>
                <a:gd name="T31" fmla="*/ 511 h 974"/>
                <a:gd name="T32" fmla="*/ 94 w 1133"/>
                <a:gd name="T33" fmla="*/ 488 h 974"/>
                <a:gd name="T34" fmla="*/ 13 w 1133"/>
                <a:gd name="T35" fmla="*/ 440 h 974"/>
                <a:gd name="T36" fmla="*/ 43 w 1133"/>
                <a:gd name="T37" fmla="*/ 402 h 974"/>
                <a:gd name="T38" fmla="*/ 92 w 1133"/>
                <a:gd name="T39" fmla="*/ 392 h 974"/>
                <a:gd name="T40" fmla="*/ 130 w 1133"/>
                <a:gd name="T41" fmla="*/ 397 h 974"/>
                <a:gd name="T42" fmla="*/ 168 w 1133"/>
                <a:gd name="T43" fmla="*/ 420 h 974"/>
                <a:gd name="T44" fmla="*/ 209 w 1133"/>
                <a:gd name="T45" fmla="*/ 404 h 974"/>
                <a:gd name="T46" fmla="*/ 250 w 1133"/>
                <a:gd name="T47" fmla="*/ 379 h 974"/>
                <a:gd name="T48" fmla="*/ 295 w 1133"/>
                <a:gd name="T49" fmla="*/ 361 h 974"/>
                <a:gd name="T50" fmla="*/ 334 w 1133"/>
                <a:gd name="T51" fmla="*/ 328 h 974"/>
                <a:gd name="T52" fmla="*/ 349 w 1133"/>
                <a:gd name="T53" fmla="*/ 300 h 974"/>
                <a:gd name="T54" fmla="*/ 387 w 1133"/>
                <a:gd name="T55" fmla="*/ 285 h 974"/>
                <a:gd name="T56" fmla="*/ 420 w 1133"/>
                <a:gd name="T57" fmla="*/ 254 h 974"/>
                <a:gd name="T58" fmla="*/ 484 w 1133"/>
                <a:gd name="T59" fmla="*/ 262 h 974"/>
                <a:gd name="T60" fmla="*/ 524 w 1133"/>
                <a:gd name="T61" fmla="*/ 269 h 974"/>
                <a:gd name="T62" fmla="*/ 560 w 1133"/>
                <a:gd name="T63" fmla="*/ 236 h 974"/>
                <a:gd name="T64" fmla="*/ 603 w 1133"/>
                <a:gd name="T65" fmla="*/ 229 h 974"/>
                <a:gd name="T66" fmla="*/ 601 w 1133"/>
                <a:gd name="T67" fmla="*/ 160 h 974"/>
                <a:gd name="T68" fmla="*/ 598 w 1133"/>
                <a:gd name="T69" fmla="*/ 117 h 974"/>
                <a:gd name="T70" fmla="*/ 726 w 1133"/>
                <a:gd name="T71" fmla="*/ 84 h 974"/>
                <a:gd name="T72" fmla="*/ 835 w 1133"/>
                <a:gd name="T73" fmla="*/ 18 h 974"/>
                <a:gd name="T74" fmla="*/ 889 w 1133"/>
                <a:gd name="T75" fmla="*/ 20 h 974"/>
                <a:gd name="T76" fmla="*/ 878 w 1133"/>
                <a:gd name="T77" fmla="*/ 46 h 974"/>
                <a:gd name="T78" fmla="*/ 904 w 1133"/>
                <a:gd name="T79" fmla="*/ 58 h 974"/>
                <a:gd name="T80" fmla="*/ 896 w 1133"/>
                <a:gd name="T81" fmla="*/ 81 h 974"/>
                <a:gd name="T82" fmla="*/ 939 w 1133"/>
                <a:gd name="T83" fmla="*/ 109 h 974"/>
                <a:gd name="T84" fmla="*/ 947 w 1133"/>
                <a:gd name="T85" fmla="*/ 145 h 974"/>
                <a:gd name="T86" fmla="*/ 995 w 1133"/>
                <a:gd name="T87" fmla="*/ 163 h 974"/>
                <a:gd name="T88" fmla="*/ 1013 w 1133"/>
                <a:gd name="T89" fmla="*/ 201 h 974"/>
                <a:gd name="T90" fmla="*/ 1054 w 1133"/>
                <a:gd name="T91" fmla="*/ 247 h 974"/>
                <a:gd name="T92" fmla="*/ 1092 w 1133"/>
                <a:gd name="T93" fmla="*/ 262 h 974"/>
                <a:gd name="T94" fmla="*/ 1120 w 1133"/>
                <a:gd name="T95" fmla="*/ 305 h 974"/>
                <a:gd name="T96" fmla="*/ 1125 w 1133"/>
                <a:gd name="T97" fmla="*/ 364 h 974"/>
                <a:gd name="T98" fmla="*/ 1115 w 1133"/>
                <a:gd name="T99" fmla="*/ 399 h 974"/>
                <a:gd name="T100" fmla="*/ 1092 w 1133"/>
                <a:gd name="T101" fmla="*/ 435 h 974"/>
                <a:gd name="T102" fmla="*/ 1054 w 1133"/>
                <a:gd name="T103" fmla="*/ 455 h 974"/>
                <a:gd name="T104" fmla="*/ 1092 w 1133"/>
                <a:gd name="T105" fmla="*/ 491 h 974"/>
                <a:gd name="T106" fmla="*/ 1077 w 1133"/>
                <a:gd name="T107" fmla="*/ 504 h 974"/>
                <a:gd name="T108" fmla="*/ 1039 w 1133"/>
                <a:gd name="T109" fmla="*/ 524 h 974"/>
                <a:gd name="T110" fmla="*/ 988 w 1133"/>
                <a:gd name="T111" fmla="*/ 560 h 974"/>
                <a:gd name="T112" fmla="*/ 1008 w 1133"/>
                <a:gd name="T113" fmla="*/ 572 h 974"/>
                <a:gd name="T114" fmla="*/ 988 w 1133"/>
                <a:gd name="T115" fmla="*/ 618 h 974"/>
                <a:gd name="T116" fmla="*/ 995 w 1133"/>
                <a:gd name="T117" fmla="*/ 667 h 974"/>
                <a:gd name="T118" fmla="*/ 995 w 1133"/>
                <a:gd name="T119" fmla="*/ 705 h 974"/>
                <a:gd name="T120" fmla="*/ 970 w 1133"/>
                <a:gd name="T121" fmla="*/ 763 h 974"/>
                <a:gd name="T122" fmla="*/ 861 w 1133"/>
                <a:gd name="T123" fmla="*/ 778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3" h="974">
                  <a:moveTo>
                    <a:pt x="858" y="778"/>
                  </a:moveTo>
                  <a:lnTo>
                    <a:pt x="850" y="776"/>
                  </a:lnTo>
                  <a:lnTo>
                    <a:pt x="845" y="778"/>
                  </a:lnTo>
                  <a:lnTo>
                    <a:pt x="843" y="778"/>
                  </a:lnTo>
                  <a:lnTo>
                    <a:pt x="843" y="781"/>
                  </a:lnTo>
                  <a:lnTo>
                    <a:pt x="838" y="789"/>
                  </a:lnTo>
                  <a:lnTo>
                    <a:pt x="835" y="789"/>
                  </a:lnTo>
                  <a:lnTo>
                    <a:pt x="833" y="796"/>
                  </a:lnTo>
                  <a:lnTo>
                    <a:pt x="830" y="796"/>
                  </a:lnTo>
                  <a:lnTo>
                    <a:pt x="827" y="799"/>
                  </a:lnTo>
                  <a:lnTo>
                    <a:pt x="825" y="801"/>
                  </a:lnTo>
                  <a:lnTo>
                    <a:pt x="817" y="806"/>
                  </a:lnTo>
                  <a:lnTo>
                    <a:pt x="817" y="812"/>
                  </a:lnTo>
                  <a:lnTo>
                    <a:pt x="817" y="817"/>
                  </a:lnTo>
                  <a:lnTo>
                    <a:pt x="817" y="819"/>
                  </a:lnTo>
                  <a:lnTo>
                    <a:pt x="817" y="827"/>
                  </a:lnTo>
                  <a:lnTo>
                    <a:pt x="815" y="827"/>
                  </a:lnTo>
                  <a:lnTo>
                    <a:pt x="815" y="829"/>
                  </a:lnTo>
                  <a:lnTo>
                    <a:pt x="815" y="832"/>
                  </a:lnTo>
                  <a:lnTo>
                    <a:pt x="812" y="834"/>
                  </a:lnTo>
                  <a:lnTo>
                    <a:pt x="802" y="842"/>
                  </a:lnTo>
                  <a:lnTo>
                    <a:pt x="799" y="842"/>
                  </a:lnTo>
                  <a:lnTo>
                    <a:pt x="799" y="845"/>
                  </a:lnTo>
                  <a:lnTo>
                    <a:pt x="797" y="847"/>
                  </a:lnTo>
                  <a:lnTo>
                    <a:pt x="792" y="857"/>
                  </a:lnTo>
                  <a:lnTo>
                    <a:pt x="792" y="860"/>
                  </a:lnTo>
                  <a:lnTo>
                    <a:pt x="789" y="862"/>
                  </a:lnTo>
                  <a:lnTo>
                    <a:pt x="787" y="868"/>
                  </a:lnTo>
                  <a:lnTo>
                    <a:pt x="789" y="875"/>
                  </a:lnTo>
                  <a:lnTo>
                    <a:pt x="787" y="878"/>
                  </a:lnTo>
                  <a:lnTo>
                    <a:pt x="789" y="880"/>
                  </a:lnTo>
                  <a:lnTo>
                    <a:pt x="789" y="883"/>
                  </a:lnTo>
                  <a:lnTo>
                    <a:pt x="792" y="885"/>
                  </a:lnTo>
                  <a:lnTo>
                    <a:pt x="792" y="890"/>
                  </a:lnTo>
                  <a:lnTo>
                    <a:pt x="792" y="896"/>
                  </a:lnTo>
                  <a:lnTo>
                    <a:pt x="792" y="906"/>
                  </a:lnTo>
                  <a:lnTo>
                    <a:pt x="789" y="916"/>
                  </a:lnTo>
                  <a:lnTo>
                    <a:pt x="792" y="918"/>
                  </a:lnTo>
                  <a:lnTo>
                    <a:pt x="792" y="921"/>
                  </a:lnTo>
                  <a:lnTo>
                    <a:pt x="792" y="924"/>
                  </a:lnTo>
                  <a:lnTo>
                    <a:pt x="792" y="926"/>
                  </a:lnTo>
                  <a:lnTo>
                    <a:pt x="797" y="929"/>
                  </a:lnTo>
                  <a:lnTo>
                    <a:pt x="797" y="931"/>
                  </a:lnTo>
                  <a:lnTo>
                    <a:pt x="794" y="934"/>
                  </a:lnTo>
                  <a:lnTo>
                    <a:pt x="797" y="936"/>
                  </a:lnTo>
                  <a:lnTo>
                    <a:pt x="799" y="936"/>
                  </a:lnTo>
                  <a:lnTo>
                    <a:pt x="797" y="936"/>
                  </a:lnTo>
                  <a:lnTo>
                    <a:pt x="797" y="939"/>
                  </a:lnTo>
                  <a:lnTo>
                    <a:pt x="794" y="939"/>
                  </a:lnTo>
                  <a:lnTo>
                    <a:pt x="794" y="941"/>
                  </a:lnTo>
                  <a:lnTo>
                    <a:pt x="794" y="944"/>
                  </a:lnTo>
                  <a:lnTo>
                    <a:pt x="799" y="949"/>
                  </a:lnTo>
                  <a:lnTo>
                    <a:pt x="797" y="949"/>
                  </a:lnTo>
                  <a:lnTo>
                    <a:pt x="794" y="952"/>
                  </a:lnTo>
                  <a:lnTo>
                    <a:pt x="792" y="954"/>
                  </a:lnTo>
                  <a:lnTo>
                    <a:pt x="792" y="959"/>
                  </a:lnTo>
                  <a:lnTo>
                    <a:pt x="792" y="962"/>
                  </a:lnTo>
                  <a:lnTo>
                    <a:pt x="789" y="964"/>
                  </a:lnTo>
                  <a:lnTo>
                    <a:pt x="789" y="967"/>
                  </a:lnTo>
                  <a:lnTo>
                    <a:pt x="784" y="969"/>
                  </a:lnTo>
                  <a:lnTo>
                    <a:pt x="782" y="967"/>
                  </a:lnTo>
                  <a:lnTo>
                    <a:pt x="779" y="967"/>
                  </a:lnTo>
                  <a:lnTo>
                    <a:pt x="777" y="967"/>
                  </a:lnTo>
                  <a:lnTo>
                    <a:pt x="771" y="967"/>
                  </a:lnTo>
                  <a:lnTo>
                    <a:pt x="769" y="967"/>
                  </a:lnTo>
                  <a:lnTo>
                    <a:pt x="766" y="967"/>
                  </a:lnTo>
                  <a:lnTo>
                    <a:pt x="759" y="964"/>
                  </a:lnTo>
                  <a:lnTo>
                    <a:pt x="751" y="969"/>
                  </a:lnTo>
                  <a:lnTo>
                    <a:pt x="751" y="972"/>
                  </a:lnTo>
                  <a:lnTo>
                    <a:pt x="749" y="974"/>
                  </a:lnTo>
                  <a:lnTo>
                    <a:pt x="746" y="974"/>
                  </a:lnTo>
                  <a:lnTo>
                    <a:pt x="743" y="972"/>
                  </a:lnTo>
                  <a:lnTo>
                    <a:pt x="741" y="969"/>
                  </a:lnTo>
                  <a:lnTo>
                    <a:pt x="738" y="969"/>
                  </a:lnTo>
                  <a:lnTo>
                    <a:pt x="736" y="969"/>
                  </a:lnTo>
                  <a:lnTo>
                    <a:pt x="733" y="967"/>
                  </a:lnTo>
                  <a:lnTo>
                    <a:pt x="731" y="967"/>
                  </a:lnTo>
                  <a:lnTo>
                    <a:pt x="728" y="967"/>
                  </a:lnTo>
                  <a:lnTo>
                    <a:pt x="726" y="964"/>
                  </a:lnTo>
                  <a:lnTo>
                    <a:pt x="723" y="967"/>
                  </a:lnTo>
                  <a:lnTo>
                    <a:pt x="721" y="967"/>
                  </a:lnTo>
                  <a:lnTo>
                    <a:pt x="718" y="969"/>
                  </a:lnTo>
                  <a:lnTo>
                    <a:pt x="718" y="967"/>
                  </a:lnTo>
                  <a:lnTo>
                    <a:pt x="715" y="967"/>
                  </a:lnTo>
                  <a:lnTo>
                    <a:pt x="713" y="967"/>
                  </a:lnTo>
                  <a:lnTo>
                    <a:pt x="710" y="967"/>
                  </a:lnTo>
                  <a:lnTo>
                    <a:pt x="708" y="967"/>
                  </a:lnTo>
                  <a:lnTo>
                    <a:pt x="708" y="964"/>
                  </a:lnTo>
                  <a:lnTo>
                    <a:pt x="705" y="964"/>
                  </a:lnTo>
                  <a:lnTo>
                    <a:pt x="703" y="964"/>
                  </a:lnTo>
                  <a:lnTo>
                    <a:pt x="700" y="964"/>
                  </a:lnTo>
                  <a:lnTo>
                    <a:pt x="698" y="964"/>
                  </a:lnTo>
                  <a:lnTo>
                    <a:pt x="695" y="964"/>
                  </a:lnTo>
                  <a:lnTo>
                    <a:pt x="693" y="962"/>
                  </a:lnTo>
                  <a:lnTo>
                    <a:pt x="687" y="954"/>
                  </a:lnTo>
                  <a:lnTo>
                    <a:pt x="685" y="954"/>
                  </a:lnTo>
                  <a:lnTo>
                    <a:pt x="682" y="954"/>
                  </a:lnTo>
                  <a:lnTo>
                    <a:pt x="680" y="952"/>
                  </a:lnTo>
                  <a:lnTo>
                    <a:pt x="677" y="952"/>
                  </a:lnTo>
                  <a:lnTo>
                    <a:pt x="675" y="952"/>
                  </a:lnTo>
                  <a:lnTo>
                    <a:pt x="672" y="949"/>
                  </a:lnTo>
                  <a:lnTo>
                    <a:pt x="670" y="946"/>
                  </a:lnTo>
                  <a:lnTo>
                    <a:pt x="667" y="944"/>
                  </a:lnTo>
                  <a:lnTo>
                    <a:pt x="667" y="941"/>
                  </a:lnTo>
                  <a:lnTo>
                    <a:pt x="665" y="939"/>
                  </a:lnTo>
                  <a:lnTo>
                    <a:pt x="652" y="929"/>
                  </a:lnTo>
                  <a:lnTo>
                    <a:pt x="647" y="941"/>
                  </a:lnTo>
                  <a:lnTo>
                    <a:pt x="644" y="941"/>
                  </a:lnTo>
                  <a:lnTo>
                    <a:pt x="642" y="941"/>
                  </a:lnTo>
                  <a:lnTo>
                    <a:pt x="639" y="941"/>
                  </a:lnTo>
                  <a:lnTo>
                    <a:pt x="637" y="941"/>
                  </a:lnTo>
                  <a:lnTo>
                    <a:pt x="634" y="941"/>
                  </a:lnTo>
                  <a:lnTo>
                    <a:pt x="631" y="941"/>
                  </a:lnTo>
                  <a:lnTo>
                    <a:pt x="624" y="939"/>
                  </a:lnTo>
                  <a:lnTo>
                    <a:pt x="621" y="939"/>
                  </a:lnTo>
                  <a:lnTo>
                    <a:pt x="621" y="941"/>
                  </a:lnTo>
                  <a:lnTo>
                    <a:pt x="619" y="941"/>
                  </a:lnTo>
                  <a:lnTo>
                    <a:pt x="616" y="944"/>
                  </a:lnTo>
                  <a:lnTo>
                    <a:pt x="614" y="944"/>
                  </a:lnTo>
                  <a:lnTo>
                    <a:pt x="611" y="941"/>
                  </a:lnTo>
                  <a:lnTo>
                    <a:pt x="609" y="941"/>
                  </a:lnTo>
                  <a:lnTo>
                    <a:pt x="606" y="941"/>
                  </a:lnTo>
                  <a:lnTo>
                    <a:pt x="603" y="941"/>
                  </a:lnTo>
                  <a:lnTo>
                    <a:pt x="603" y="939"/>
                  </a:lnTo>
                  <a:lnTo>
                    <a:pt x="601" y="939"/>
                  </a:lnTo>
                  <a:lnTo>
                    <a:pt x="598" y="939"/>
                  </a:lnTo>
                  <a:lnTo>
                    <a:pt x="596" y="939"/>
                  </a:lnTo>
                  <a:lnTo>
                    <a:pt x="593" y="936"/>
                  </a:lnTo>
                  <a:lnTo>
                    <a:pt x="591" y="936"/>
                  </a:lnTo>
                  <a:lnTo>
                    <a:pt x="588" y="934"/>
                  </a:lnTo>
                  <a:lnTo>
                    <a:pt x="586" y="934"/>
                  </a:lnTo>
                  <a:lnTo>
                    <a:pt x="583" y="934"/>
                  </a:lnTo>
                  <a:lnTo>
                    <a:pt x="578" y="931"/>
                  </a:lnTo>
                  <a:lnTo>
                    <a:pt x="575" y="931"/>
                  </a:lnTo>
                  <a:lnTo>
                    <a:pt x="575" y="934"/>
                  </a:lnTo>
                  <a:lnTo>
                    <a:pt x="573" y="934"/>
                  </a:lnTo>
                  <a:lnTo>
                    <a:pt x="570" y="934"/>
                  </a:lnTo>
                  <a:lnTo>
                    <a:pt x="517" y="921"/>
                  </a:lnTo>
                  <a:lnTo>
                    <a:pt x="512" y="921"/>
                  </a:lnTo>
                  <a:lnTo>
                    <a:pt x="507" y="921"/>
                  </a:lnTo>
                  <a:lnTo>
                    <a:pt x="507" y="926"/>
                  </a:lnTo>
                  <a:lnTo>
                    <a:pt x="504" y="929"/>
                  </a:lnTo>
                  <a:lnTo>
                    <a:pt x="502" y="931"/>
                  </a:lnTo>
                  <a:lnTo>
                    <a:pt x="499" y="934"/>
                  </a:lnTo>
                  <a:lnTo>
                    <a:pt x="496" y="934"/>
                  </a:lnTo>
                  <a:lnTo>
                    <a:pt x="494" y="936"/>
                  </a:lnTo>
                  <a:lnTo>
                    <a:pt x="491" y="939"/>
                  </a:lnTo>
                  <a:lnTo>
                    <a:pt x="486" y="939"/>
                  </a:lnTo>
                  <a:lnTo>
                    <a:pt x="484" y="941"/>
                  </a:lnTo>
                  <a:lnTo>
                    <a:pt x="479" y="941"/>
                  </a:lnTo>
                  <a:lnTo>
                    <a:pt x="468" y="944"/>
                  </a:lnTo>
                  <a:lnTo>
                    <a:pt x="463" y="944"/>
                  </a:lnTo>
                  <a:lnTo>
                    <a:pt x="458" y="944"/>
                  </a:lnTo>
                  <a:lnTo>
                    <a:pt x="453" y="944"/>
                  </a:lnTo>
                  <a:lnTo>
                    <a:pt x="451" y="944"/>
                  </a:lnTo>
                  <a:lnTo>
                    <a:pt x="448" y="939"/>
                  </a:lnTo>
                  <a:lnTo>
                    <a:pt x="446" y="939"/>
                  </a:lnTo>
                  <a:lnTo>
                    <a:pt x="446" y="941"/>
                  </a:lnTo>
                  <a:lnTo>
                    <a:pt x="448" y="944"/>
                  </a:lnTo>
                  <a:lnTo>
                    <a:pt x="446" y="946"/>
                  </a:lnTo>
                  <a:lnTo>
                    <a:pt x="443" y="946"/>
                  </a:lnTo>
                  <a:lnTo>
                    <a:pt x="440" y="946"/>
                  </a:lnTo>
                  <a:lnTo>
                    <a:pt x="390" y="934"/>
                  </a:lnTo>
                  <a:lnTo>
                    <a:pt x="387" y="911"/>
                  </a:lnTo>
                  <a:lnTo>
                    <a:pt x="323" y="911"/>
                  </a:lnTo>
                  <a:lnTo>
                    <a:pt x="300" y="918"/>
                  </a:lnTo>
                  <a:lnTo>
                    <a:pt x="272" y="893"/>
                  </a:lnTo>
                  <a:lnTo>
                    <a:pt x="252" y="873"/>
                  </a:lnTo>
                  <a:lnTo>
                    <a:pt x="247" y="870"/>
                  </a:lnTo>
                  <a:lnTo>
                    <a:pt x="242" y="870"/>
                  </a:lnTo>
                  <a:lnTo>
                    <a:pt x="239" y="870"/>
                  </a:lnTo>
                  <a:lnTo>
                    <a:pt x="237" y="868"/>
                  </a:lnTo>
                  <a:lnTo>
                    <a:pt x="229" y="870"/>
                  </a:lnTo>
                  <a:lnTo>
                    <a:pt x="224" y="870"/>
                  </a:lnTo>
                  <a:lnTo>
                    <a:pt x="219" y="873"/>
                  </a:lnTo>
                  <a:lnTo>
                    <a:pt x="216" y="875"/>
                  </a:lnTo>
                  <a:lnTo>
                    <a:pt x="214" y="878"/>
                  </a:lnTo>
                  <a:lnTo>
                    <a:pt x="209" y="878"/>
                  </a:lnTo>
                  <a:lnTo>
                    <a:pt x="204" y="880"/>
                  </a:lnTo>
                  <a:lnTo>
                    <a:pt x="204" y="878"/>
                  </a:lnTo>
                  <a:lnTo>
                    <a:pt x="201" y="875"/>
                  </a:lnTo>
                  <a:lnTo>
                    <a:pt x="199" y="875"/>
                  </a:lnTo>
                  <a:lnTo>
                    <a:pt x="196" y="873"/>
                  </a:lnTo>
                  <a:lnTo>
                    <a:pt x="194" y="873"/>
                  </a:lnTo>
                  <a:lnTo>
                    <a:pt x="188" y="868"/>
                  </a:lnTo>
                  <a:lnTo>
                    <a:pt x="188" y="862"/>
                  </a:lnTo>
                  <a:lnTo>
                    <a:pt x="188" y="860"/>
                  </a:lnTo>
                  <a:lnTo>
                    <a:pt x="186" y="855"/>
                  </a:lnTo>
                  <a:lnTo>
                    <a:pt x="186" y="850"/>
                  </a:lnTo>
                  <a:lnTo>
                    <a:pt x="186" y="847"/>
                  </a:lnTo>
                  <a:lnTo>
                    <a:pt x="188" y="845"/>
                  </a:lnTo>
                  <a:lnTo>
                    <a:pt x="188" y="837"/>
                  </a:lnTo>
                  <a:lnTo>
                    <a:pt x="186" y="832"/>
                  </a:lnTo>
                  <a:lnTo>
                    <a:pt x="183" y="829"/>
                  </a:lnTo>
                  <a:lnTo>
                    <a:pt x="186" y="824"/>
                  </a:lnTo>
                  <a:lnTo>
                    <a:pt x="191" y="822"/>
                  </a:lnTo>
                  <a:lnTo>
                    <a:pt x="194" y="817"/>
                  </a:lnTo>
                  <a:lnTo>
                    <a:pt x="194" y="812"/>
                  </a:lnTo>
                  <a:lnTo>
                    <a:pt x="196" y="809"/>
                  </a:lnTo>
                  <a:lnTo>
                    <a:pt x="194" y="804"/>
                  </a:lnTo>
                  <a:lnTo>
                    <a:pt x="188" y="801"/>
                  </a:lnTo>
                  <a:lnTo>
                    <a:pt x="183" y="801"/>
                  </a:lnTo>
                  <a:lnTo>
                    <a:pt x="181" y="799"/>
                  </a:lnTo>
                  <a:lnTo>
                    <a:pt x="181" y="796"/>
                  </a:lnTo>
                  <a:lnTo>
                    <a:pt x="181" y="794"/>
                  </a:lnTo>
                  <a:lnTo>
                    <a:pt x="186" y="791"/>
                  </a:lnTo>
                  <a:lnTo>
                    <a:pt x="188" y="791"/>
                  </a:lnTo>
                  <a:lnTo>
                    <a:pt x="191" y="789"/>
                  </a:lnTo>
                  <a:lnTo>
                    <a:pt x="194" y="786"/>
                  </a:lnTo>
                  <a:lnTo>
                    <a:pt x="194" y="781"/>
                  </a:lnTo>
                  <a:lnTo>
                    <a:pt x="191" y="781"/>
                  </a:lnTo>
                  <a:lnTo>
                    <a:pt x="196" y="778"/>
                  </a:lnTo>
                  <a:lnTo>
                    <a:pt x="199" y="776"/>
                  </a:lnTo>
                  <a:lnTo>
                    <a:pt x="201" y="771"/>
                  </a:lnTo>
                  <a:lnTo>
                    <a:pt x="204" y="771"/>
                  </a:lnTo>
                  <a:lnTo>
                    <a:pt x="201" y="766"/>
                  </a:lnTo>
                  <a:lnTo>
                    <a:pt x="201" y="763"/>
                  </a:lnTo>
                  <a:lnTo>
                    <a:pt x="201" y="758"/>
                  </a:lnTo>
                  <a:lnTo>
                    <a:pt x="201" y="750"/>
                  </a:lnTo>
                  <a:lnTo>
                    <a:pt x="206" y="745"/>
                  </a:lnTo>
                  <a:lnTo>
                    <a:pt x="209" y="743"/>
                  </a:lnTo>
                  <a:lnTo>
                    <a:pt x="211" y="740"/>
                  </a:lnTo>
                  <a:lnTo>
                    <a:pt x="211" y="735"/>
                  </a:lnTo>
                  <a:lnTo>
                    <a:pt x="214" y="733"/>
                  </a:lnTo>
                  <a:lnTo>
                    <a:pt x="214" y="730"/>
                  </a:lnTo>
                  <a:lnTo>
                    <a:pt x="222" y="730"/>
                  </a:lnTo>
                  <a:lnTo>
                    <a:pt x="232" y="728"/>
                  </a:lnTo>
                  <a:lnTo>
                    <a:pt x="234" y="728"/>
                  </a:lnTo>
                  <a:lnTo>
                    <a:pt x="237" y="725"/>
                  </a:lnTo>
                  <a:lnTo>
                    <a:pt x="262" y="700"/>
                  </a:lnTo>
                  <a:lnTo>
                    <a:pt x="285" y="679"/>
                  </a:lnTo>
                  <a:lnTo>
                    <a:pt x="288" y="677"/>
                  </a:lnTo>
                  <a:lnTo>
                    <a:pt x="290" y="674"/>
                  </a:lnTo>
                  <a:lnTo>
                    <a:pt x="295" y="672"/>
                  </a:lnTo>
                  <a:lnTo>
                    <a:pt x="295" y="669"/>
                  </a:lnTo>
                  <a:lnTo>
                    <a:pt x="298" y="664"/>
                  </a:lnTo>
                  <a:lnTo>
                    <a:pt x="300" y="659"/>
                  </a:lnTo>
                  <a:lnTo>
                    <a:pt x="303" y="656"/>
                  </a:lnTo>
                  <a:lnTo>
                    <a:pt x="303" y="654"/>
                  </a:lnTo>
                  <a:lnTo>
                    <a:pt x="306" y="651"/>
                  </a:lnTo>
                  <a:lnTo>
                    <a:pt x="311" y="649"/>
                  </a:lnTo>
                  <a:lnTo>
                    <a:pt x="316" y="646"/>
                  </a:lnTo>
                  <a:lnTo>
                    <a:pt x="318" y="644"/>
                  </a:lnTo>
                  <a:lnTo>
                    <a:pt x="323" y="641"/>
                  </a:lnTo>
                  <a:lnTo>
                    <a:pt x="326" y="641"/>
                  </a:lnTo>
                  <a:lnTo>
                    <a:pt x="328" y="641"/>
                  </a:lnTo>
                  <a:lnTo>
                    <a:pt x="331" y="654"/>
                  </a:lnTo>
                  <a:lnTo>
                    <a:pt x="336" y="667"/>
                  </a:lnTo>
                  <a:lnTo>
                    <a:pt x="349" y="674"/>
                  </a:lnTo>
                  <a:lnTo>
                    <a:pt x="364" y="672"/>
                  </a:lnTo>
                  <a:lnTo>
                    <a:pt x="372" y="669"/>
                  </a:lnTo>
                  <a:lnTo>
                    <a:pt x="372" y="667"/>
                  </a:lnTo>
                  <a:lnTo>
                    <a:pt x="374" y="664"/>
                  </a:lnTo>
                  <a:lnTo>
                    <a:pt x="374" y="659"/>
                  </a:lnTo>
                  <a:lnTo>
                    <a:pt x="374" y="656"/>
                  </a:lnTo>
                  <a:lnTo>
                    <a:pt x="377" y="656"/>
                  </a:lnTo>
                  <a:lnTo>
                    <a:pt x="374" y="654"/>
                  </a:lnTo>
                  <a:lnTo>
                    <a:pt x="374" y="651"/>
                  </a:lnTo>
                  <a:lnTo>
                    <a:pt x="377" y="646"/>
                  </a:lnTo>
                  <a:lnTo>
                    <a:pt x="374" y="641"/>
                  </a:lnTo>
                  <a:lnTo>
                    <a:pt x="372" y="641"/>
                  </a:lnTo>
                  <a:lnTo>
                    <a:pt x="369" y="639"/>
                  </a:lnTo>
                  <a:lnTo>
                    <a:pt x="367" y="639"/>
                  </a:lnTo>
                  <a:lnTo>
                    <a:pt x="364" y="636"/>
                  </a:lnTo>
                  <a:lnTo>
                    <a:pt x="362" y="633"/>
                  </a:lnTo>
                  <a:lnTo>
                    <a:pt x="359" y="631"/>
                  </a:lnTo>
                  <a:lnTo>
                    <a:pt x="356" y="631"/>
                  </a:lnTo>
                  <a:lnTo>
                    <a:pt x="356" y="628"/>
                  </a:lnTo>
                  <a:lnTo>
                    <a:pt x="356" y="626"/>
                  </a:lnTo>
                  <a:lnTo>
                    <a:pt x="356" y="623"/>
                  </a:lnTo>
                  <a:lnTo>
                    <a:pt x="354" y="621"/>
                  </a:lnTo>
                  <a:lnTo>
                    <a:pt x="354" y="616"/>
                  </a:lnTo>
                  <a:lnTo>
                    <a:pt x="351" y="613"/>
                  </a:lnTo>
                  <a:lnTo>
                    <a:pt x="351" y="611"/>
                  </a:lnTo>
                  <a:lnTo>
                    <a:pt x="354" y="608"/>
                  </a:lnTo>
                  <a:lnTo>
                    <a:pt x="354" y="605"/>
                  </a:lnTo>
                  <a:lnTo>
                    <a:pt x="351" y="605"/>
                  </a:lnTo>
                  <a:lnTo>
                    <a:pt x="349" y="605"/>
                  </a:lnTo>
                  <a:lnTo>
                    <a:pt x="346" y="603"/>
                  </a:lnTo>
                  <a:lnTo>
                    <a:pt x="344" y="603"/>
                  </a:lnTo>
                  <a:lnTo>
                    <a:pt x="341" y="600"/>
                  </a:lnTo>
                  <a:lnTo>
                    <a:pt x="339" y="598"/>
                  </a:lnTo>
                  <a:lnTo>
                    <a:pt x="336" y="598"/>
                  </a:lnTo>
                  <a:lnTo>
                    <a:pt x="334" y="598"/>
                  </a:lnTo>
                  <a:lnTo>
                    <a:pt x="331" y="595"/>
                  </a:lnTo>
                  <a:lnTo>
                    <a:pt x="334" y="593"/>
                  </a:lnTo>
                  <a:lnTo>
                    <a:pt x="331" y="590"/>
                  </a:lnTo>
                  <a:lnTo>
                    <a:pt x="331" y="588"/>
                  </a:lnTo>
                  <a:lnTo>
                    <a:pt x="328" y="585"/>
                  </a:lnTo>
                  <a:lnTo>
                    <a:pt x="328" y="583"/>
                  </a:lnTo>
                  <a:lnTo>
                    <a:pt x="328" y="580"/>
                  </a:lnTo>
                  <a:lnTo>
                    <a:pt x="328" y="577"/>
                  </a:lnTo>
                  <a:lnTo>
                    <a:pt x="326" y="577"/>
                  </a:lnTo>
                  <a:lnTo>
                    <a:pt x="326" y="575"/>
                  </a:lnTo>
                  <a:lnTo>
                    <a:pt x="326" y="572"/>
                  </a:lnTo>
                  <a:lnTo>
                    <a:pt x="323" y="570"/>
                  </a:lnTo>
                  <a:lnTo>
                    <a:pt x="323" y="567"/>
                  </a:lnTo>
                  <a:lnTo>
                    <a:pt x="321" y="565"/>
                  </a:lnTo>
                  <a:lnTo>
                    <a:pt x="318" y="562"/>
                  </a:lnTo>
                  <a:lnTo>
                    <a:pt x="318" y="560"/>
                  </a:lnTo>
                  <a:lnTo>
                    <a:pt x="316" y="560"/>
                  </a:lnTo>
                  <a:lnTo>
                    <a:pt x="313" y="560"/>
                  </a:lnTo>
                  <a:lnTo>
                    <a:pt x="311" y="560"/>
                  </a:lnTo>
                  <a:lnTo>
                    <a:pt x="308" y="560"/>
                  </a:lnTo>
                  <a:lnTo>
                    <a:pt x="306" y="560"/>
                  </a:lnTo>
                  <a:lnTo>
                    <a:pt x="303" y="560"/>
                  </a:lnTo>
                  <a:lnTo>
                    <a:pt x="303" y="557"/>
                  </a:lnTo>
                  <a:lnTo>
                    <a:pt x="300" y="557"/>
                  </a:lnTo>
                  <a:lnTo>
                    <a:pt x="298" y="557"/>
                  </a:lnTo>
                  <a:lnTo>
                    <a:pt x="298" y="555"/>
                  </a:lnTo>
                  <a:lnTo>
                    <a:pt x="295" y="552"/>
                  </a:lnTo>
                  <a:lnTo>
                    <a:pt x="293" y="552"/>
                  </a:lnTo>
                  <a:lnTo>
                    <a:pt x="290" y="552"/>
                  </a:lnTo>
                  <a:lnTo>
                    <a:pt x="290" y="549"/>
                  </a:lnTo>
                  <a:lnTo>
                    <a:pt x="288" y="549"/>
                  </a:lnTo>
                  <a:lnTo>
                    <a:pt x="285" y="547"/>
                  </a:lnTo>
                  <a:lnTo>
                    <a:pt x="285" y="544"/>
                  </a:lnTo>
                  <a:lnTo>
                    <a:pt x="283" y="542"/>
                  </a:lnTo>
                  <a:lnTo>
                    <a:pt x="280" y="537"/>
                  </a:lnTo>
                  <a:lnTo>
                    <a:pt x="283" y="534"/>
                  </a:lnTo>
                  <a:lnTo>
                    <a:pt x="280" y="534"/>
                  </a:lnTo>
                  <a:lnTo>
                    <a:pt x="278" y="534"/>
                  </a:lnTo>
                  <a:lnTo>
                    <a:pt x="275" y="532"/>
                  </a:lnTo>
                  <a:lnTo>
                    <a:pt x="272" y="532"/>
                  </a:lnTo>
                  <a:lnTo>
                    <a:pt x="270" y="532"/>
                  </a:lnTo>
                  <a:lnTo>
                    <a:pt x="270" y="529"/>
                  </a:lnTo>
                  <a:lnTo>
                    <a:pt x="270" y="527"/>
                  </a:lnTo>
                  <a:lnTo>
                    <a:pt x="267" y="527"/>
                  </a:lnTo>
                  <a:lnTo>
                    <a:pt x="267" y="524"/>
                  </a:lnTo>
                  <a:lnTo>
                    <a:pt x="267" y="521"/>
                  </a:lnTo>
                  <a:lnTo>
                    <a:pt x="265" y="521"/>
                  </a:lnTo>
                  <a:lnTo>
                    <a:pt x="262" y="521"/>
                  </a:lnTo>
                  <a:lnTo>
                    <a:pt x="260" y="524"/>
                  </a:lnTo>
                  <a:lnTo>
                    <a:pt x="257" y="521"/>
                  </a:lnTo>
                  <a:lnTo>
                    <a:pt x="255" y="521"/>
                  </a:lnTo>
                  <a:lnTo>
                    <a:pt x="252" y="519"/>
                  </a:lnTo>
                  <a:lnTo>
                    <a:pt x="250" y="516"/>
                  </a:lnTo>
                  <a:lnTo>
                    <a:pt x="255" y="514"/>
                  </a:lnTo>
                  <a:lnTo>
                    <a:pt x="255" y="511"/>
                  </a:lnTo>
                  <a:lnTo>
                    <a:pt x="255" y="509"/>
                  </a:lnTo>
                  <a:lnTo>
                    <a:pt x="255" y="506"/>
                  </a:lnTo>
                  <a:lnTo>
                    <a:pt x="252" y="506"/>
                  </a:lnTo>
                  <a:lnTo>
                    <a:pt x="250" y="504"/>
                  </a:lnTo>
                  <a:lnTo>
                    <a:pt x="247" y="506"/>
                  </a:lnTo>
                  <a:lnTo>
                    <a:pt x="244" y="506"/>
                  </a:lnTo>
                  <a:lnTo>
                    <a:pt x="242" y="506"/>
                  </a:lnTo>
                  <a:lnTo>
                    <a:pt x="239" y="506"/>
                  </a:lnTo>
                  <a:lnTo>
                    <a:pt x="234" y="504"/>
                  </a:lnTo>
                  <a:lnTo>
                    <a:pt x="232" y="504"/>
                  </a:lnTo>
                  <a:lnTo>
                    <a:pt x="227" y="506"/>
                  </a:lnTo>
                  <a:lnTo>
                    <a:pt x="224" y="504"/>
                  </a:lnTo>
                  <a:lnTo>
                    <a:pt x="222" y="504"/>
                  </a:lnTo>
                  <a:lnTo>
                    <a:pt x="214" y="501"/>
                  </a:lnTo>
                  <a:lnTo>
                    <a:pt x="211" y="499"/>
                  </a:lnTo>
                  <a:lnTo>
                    <a:pt x="206" y="499"/>
                  </a:lnTo>
                  <a:lnTo>
                    <a:pt x="204" y="496"/>
                  </a:lnTo>
                  <a:lnTo>
                    <a:pt x="201" y="499"/>
                  </a:lnTo>
                  <a:lnTo>
                    <a:pt x="199" y="499"/>
                  </a:lnTo>
                  <a:lnTo>
                    <a:pt x="196" y="496"/>
                  </a:lnTo>
                  <a:lnTo>
                    <a:pt x="194" y="499"/>
                  </a:lnTo>
                  <a:lnTo>
                    <a:pt x="188" y="501"/>
                  </a:lnTo>
                  <a:lnTo>
                    <a:pt x="183" y="504"/>
                  </a:lnTo>
                  <a:lnTo>
                    <a:pt x="178" y="509"/>
                  </a:lnTo>
                  <a:lnTo>
                    <a:pt x="173" y="509"/>
                  </a:lnTo>
                  <a:lnTo>
                    <a:pt x="171" y="509"/>
                  </a:lnTo>
                  <a:lnTo>
                    <a:pt x="168" y="511"/>
                  </a:lnTo>
                  <a:lnTo>
                    <a:pt x="163" y="511"/>
                  </a:lnTo>
                  <a:lnTo>
                    <a:pt x="160" y="511"/>
                  </a:lnTo>
                  <a:lnTo>
                    <a:pt x="158" y="511"/>
                  </a:lnTo>
                  <a:lnTo>
                    <a:pt x="155" y="511"/>
                  </a:lnTo>
                  <a:lnTo>
                    <a:pt x="153" y="514"/>
                  </a:lnTo>
                  <a:lnTo>
                    <a:pt x="150" y="516"/>
                  </a:lnTo>
                  <a:lnTo>
                    <a:pt x="148" y="516"/>
                  </a:lnTo>
                  <a:lnTo>
                    <a:pt x="145" y="519"/>
                  </a:lnTo>
                  <a:lnTo>
                    <a:pt x="143" y="519"/>
                  </a:lnTo>
                  <a:lnTo>
                    <a:pt x="138" y="521"/>
                  </a:lnTo>
                  <a:lnTo>
                    <a:pt x="135" y="521"/>
                  </a:lnTo>
                  <a:lnTo>
                    <a:pt x="132" y="524"/>
                  </a:lnTo>
                  <a:lnTo>
                    <a:pt x="127" y="524"/>
                  </a:lnTo>
                  <a:lnTo>
                    <a:pt x="125" y="521"/>
                  </a:lnTo>
                  <a:lnTo>
                    <a:pt x="122" y="521"/>
                  </a:lnTo>
                  <a:lnTo>
                    <a:pt x="117" y="521"/>
                  </a:lnTo>
                  <a:lnTo>
                    <a:pt x="115" y="521"/>
                  </a:lnTo>
                  <a:lnTo>
                    <a:pt x="110" y="521"/>
                  </a:lnTo>
                  <a:lnTo>
                    <a:pt x="107" y="521"/>
                  </a:lnTo>
                  <a:lnTo>
                    <a:pt x="107" y="524"/>
                  </a:lnTo>
                  <a:lnTo>
                    <a:pt x="97" y="519"/>
                  </a:lnTo>
                  <a:lnTo>
                    <a:pt x="97" y="516"/>
                  </a:lnTo>
                  <a:lnTo>
                    <a:pt x="94" y="509"/>
                  </a:lnTo>
                  <a:lnTo>
                    <a:pt x="92" y="491"/>
                  </a:lnTo>
                  <a:lnTo>
                    <a:pt x="94" y="488"/>
                  </a:lnTo>
                  <a:lnTo>
                    <a:pt x="97" y="488"/>
                  </a:lnTo>
                  <a:lnTo>
                    <a:pt x="97" y="481"/>
                  </a:lnTo>
                  <a:lnTo>
                    <a:pt x="99" y="476"/>
                  </a:lnTo>
                  <a:lnTo>
                    <a:pt x="99" y="473"/>
                  </a:lnTo>
                  <a:lnTo>
                    <a:pt x="89" y="471"/>
                  </a:lnTo>
                  <a:lnTo>
                    <a:pt x="79" y="463"/>
                  </a:lnTo>
                  <a:lnTo>
                    <a:pt x="74" y="465"/>
                  </a:lnTo>
                  <a:lnTo>
                    <a:pt x="69" y="465"/>
                  </a:lnTo>
                  <a:lnTo>
                    <a:pt x="64" y="471"/>
                  </a:lnTo>
                  <a:lnTo>
                    <a:pt x="64" y="473"/>
                  </a:lnTo>
                  <a:lnTo>
                    <a:pt x="51" y="473"/>
                  </a:lnTo>
                  <a:lnTo>
                    <a:pt x="46" y="473"/>
                  </a:lnTo>
                  <a:lnTo>
                    <a:pt x="33" y="463"/>
                  </a:lnTo>
                  <a:lnTo>
                    <a:pt x="38" y="458"/>
                  </a:lnTo>
                  <a:lnTo>
                    <a:pt x="41" y="455"/>
                  </a:lnTo>
                  <a:lnTo>
                    <a:pt x="38" y="450"/>
                  </a:lnTo>
                  <a:lnTo>
                    <a:pt x="36" y="448"/>
                  </a:lnTo>
                  <a:lnTo>
                    <a:pt x="33" y="448"/>
                  </a:lnTo>
                  <a:lnTo>
                    <a:pt x="31" y="445"/>
                  </a:lnTo>
                  <a:lnTo>
                    <a:pt x="28" y="445"/>
                  </a:lnTo>
                  <a:lnTo>
                    <a:pt x="18" y="443"/>
                  </a:lnTo>
                  <a:lnTo>
                    <a:pt x="15" y="440"/>
                  </a:lnTo>
                  <a:lnTo>
                    <a:pt x="13" y="440"/>
                  </a:lnTo>
                  <a:lnTo>
                    <a:pt x="3" y="432"/>
                  </a:lnTo>
                  <a:lnTo>
                    <a:pt x="3" y="430"/>
                  </a:lnTo>
                  <a:lnTo>
                    <a:pt x="0" y="427"/>
                  </a:lnTo>
                  <a:lnTo>
                    <a:pt x="3" y="425"/>
                  </a:lnTo>
                  <a:lnTo>
                    <a:pt x="3" y="422"/>
                  </a:lnTo>
                  <a:lnTo>
                    <a:pt x="5" y="422"/>
                  </a:lnTo>
                  <a:lnTo>
                    <a:pt x="10" y="425"/>
                  </a:lnTo>
                  <a:lnTo>
                    <a:pt x="13" y="422"/>
                  </a:lnTo>
                  <a:lnTo>
                    <a:pt x="13" y="417"/>
                  </a:lnTo>
                  <a:lnTo>
                    <a:pt x="13" y="415"/>
                  </a:lnTo>
                  <a:lnTo>
                    <a:pt x="15" y="412"/>
                  </a:lnTo>
                  <a:lnTo>
                    <a:pt x="18" y="409"/>
                  </a:lnTo>
                  <a:lnTo>
                    <a:pt x="18" y="407"/>
                  </a:lnTo>
                  <a:lnTo>
                    <a:pt x="20" y="407"/>
                  </a:lnTo>
                  <a:lnTo>
                    <a:pt x="23" y="404"/>
                  </a:lnTo>
                  <a:lnTo>
                    <a:pt x="26" y="407"/>
                  </a:lnTo>
                  <a:lnTo>
                    <a:pt x="28" y="407"/>
                  </a:lnTo>
                  <a:lnTo>
                    <a:pt x="31" y="407"/>
                  </a:lnTo>
                  <a:lnTo>
                    <a:pt x="33" y="407"/>
                  </a:lnTo>
                  <a:lnTo>
                    <a:pt x="36" y="404"/>
                  </a:lnTo>
                  <a:lnTo>
                    <a:pt x="38" y="402"/>
                  </a:lnTo>
                  <a:lnTo>
                    <a:pt x="41" y="402"/>
                  </a:lnTo>
                  <a:lnTo>
                    <a:pt x="43" y="402"/>
                  </a:lnTo>
                  <a:lnTo>
                    <a:pt x="46" y="399"/>
                  </a:lnTo>
                  <a:lnTo>
                    <a:pt x="48" y="399"/>
                  </a:lnTo>
                  <a:lnTo>
                    <a:pt x="51" y="399"/>
                  </a:lnTo>
                  <a:lnTo>
                    <a:pt x="54" y="399"/>
                  </a:lnTo>
                  <a:lnTo>
                    <a:pt x="56" y="397"/>
                  </a:lnTo>
                  <a:lnTo>
                    <a:pt x="61" y="397"/>
                  </a:lnTo>
                  <a:lnTo>
                    <a:pt x="64" y="397"/>
                  </a:lnTo>
                  <a:lnTo>
                    <a:pt x="66" y="394"/>
                  </a:lnTo>
                  <a:lnTo>
                    <a:pt x="69" y="394"/>
                  </a:lnTo>
                  <a:lnTo>
                    <a:pt x="71" y="394"/>
                  </a:lnTo>
                  <a:lnTo>
                    <a:pt x="74" y="394"/>
                  </a:lnTo>
                  <a:lnTo>
                    <a:pt x="76" y="394"/>
                  </a:lnTo>
                  <a:lnTo>
                    <a:pt x="79" y="394"/>
                  </a:lnTo>
                  <a:lnTo>
                    <a:pt x="79" y="397"/>
                  </a:lnTo>
                  <a:lnTo>
                    <a:pt x="82" y="399"/>
                  </a:lnTo>
                  <a:lnTo>
                    <a:pt x="84" y="399"/>
                  </a:lnTo>
                  <a:lnTo>
                    <a:pt x="87" y="402"/>
                  </a:lnTo>
                  <a:lnTo>
                    <a:pt x="89" y="402"/>
                  </a:lnTo>
                  <a:lnTo>
                    <a:pt x="89" y="399"/>
                  </a:lnTo>
                  <a:lnTo>
                    <a:pt x="89" y="397"/>
                  </a:lnTo>
                  <a:lnTo>
                    <a:pt x="89" y="394"/>
                  </a:lnTo>
                  <a:lnTo>
                    <a:pt x="92" y="394"/>
                  </a:lnTo>
                  <a:lnTo>
                    <a:pt x="92" y="392"/>
                  </a:lnTo>
                  <a:lnTo>
                    <a:pt x="92" y="389"/>
                  </a:lnTo>
                  <a:lnTo>
                    <a:pt x="94" y="389"/>
                  </a:lnTo>
                  <a:lnTo>
                    <a:pt x="97" y="389"/>
                  </a:lnTo>
                  <a:lnTo>
                    <a:pt x="99" y="387"/>
                  </a:lnTo>
                  <a:lnTo>
                    <a:pt x="99" y="384"/>
                  </a:lnTo>
                  <a:lnTo>
                    <a:pt x="102" y="387"/>
                  </a:lnTo>
                  <a:lnTo>
                    <a:pt x="104" y="387"/>
                  </a:lnTo>
                  <a:lnTo>
                    <a:pt x="107" y="389"/>
                  </a:lnTo>
                  <a:lnTo>
                    <a:pt x="110" y="389"/>
                  </a:lnTo>
                  <a:lnTo>
                    <a:pt x="112" y="389"/>
                  </a:lnTo>
                  <a:lnTo>
                    <a:pt x="115" y="387"/>
                  </a:lnTo>
                  <a:lnTo>
                    <a:pt x="117" y="387"/>
                  </a:lnTo>
                  <a:lnTo>
                    <a:pt x="120" y="387"/>
                  </a:lnTo>
                  <a:lnTo>
                    <a:pt x="122" y="387"/>
                  </a:lnTo>
                  <a:lnTo>
                    <a:pt x="125" y="387"/>
                  </a:lnTo>
                  <a:lnTo>
                    <a:pt x="125" y="389"/>
                  </a:lnTo>
                  <a:lnTo>
                    <a:pt x="125" y="392"/>
                  </a:lnTo>
                  <a:lnTo>
                    <a:pt x="125" y="394"/>
                  </a:lnTo>
                  <a:lnTo>
                    <a:pt x="125" y="397"/>
                  </a:lnTo>
                  <a:lnTo>
                    <a:pt x="125" y="399"/>
                  </a:lnTo>
                  <a:lnTo>
                    <a:pt x="127" y="399"/>
                  </a:lnTo>
                  <a:lnTo>
                    <a:pt x="130" y="399"/>
                  </a:lnTo>
                  <a:lnTo>
                    <a:pt x="130" y="397"/>
                  </a:lnTo>
                  <a:lnTo>
                    <a:pt x="130" y="399"/>
                  </a:lnTo>
                  <a:lnTo>
                    <a:pt x="132" y="397"/>
                  </a:lnTo>
                  <a:lnTo>
                    <a:pt x="135" y="399"/>
                  </a:lnTo>
                  <a:lnTo>
                    <a:pt x="138" y="399"/>
                  </a:lnTo>
                  <a:lnTo>
                    <a:pt x="138" y="402"/>
                  </a:lnTo>
                  <a:lnTo>
                    <a:pt x="140" y="404"/>
                  </a:lnTo>
                  <a:lnTo>
                    <a:pt x="140" y="407"/>
                  </a:lnTo>
                  <a:lnTo>
                    <a:pt x="143" y="407"/>
                  </a:lnTo>
                  <a:lnTo>
                    <a:pt x="143" y="409"/>
                  </a:lnTo>
                  <a:lnTo>
                    <a:pt x="143" y="412"/>
                  </a:lnTo>
                  <a:lnTo>
                    <a:pt x="143" y="415"/>
                  </a:lnTo>
                  <a:lnTo>
                    <a:pt x="143" y="417"/>
                  </a:lnTo>
                  <a:lnTo>
                    <a:pt x="145" y="417"/>
                  </a:lnTo>
                  <a:lnTo>
                    <a:pt x="145" y="420"/>
                  </a:lnTo>
                  <a:lnTo>
                    <a:pt x="148" y="420"/>
                  </a:lnTo>
                  <a:lnTo>
                    <a:pt x="150" y="420"/>
                  </a:lnTo>
                  <a:lnTo>
                    <a:pt x="153" y="420"/>
                  </a:lnTo>
                  <a:lnTo>
                    <a:pt x="155" y="420"/>
                  </a:lnTo>
                  <a:lnTo>
                    <a:pt x="158" y="420"/>
                  </a:lnTo>
                  <a:lnTo>
                    <a:pt x="160" y="420"/>
                  </a:lnTo>
                  <a:lnTo>
                    <a:pt x="163" y="420"/>
                  </a:lnTo>
                  <a:lnTo>
                    <a:pt x="166" y="420"/>
                  </a:lnTo>
                  <a:lnTo>
                    <a:pt x="168" y="420"/>
                  </a:lnTo>
                  <a:lnTo>
                    <a:pt x="171" y="420"/>
                  </a:lnTo>
                  <a:lnTo>
                    <a:pt x="173" y="417"/>
                  </a:lnTo>
                  <a:lnTo>
                    <a:pt x="176" y="417"/>
                  </a:lnTo>
                  <a:lnTo>
                    <a:pt x="176" y="420"/>
                  </a:lnTo>
                  <a:lnTo>
                    <a:pt x="178" y="420"/>
                  </a:lnTo>
                  <a:lnTo>
                    <a:pt x="181" y="420"/>
                  </a:lnTo>
                  <a:lnTo>
                    <a:pt x="183" y="420"/>
                  </a:lnTo>
                  <a:lnTo>
                    <a:pt x="186" y="422"/>
                  </a:lnTo>
                  <a:lnTo>
                    <a:pt x="186" y="420"/>
                  </a:lnTo>
                  <a:lnTo>
                    <a:pt x="188" y="420"/>
                  </a:lnTo>
                  <a:lnTo>
                    <a:pt x="191" y="422"/>
                  </a:lnTo>
                  <a:lnTo>
                    <a:pt x="191" y="425"/>
                  </a:lnTo>
                  <a:lnTo>
                    <a:pt x="194" y="425"/>
                  </a:lnTo>
                  <a:lnTo>
                    <a:pt x="196" y="425"/>
                  </a:lnTo>
                  <a:lnTo>
                    <a:pt x="199" y="422"/>
                  </a:lnTo>
                  <a:lnTo>
                    <a:pt x="199" y="420"/>
                  </a:lnTo>
                  <a:lnTo>
                    <a:pt x="201" y="417"/>
                  </a:lnTo>
                  <a:lnTo>
                    <a:pt x="201" y="415"/>
                  </a:lnTo>
                  <a:lnTo>
                    <a:pt x="204" y="412"/>
                  </a:lnTo>
                  <a:lnTo>
                    <a:pt x="204" y="409"/>
                  </a:lnTo>
                  <a:lnTo>
                    <a:pt x="206" y="409"/>
                  </a:lnTo>
                  <a:lnTo>
                    <a:pt x="206" y="407"/>
                  </a:lnTo>
                  <a:lnTo>
                    <a:pt x="209" y="404"/>
                  </a:lnTo>
                  <a:lnTo>
                    <a:pt x="211" y="402"/>
                  </a:lnTo>
                  <a:lnTo>
                    <a:pt x="214" y="399"/>
                  </a:lnTo>
                  <a:lnTo>
                    <a:pt x="216" y="397"/>
                  </a:lnTo>
                  <a:lnTo>
                    <a:pt x="219" y="394"/>
                  </a:lnTo>
                  <a:lnTo>
                    <a:pt x="219" y="392"/>
                  </a:lnTo>
                  <a:lnTo>
                    <a:pt x="222" y="394"/>
                  </a:lnTo>
                  <a:lnTo>
                    <a:pt x="224" y="394"/>
                  </a:lnTo>
                  <a:lnTo>
                    <a:pt x="227" y="394"/>
                  </a:lnTo>
                  <a:lnTo>
                    <a:pt x="229" y="397"/>
                  </a:lnTo>
                  <a:lnTo>
                    <a:pt x="232" y="397"/>
                  </a:lnTo>
                  <a:lnTo>
                    <a:pt x="232" y="394"/>
                  </a:lnTo>
                  <a:lnTo>
                    <a:pt x="234" y="394"/>
                  </a:lnTo>
                  <a:lnTo>
                    <a:pt x="234" y="392"/>
                  </a:lnTo>
                  <a:lnTo>
                    <a:pt x="237" y="392"/>
                  </a:lnTo>
                  <a:lnTo>
                    <a:pt x="239" y="392"/>
                  </a:lnTo>
                  <a:lnTo>
                    <a:pt x="239" y="394"/>
                  </a:lnTo>
                  <a:lnTo>
                    <a:pt x="242" y="394"/>
                  </a:lnTo>
                  <a:lnTo>
                    <a:pt x="244" y="392"/>
                  </a:lnTo>
                  <a:lnTo>
                    <a:pt x="244" y="387"/>
                  </a:lnTo>
                  <a:lnTo>
                    <a:pt x="244" y="384"/>
                  </a:lnTo>
                  <a:lnTo>
                    <a:pt x="244" y="381"/>
                  </a:lnTo>
                  <a:lnTo>
                    <a:pt x="247" y="381"/>
                  </a:lnTo>
                  <a:lnTo>
                    <a:pt x="250" y="379"/>
                  </a:lnTo>
                  <a:lnTo>
                    <a:pt x="250" y="376"/>
                  </a:lnTo>
                  <a:lnTo>
                    <a:pt x="252" y="374"/>
                  </a:lnTo>
                  <a:lnTo>
                    <a:pt x="252" y="371"/>
                  </a:lnTo>
                  <a:lnTo>
                    <a:pt x="255" y="371"/>
                  </a:lnTo>
                  <a:lnTo>
                    <a:pt x="257" y="371"/>
                  </a:lnTo>
                  <a:lnTo>
                    <a:pt x="257" y="369"/>
                  </a:lnTo>
                  <a:lnTo>
                    <a:pt x="260" y="369"/>
                  </a:lnTo>
                  <a:lnTo>
                    <a:pt x="260" y="366"/>
                  </a:lnTo>
                  <a:lnTo>
                    <a:pt x="262" y="366"/>
                  </a:lnTo>
                  <a:lnTo>
                    <a:pt x="265" y="366"/>
                  </a:lnTo>
                  <a:lnTo>
                    <a:pt x="267" y="366"/>
                  </a:lnTo>
                  <a:lnTo>
                    <a:pt x="270" y="366"/>
                  </a:lnTo>
                  <a:lnTo>
                    <a:pt x="270" y="364"/>
                  </a:lnTo>
                  <a:lnTo>
                    <a:pt x="272" y="364"/>
                  </a:lnTo>
                  <a:lnTo>
                    <a:pt x="275" y="364"/>
                  </a:lnTo>
                  <a:lnTo>
                    <a:pt x="278" y="364"/>
                  </a:lnTo>
                  <a:lnTo>
                    <a:pt x="278" y="361"/>
                  </a:lnTo>
                  <a:lnTo>
                    <a:pt x="280" y="361"/>
                  </a:lnTo>
                  <a:lnTo>
                    <a:pt x="283" y="361"/>
                  </a:lnTo>
                  <a:lnTo>
                    <a:pt x="285" y="361"/>
                  </a:lnTo>
                  <a:lnTo>
                    <a:pt x="288" y="361"/>
                  </a:lnTo>
                  <a:lnTo>
                    <a:pt x="293" y="361"/>
                  </a:lnTo>
                  <a:lnTo>
                    <a:pt x="295" y="361"/>
                  </a:lnTo>
                  <a:lnTo>
                    <a:pt x="298" y="359"/>
                  </a:lnTo>
                  <a:lnTo>
                    <a:pt x="300" y="359"/>
                  </a:lnTo>
                  <a:lnTo>
                    <a:pt x="303" y="359"/>
                  </a:lnTo>
                  <a:lnTo>
                    <a:pt x="303" y="356"/>
                  </a:lnTo>
                  <a:lnTo>
                    <a:pt x="306" y="356"/>
                  </a:lnTo>
                  <a:lnTo>
                    <a:pt x="308" y="353"/>
                  </a:lnTo>
                  <a:lnTo>
                    <a:pt x="311" y="353"/>
                  </a:lnTo>
                  <a:lnTo>
                    <a:pt x="313" y="351"/>
                  </a:lnTo>
                  <a:lnTo>
                    <a:pt x="316" y="351"/>
                  </a:lnTo>
                  <a:lnTo>
                    <a:pt x="318" y="348"/>
                  </a:lnTo>
                  <a:lnTo>
                    <a:pt x="321" y="348"/>
                  </a:lnTo>
                  <a:lnTo>
                    <a:pt x="321" y="346"/>
                  </a:lnTo>
                  <a:lnTo>
                    <a:pt x="323" y="343"/>
                  </a:lnTo>
                  <a:lnTo>
                    <a:pt x="321" y="341"/>
                  </a:lnTo>
                  <a:lnTo>
                    <a:pt x="321" y="338"/>
                  </a:lnTo>
                  <a:lnTo>
                    <a:pt x="318" y="333"/>
                  </a:lnTo>
                  <a:lnTo>
                    <a:pt x="321" y="333"/>
                  </a:lnTo>
                  <a:lnTo>
                    <a:pt x="321" y="331"/>
                  </a:lnTo>
                  <a:lnTo>
                    <a:pt x="323" y="331"/>
                  </a:lnTo>
                  <a:lnTo>
                    <a:pt x="326" y="331"/>
                  </a:lnTo>
                  <a:lnTo>
                    <a:pt x="328" y="331"/>
                  </a:lnTo>
                  <a:lnTo>
                    <a:pt x="331" y="331"/>
                  </a:lnTo>
                  <a:lnTo>
                    <a:pt x="334" y="328"/>
                  </a:lnTo>
                  <a:lnTo>
                    <a:pt x="336" y="328"/>
                  </a:lnTo>
                  <a:lnTo>
                    <a:pt x="339" y="331"/>
                  </a:lnTo>
                  <a:lnTo>
                    <a:pt x="341" y="331"/>
                  </a:lnTo>
                  <a:lnTo>
                    <a:pt x="344" y="331"/>
                  </a:lnTo>
                  <a:lnTo>
                    <a:pt x="346" y="328"/>
                  </a:lnTo>
                  <a:lnTo>
                    <a:pt x="346" y="325"/>
                  </a:lnTo>
                  <a:lnTo>
                    <a:pt x="344" y="325"/>
                  </a:lnTo>
                  <a:lnTo>
                    <a:pt x="341" y="323"/>
                  </a:lnTo>
                  <a:lnTo>
                    <a:pt x="336" y="323"/>
                  </a:lnTo>
                  <a:lnTo>
                    <a:pt x="334" y="323"/>
                  </a:lnTo>
                  <a:lnTo>
                    <a:pt x="331" y="323"/>
                  </a:lnTo>
                  <a:lnTo>
                    <a:pt x="328" y="320"/>
                  </a:lnTo>
                  <a:lnTo>
                    <a:pt x="328" y="318"/>
                  </a:lnTo>
                  <a:lnTo>
                    <a:pt x="331" y="318"/>
                  </a:lnTo>
                  <a:lnTo>
                    <a:pt x="331" y="315"/>
                  </a:lnTo>
                  <a:lnTo>
                    <a:pt x="334" y="313"/>
                  </a:lnTo>
                  <a:lnTo>
                    <a:pt x="336" y="310"/>
                  </a:lnTo>
                  <a:lnTo>
                    <a:pt x="339" y="308"/>
                  </a:lnTo>
                  <a:lnTo>
                    <a:pt x="341" y="305"/>
                  </a:lnTo>
                  <a:lnTo>
                    <a:pt x="344" y="305"/>
                  </a:lnTo>
                  <a:lnTo>
                    <a:pt x="344" y="303"/>
                  </a:lnTo>
                  <a:lnTo>
                    <a:pt x="346" y="300"/>
                  </a:lnTo>
                  <a:lnTo>
                    <a:pt x="349" y="300"/>
                  </a:lnTo>
                  <a:lnTo>
                    <a:pt x="349" y="297"/>
                  </a:lnTo>
                  <a:lnTo>
                    <a:pt x="351" y="300"/>
                  </a:lnTo>
                  <a:lnTo>
                    <a:pt x="354" y="300"/>
                  </a:lnTo>
                  <a:lnTo>
                    <a:pt x="354" y="303"/>
                  </a:lnTo>
                  <a:lnTo>
                    <a:pt x="356" y="300"/>
                  </a:lnTo>
                  <a:lnTo>
                    <a:pt x="359" y="297"/>
                  </a:lnTo>
                  <a:lnTo>
                    <a:pt x="362" y="295"/>
                  </a:lnTo>
                  <a:lnTo>
                    <a:pt x="364" y="292"/>
                  </a:lnTo>
                  <a:lnTo>
                    <a:pt x="364" y="290"/>
                  </a:lnTo>
                  <a:lnTo>
                    <a:pt x="367" y="290"/>
                  </a:lnTo>
                  <a:lnTo>
                    <a:pt x="369" y="290"/>
                  </a:lnTo>
                  <a:lnTo>
                    <a:pt x="372" y="290"/>
                  </a:lnTo>
                  <a:lnTo>
                    <a:pt x="372" y="292"/>
                  </a:lnTo>
                  <a:lnTo>
                    <a:pt x="374" y="292"/>
                  </a:lnTo>
                  <a:lnTo>
                    <a:pt x="377" y="292"/>
                  </a:lnTo>
                  <a:lnTo>
                    <a:pt x="379" y="292"/>
                  </a:lnTo>
                  <a:lnTo>
                    <a:pt x="382" y="292"/>
                  </a:lnTo>
                  <a:lnTo>
                    <a:pt x="384" y="292"/>
                  </a:lnTo>
                  <a:lnTo>
                    <a:pt x="384" y="295"/>
                  </a:lnTo>
                  <a:lnTo>
                    <a:pt x="387" y="292"/>
                  </a:lnTo>
                  <a:lnTo>
                    <a:pt x="387" y="290"/>
                  </a:lnTo>
                  <a:lnTo>
                    <a:pt x="387" y="287"/>
                  </a:lnTo>
                  <a:lnTo>
                    <a:pt x="387" y="285"/>
                  </a:lnTo>
                  <a:lnTo>
                    <a:pt x="390" y="285"/>
                  </a:lnTo>
                  <a:lnTo>
                    <a:pt x="390" y="282"/>
                  </a:lnTo>
                  <a:lnTo>
                    <a:pt x="390" y="280"/>
                  </a:lnTo>
                  <a:lnTo>
                    <a:pt x="387" y="277"/>
                  </a:lnTo>
                  <a:lnTo>
                    <a:pt x="390" y="275"/>
                  </a:lnTo>
                  <a:lnTo>
                    <a:pt x="392" y="275"/>
                  </a:lnTo>
                  <a:lnTo>
                    <a:pt x="395" y="272"/>
                  </a:lnTo>
                  <a:lnTo>
                    <a:pt x="395" y="269"/>
                  </a:lnTo>
                  <a:lnTo>
                    <a:pt x="397" y="267"/>
                  </a:lnTo>
                  <a:lnTo>
                    <a:pt x="400" y="264"/>
                  </a:lnTo>
                  <a:lnTo>
                    <a:pt x="402" y="264"/>
                  </a:lnTo>
                  <a:lnTo>
                    <a:pt x="402" y="262"/>
                  </a:lnTo>
                  <a:lnTo>
                    <a:pt x="402" y="259"/>
                  </a:lnTo>
                  <a:lnTo>
                    <a:pt x="405" y="257"/>
                  </a:lnTo>
                  <a:lnTo>
                    <a:pt x="405" y="254"/>
                  </a:lnTo>
                  <a:lnTo>
                    <a:pt x="407" y="254"/>
                  </a:lnTo>
                  <a:lnTo>
                    <a:pt x="407" y="252"/>
                  </a:lnTo>
                  <a:lnTo>
                    <a:pt x="410" y="249"/>
                  </a:lnTo>
                  <a:lnTo>
                    <a:pt x="412" y="249"/>
                  </a:lnTo>
                  <a:lnTo>
                    <a:pt x="415" y="249"/>
                  </a:lnTo>
                  <a:lnTo>
                    <a:pt x="418" y="252"/>
                  </a:lnTo>
                  <a:lnTo>
                    <a:pt x="418" y="254"/>
                  </a:lnTo>
                  <a:lnTo>
                    <a:pt x="420" y="254"/>
                  </a:lnTo>
                  <a:lnTo>
                    <a:pt x="423" y="257"/>
                  </a:lnTo>
                  <a:lnTo>
                    <a:pt x="425" y="257"/>
                  </a:lnTo>
                  <a:lnTo>
                    <a:pt x="428" y="257"/>
                  </a:lnTo>
                  <a:lnTo>
                    <a:pt x="430" y="257"/>
                  </a:lnTo>
                  <a:lnTo>
                    <a:pt x="433" y="257"/>
                  </a:lnTo>
                  <a:lnTo>
                    <a:pt x="435" y="257"/>
                  </a:lnTo>
                  <a:lnTo>
                    <a:pt x="435" y="254"/>
                  </a:lnTo>
                  <a:lnTo>
                    <a:pt x="438" y="254"/>
                  </a:lnTo>
                  <a:lnTo>
                    <a:pt x="440" y="252"/>
                  </a:lnTo>
                  <a:lnTo>
                    <a:pt x="440" y="249"/>
                  </a:lnTo>
                  <a:lnTo>
                    <a:pt x="443" y="249"/>
                  </a:lnTo>
                  <a:lnTo>
                    <a:pt x="446" y="247"/>
                  </a:lnTo>
                  <a:lnTo>
                    <a:pt x="448" y="249"/>
                  </a:lnTo>
                  <a:lnTo>
                    <a:pt x="451" y="249"/>
                  </a:lnTo>
                  <a:lnTo>
                    <a:pt x="453" y="249"/>
                  </a:lnTo>
                  <a:lnTo>
                    <a:pt x="456" y="249"/>
                  </a:lnTo>
                  <a:lnTo>
                    <a:pt x="458" y="249"/>
                  </a:lnTo>
                  <a:lnTo>
                    <a:pt x="461" y="252"/>
                  </a:lnTo>
                  <a:lnTo>
                    <a:pt x="468" y="241"/>
                  </a:lnTo>
                  <a:lnTo>
                    <a:pt x="479" y="257"/>
                  </a:lnTo>
                  <a:lnTo>
                    <a:pt x="481" y="257"/>
                  </a:lnTo>
                  <a:lnTo>
                    <a:pt x="484" y="259"/>
                  </a:lnTo>
                  <a:lnTo>
                    <a:pt x="484" y="262"/>
                  </a:lnTo>
                  <a:lnTo>
                    <a:pt x="486" y="264"/>
                  </a:lnTo>
                  <a:lnTo>
                    <a:pt x="486" y="267"/>
                  </a:lnTo>
                  <a:lnTo>
                    <a:pt x="486" y="269"/>
                  </a:lnTo>
                  <a:lnTo>
                    <a:pt x="489" y="272"/>
                  </a:lnTo>
                  <a:lnTo>
                    <a:pt x="491" y="272"/>
                  </a:lnTo>
                  <a:lnTo>
                    <a:pt x="494" y="272"/>
                  </a:lnTo>
                  <a:lnTo>
                    <a:pt x="494" y="269"/>
                  </a:lnTo>
                  <a:lnTo>
                    <a:pt x="496" y="269"/>
                  </a:lnTo>
                  <a:lnTo>
                    <a:pt x="496" y="272"/>
                  </a:lnTo>
                  <a:lnTo>
                    <a:pt x="499" y="272"/>
                  </a:lnTo>
                  <a:lnTo>
                    <a:pt x="502" y="272"/>
                  </a:lnTo>
                  <a:lnTo>
                    <a:pt x="504" y="275"/>
                  </a:lnTo>
                  <a:lnTo>
                    <a:pt x="507" y="275"/>
                  </a:lnTo>
                  <a:lnTo>
                    <a:pt x="509" y="275"/>
                  </a:lnTo>
                  <a:lnTo>
                    <a:pt x="512" y="275"/>
                  </a:lnTo>
                  <a:lnTo>
                    <a:pt x="514" y="277"/>
                  </a:lnTo>
                  <a:lnTo>
                    <a:pt x="514" y="275"/>
                  </a:lnTo>
                  <a:lnTo>
                    <a:pt x="517" y="275"/>
                  </a:lnTo>
                  <a:lnTo>
                    <a:pt x="519" y="275"/>
                  </a:lnTo>
                  <a:lnTo>
                    <a:pt x="519" y="272"/>
                  </a:lnTo>
                  <a:lnTo>
                    <a:pt x="522" y="272"/>
                  </a:lnTo>
                  <a:lnTo>
                    <a:pt x="522" y="269"/>
                  </a:lnTo>
                  <a:lnTo>
                    <a:pt x="524" y="269"/>
                  </a:lnTo>
                  <a:lnTo>
                    <a:pt x="527" y="267"/>
                  </a:lnTo>
                  <a:lnTo>
                    <a:pt x="530" y="264"/>
                  </a:lnTo>
                  <a:lnTo>
                    <a:pt x="530" y="262"/>
                  </a:lnTo>
                  <a:lnTo>
                    <a:pt x="530" y="259"/>
                  </a:lnTo>
                  <a:lnTo>
                    <a:pt x="527" y="257"/>
                  </a:lnTo>
                  <a:lnTo>
                    <a:pt x="530" y="257"/>
                  </a:lnTo>
                  <a:lnTo>
                    <a:pt x="532" y="254"/>
                  </a:lnTo>
                  <a:lnTo>
                    <a:pt x="532" y="252"/>
                  </a:lnTo>
                  <a:lnTo>
                    <a:pt x="535" y="252"/>
                  </a:lnTo>
                  <a:lnTo>
                    <a:pt x="537" y="252"/>
                  </a:lnTo>
                  <a:lnTo>
                    <a:pt x="540" y="252"/>
                  </a:lnTo>
                  <a:lnTo>
                    <a:pt x="542" y="252"/>
                  </a:lnTo>
                  <a:lnTo>
                    <a:pt x="545" y="252"/>
                  </a:lnTo>
                  <a:lnTo>
                    <a:pt x="545" y="249"/>
                  </a:lnTo>
                  <a:lnTo>
                    <a:pt x="547" y="249"/>
                  </a:lnTo>
                  <a:lnTo>
                    <a:pt x="550" y="249"/>
                  </a:lnTo>
                  <a:lnTo>
                    <a:pt x="553" y="247"/>
                  </a:lnTo>
                  <a:lnTo>
                    <a:pt x="555" y="247"/>
                  </a:lnTo>
                  <a:lnTo>
                    <a:pt x="555" y="244"/>
                  </a:lnTo>
                  <a:lnTo>
                    <a:pt x="555" y="241"/>
                  </a:lnTo>
                  <a:lnTo>
                    <a:pt x="558" y="241"/>
                  </a:lnTo>
                  <a:lnTo>
                    <a:pt x="558" y="239"/>
                  </a:lnTo>
                  <a:lnTo>
                    <a:pt x="560" y="236"/>
                  </a:lnTo>
                  <a:lnTo>
                    <a:pt x="560" y="234"/>
                  </a:lnTo>
                  <a:lnTo>
                    <a:pt x="560" y="231"/>
                  </a:lnTo>
                  <a:lnTo>
                    <a:pt x="563" y="229"/>
                  </a:lnTo>
                  <a:lnTo>
                    <a:pt x="565" y="229"/>
                  </a:lnTo>
                  <a:lnTo>
                    <a:pt x="568" y="229"/>
                  </a:lnTo>
                  <a:lnTo>
                    <a:pt x="568" y="226"/>
                  </a:lnTo>
                  <a:lnTo>
                    <a:pt x="570" y="226"/>
                  </a:lnTo>
                  <a:lnTo>
                    <a:pt x="570" y="224"/>
                  </a:lnTo>
                  <a:lnTo>
                    <a:pt x="573" y="224"/>
                  </a:lnTo>
                  <a:lnTo>
                    <a:pt x="575" y="224"/>
                  </a:lnTo>
                  <a:lnTo>
                    <a:pt x="578" y="224"/>
                  </a:lnTo>
                  <a:lnTo>
                    <a:pt x="581" y="224"/>
                  </a:lnTo>
                  <a:lnTo>
                    <a:pt x="583" y="224"/>
                  </a:lnTo>
                  <a:lnTo>
                    <a:pt x="586" y="224"/>
                  </a:lnTo>
                  <a:lnTo>
                    <a:pt x="588" y="224"/>
                  </a:lnTo>
                  <a:lnTo>
                    <a:pt x="591" y="226"/>
                  </a:lnTo>
                  <a:lnTo>
                    <a:pt x="591" y="229"/>
                  </a:lnTo>
                  <a:lnTo>
                    <a:pt x="593" y="231"/>
                  </a:lnTo>
                  <a:lnTo>
                    <a:pt x="596" y="231"/>
                  </a:lnTo>
                  <a:lnTo>
                    <a:pt x="598" y="231"/>
                  </a:lnTo>
                  <a:lnTo>
                    <a:pt x="601" y="231"/>
                  </a:lnTo>
                  <a:lnTo>
                    <a:pt x="601" y="229"/>
                  </a:lnTo>
                  <a:lnTo>
                    <a:pt x="603" y="229"/>
                  </a:lnTo>
                  <a:lnTo>
                    <a:pt x="606" y="226"/>
                  </a:lnTo>
                  <a:lnTo>
                    <a:pt x="609" y="226"/>
                  </a:lnTo>
                  <a:lnTo>
                    <a:pt x="611" y="224"/>
                  </a:lnTo>
                  <a:lnTo>
                    <a:pt x="614" y="221"/>
                  </a:lnTo>
                  <a:lnTo>
                    <a:pt x="614" y="216"/>
                  </a:lnTo>
                  <a:lnTo>
                    <a:pt x="611" y="216"/>
                  </a:lnTo>
                  <a:lnTo>
                    <a:pt x="611" y="213"/>
                  </a:lnTo>
                  <a:lnTo>
                    <a:pt x="614" y="211"/>
                  </a:lnTo>
                  <a:lnTo>
                    <a:pt x="611" y="198"/>
                  </a:lnTo>
                  <a:lnTo>
                    <a:pt x="609" y="196"/>
                  </a:lnTo>
                  <a:lnTo>
                    <a:pt x="606" y="193"/>
                  </a:lnTo>
                  <a:lnTo>
                    <a:pt x="606" y="188"/>
                  </a:lnTo>
                  <a:lnTo>
                    <a:pt x="606" y="185"/>
                  </a:lnTo>
                  <a:lnTo>
                    <a:pt x="606" y="183"/>
                  </a:lnTo>
                  <a:lnTo>
                    <a:pt x="603" y="180"/>
                  </a:lnTo>
                  <a:lnTo>
                    <a:pt x="603" y="178"/>
                  </a:lnTo>
                  <a:lnTo>
                    <a:pt x="603" y="175"/>
                  </a:lnTo>
                  <a:lnTo>
                    <a:pt x="603" y="173"/>
                  </a:lnTo>
                  <a:lnTo>
                    <a:pt x="603" y="170"/>
                  </a:lnTo>
                  <a:lnTo>
                    <a:pt x="601" y="168"/>
                  </a:lnTo>
                  <a:lnTo>
                    <a:pt x="601" y="165"/>
                  </a:lnTo>
                  <a:lnTo>
                    <a:pt x="601" y="163"/>
                  </a:lnTo>
                  <a:lnTo>
                    <a:pt x="601" y="160"/>
                  </a:lnTo>
                  <a:lnTo>
                    <a:pt x="601" y="157"/>
                  </a:lnTo>
                  <a:lnTo>
                    <a:pt x="598" y="157"/>
                  </a:lnTo>
                  <a:lnTo>
                    <a:pt x="598" y="155"/>
                  </a:lnTo>
                  <a:lnTo>
                    <a:pt x="598" y="152"/>
                  </a:lnTo>
                  <a:lnTo>
                    <a:pt x="596" y="150"/>
                  </a:lnTo>
                  <a:lnTo>
                    <a:pt x="596" y="147"/>
                  </a:lnTo>
                  <a:lnTo>
                    <a:pt x="593" y="147"/>
                  </a:lnTo>
                  <a:lnTo>
                    <a:pt x="593" y="145"/>
                  </a:lnTo>
                  <a:lnTo>
                    <a:pt x="591" y="145"/>
                  </a:lnTo>
                  <a:lnTo>
                    <a:pt x="591" y="142"/>
                  </a:lnTo>
                  <a:lnTo>
                    <a:pt x="588" y="140"/>
                  </a:lnTo>
                  <a:lnTo>
                    <a:pt x="591" y="137"/>
                  </a:lnTo>
                  <a:lnTo>
                    <a:pt x="588" y="137"/>
                  </a:lnTo>
                  <a:lnTo>
                    <a:pt x="588" y="135"/>
                  </a:lnTo>
                  <a:lnTo>
                    <a:pt x="586" y="132"/>
                  </a:lnTo>
                  <a:lnTo>
                    <a:pt x="586" y="129"/>
                  </a:lnTo>
                  <a:lnTo>
                    <a:pt x="586" y="127"/>
                  </a:lnTo>
                  <a:lnTo>
                    <a:pt x="588" y="124"/>
                  </a:lnTo>
                  <a:lnTo>
                    <a:pt x="591" y="122"/>
                  </a:lnTo>
                  <a:lnTo>
                    <a:pt x="591" y="119"/>
                  </a:lnTo>
                  <a:lnTo>
                    <a:pt x="593" y="114"/>
                  </a:lnTo>
                  <a:lnTo>
                    <a:pt x="596" y="114"/>
                  </a:lnTo>
                  <a:lnTo>
                    <a:pt x="598" y="117"/>
                  </a:lnTo>
                  <a:lnTo>
                    <a:pt x="601" y="117"/>
                  </a:lnTo>
                  <a:lnTo>
                    <a:pt x="603" y="117"/>
                  </a:lnTo>
                  <a:lnTo>
                    <a:pt x="603" y="119"/>
                  </a:lnTo>
                  <a:lnTo>
                    <a:pt x="606" y="117"/>
                  </a:lnTo>
                  <a:lnTo>
                    <a:pt x="609" y="119"/>
                  </a:lnTo>
                  <a:lnTo>
                    <a:pt x="611" y="119"/>
                  </a:lnTo>
                  <a:lnTo>
                    <a:pt x="614" y="117"/>
                  </a:lnTo>
                  <a:lnTo>
                    <a:pt x="616" y="119"/>
                  </a:lnTo>
                  <a:lnTo>
                    <a:pt x="619" y="119"/>
                  </a:lnTo>
                  <a:lnTo>
                    <a:pt x="621" y="122"/>
                  </a:lnTo>
                  <a:lnTo>
                    <a:pt x="624" y="122"/>
                  </a:lnTo>
                  <a:lnTo>
                    <a:pt x="626" y="122"/>
                  </a:lnTo>
                  <a:lnTo>
                    <a:pt x="629" y="122"/>
                  </a:lnTo>
                  <a:lnTo>
                    <a:pt x="631" y="119"/>
                  </a:lnTo>
                  <a:lnTo>
                    <a:pt x="631" y="122"/>
                  </a:lnTo>
                  <a:lnTo>
                    <a:pt x="634" y="122"/>
                  </a:lnTo>
                  <a:lnTo>
                    <a:pt x="637" y="119"/>
                  </a:lnTo>
                  <a:lnTo>
                    <a:pt x="639" y="119"/>
                  </a:lnTo>
                  <a:lnTo>
                    <a:pt x="642" y="119"/>
                  </a:lnTo>
                  <a:lnTo>
                    <a:pt x="647" y="119"/>
                  </a:lnTo>
                  <a:lnTo>
                    <a:pt x="687" y="101"/>
                  </a:lnTo>
                  <a:lnTo>
                    <a:pt x="715" y="101"/>
                  </a:lnTo>
                  <a:lnTo>
                    <a:pt x="726" y="84"/>
                  </a:lnTo>
                  <a:lnTo>
                    <a:pt x="733" y="68"/>
                  </a:lnTo>
                  <a:lnTo>
                    <a:pt x="738" y="66"/>
                  </a:lnTo>
                  <a:lnTo>
                    <a:pt x="756" y="48"/>
                  </a:lnTo>
                  <a:lnTo>
                    <a:pt x="764" y="38"/>
                  </a:lnTo>
                  <a:lnTo>
                    <a:pt x="769" y="30"/>
                  </a:lnTo>
                  <a:lnTo>
                    <a:pt x="774" y="28"/>
                  </a:lnTo>
                  <a:lnTo>
                    <a:pt x="777" y="25"/>
                  </a:lnTo>
                  <a:lnTo>
                    <a:pt x="779" y="23"/>
                  </a:lnTo>
                  <a:lnTo>
                    <a:pt x="784" y="20"/>
                  </a:lnTo>
                  <a:lnTo>
                    <a:pt x="787" y="20"/>
                  </a:lnTo>
                  <a:lnTo>
                    <a:pt x="789" y="20"/>
                  </a:lnTo>
                  <a:lnTo>
                    <a:pt x="792" y="20"/>
                  </a:lnTo>
                  <a:lnTo>
                    <a:pt x="794" y="23"/>
                  </a:lnTo>
                  <a:lnTo>
                    <a:pt x="797" y="23"/>
                  </a:lnTo>
                  <a:lnTo>
                    <a:pt x="799" y="23"/>
                  </a:lnTo>
                  <a:lnTo>
                    <a:pt x="802" y="23"/>
                  </a:lnTo>
                  <a:lnTo>
                    <a:pt x="805" y="23"/>
                  </a:lnTo>
                  <a:lnTo>
                    <a:pt x="817" y="23"/>
                  </a:lnTo>
                  <a:lnTo>
                    <a:pt x="822" y="23"/>
                  </a:lnTo>
                  <a:lnTo>
                    <a:pt x="825" y="20"/>
                  </a:lnTo>
                  <a:lnTo>
                    <a:pt x="827" y="20"/>
                  </a:lnTo>
                  <a:lnTo>
                    <a:pt x="833" y="18"/>
                  </a:lnTo>
                  <a:lnTo>
                    <a:pt x="835" y="18"/>
                  </a:lnTo>
                  <a:lnTo>
                    <a:pt x="838" y="15"/>
                  </a:lnTo>
                  <a:lnTo>
                    <a:pt x="840" y="15"/>
                  </a:lnTo>
                  <a:lnTo>
                    <a:pt x="843" y="12"/>
                  </a:lnTo>
                  <a:lnTo>
                    <a:pt x="850" y="10"/>
                  </a:lnTo>
                  <a:lnTo>
                    <a:pt x="858" y="2"/>
                  </a:lnTo>
                  <a:lnTo>
                    <a:pt x="863" y="2"/>
                  </a:lnTo>
                  <a:lnTo>
                    <a:pt x="863" y="0"/>
                  </a:lnTo>
                  <a:lnTo>
                    <a:pt x="866" y="0"/>
                  </a:lnTo>
                  <a:lnTo>
                    <a:pt x="868" y="2"/>
                  </a:lnTo>
                  <a:lnTo>
                    <a:pt x="871" y="5"/>
                  </a:lnTo>
                  <a:lnTo>
                    <a:pt x="873" y="2"/>
                  </a:lnTo>
                  <a:lnTo>
                    <a:pt x="876" y="2"/>
                  </a:lnTo>
                  <a:lnTo>
                    <a:pt x="878" y="5"/>
                  </a:lnTo>
                  <a:lnTo>
                    <a:pt x="881" y="7"/>
                  </a:lnTo>
                  <a:lnTo>
                    <a:pt x="883" y="7"/>
                  </a:lnTo>
                  <a:lnTo>
                    <a:pt x="883" y="10"/>
                  </a:lnTo>
                  <a:lnTo>
                    <a:pt x="886" y="7"/>
                  </a:lnTo>
                  <a:lnTo>
                    <a:pt x="889" y="7"/>
                  </a:lnTo>
                  <a:lnTo>
                    <a:pt x="891" y="10"/>
                  </a:lnTo>
                  <a:lnTo>
                    <a:pt x="891" y="12"/>
                  </a:lnTo>
                  <a:lnTo>
                    <a:pt x="891" y="15"/>
                  </a:lnTo>
                  <a:lnTo>
                    <a:pt x="891" y="18"/>
                  </a:lnTo>
                  <a:lnTo>
                    <a:pt x="889" y="20"/>
                  </a:lnTo>
                  <a:lnTo>
                    <a:pt x="886" y="18"/>
                  </a:lnTo>
                  <a:lnTo>
                    <a:pt x="881" y="18"/>
                  </a:lnTo>
                  <a:lnTo>
                    <a:pt x="878" y="20"/>
                  </a:lnTo>
                  <a:lnTo>
                    <a:pt x="876" y="20"/>
                  </a:lnTo>
                  <a:lnTo>
                    <a:pt x="876" y="23"/>
                  </a:lnTo>
                  <a:lnTo>
                    <a:pt x="873" y="23"/>
                  </a:lnTo>
                  <a:lnTo>
                    <a:pt x="873" y="25"/>
                  </a:lnTo>
                  <a:lnTo>
                    <a:pt x="871" y="25"/>
                  </a:lnTo>
                  <a:lnTo>
                    <a:pt x="868" y="25"/>
                  </a:lnTo>
                  <a:lnTo>
                    <a:pt x="866" y="28"/>
                  </a:lnTo>
                  <a:lnTo>
                    <a:pt x="866" y="30"/>
                  </a:lnTo>
                  <a:lnTo>
                    <a:pt x="866" y="33"/>
                  </a:lnTo>
                  <a:lnTo>
                    <a:pt x="863" y="33"/>
                  </a:lnTo>
                  <a:lnTo>
                    <a:pt x="863" y="35"/>
                  </a:lnTo>
                  <a:lnTo>
                    <a:pt x="866" y="38"/>
                  </a:lnTo>
                  <a:lnTo>
                    <a:pt x="866" y="40"/>
                  </a:lnTo>
                  <a:lnTo>
                    <a:pt x="866" y="43"/>
                  </a:lnTo>
                  <a:lnTo>
                    <a:pt x="868" y="46"/>
                  </a:lnTo>
                  <a:lnTo>
                    <a:pt x="868" y="48"/>
                  </a:lnTo>
                  <a:lnTo>
                    <a:pt x="871" y="48"/>
                  </a:lnTo>
                  <a:lnTo>
                    <a:pt x="873" y="51"/>
                  </a:lnTo>
                  <a:lnTo>
                    <a:pt x="876" y="48"/>
                  </a:lnTo>
                  <a:lnTo>
                    <a:pt x="878" y="46"/>
                  </a:lnTo>
                  <a:lnTo>
                    <a:pt x="881" y="43"/>
                  </a:lnTo>
                  <a:lnTo>
                    <a:pt x="883" y="40"/>
                  </a:lnTo>
                  <a:lnTo>
                    <a:pt x="886" y="40"/>
                  </a:lnTo>
                  <a:lnTo>
                    <a:pt x="889" y="40"/>
                  </a:lnTo>
                  <a:lnTo>
                    <a:pt x="891" y="40"/>
                  </a:lnTo>
                  <a:lnTo>
                    <a:pt x="894" y="40"/>
                  </a:lnTo>
                  <a:lnTo>
                    <a:pt x="896" y="40"/>
                  </a:lnTo>
                  <a:lnTo>
                    <a:pt x="899" y="40"/>
                  </a:lnTo>
                  <a:lnTo>
                    <a:pt x="901" y="40"/>
                  </a:lnTo>
                  <a:lnTo>
                    <a:pt x="901" y="38"/>
                  </a:lnTo>
                  <a:lnTo>
                    <a:pt x="904" y="38"/>
                  </a:lnTo>
                  <a:lnTo>
                    <a:pt x="906" y="38"/>
                  </a:lnTo>
                  <a:lnTo>
                    <a:pt x="909" y="38"/>
                  </a:lnTo>
                  <a:lnTo>
                    <a:pt x="911" y="38"/>
                  </a:lnTo>
                  <a:lnTo>
                    <a:pt x="914" y="43"/>
                  </a:lnTo>
                  <a:lnTo>
                    <a:pt x="914" y="46"/>
                  </a:lnTo>
                  <a:lnTo>
                    <a:pt x="911" y="48"/>
                  </a:lnTo>
                  <a:lnTo>
                    <a:pt x="911" y="51"/>
                  </a:lnTo>
                  <a:lnTo>
                    <a:pt x="909" y="51"/>
                  </a:lnTo>
                  <a:lnTo>
                    <a:pt x="909" y="53"/>
                  </a:lnTo>
                  <a:lnTo>
                    <a:pt x="906" y="53"/>
                  </a:lnTo>
                  <a:lnTo>
                    <a:pt x="904" y="56"/>
                  </a:lnTo>
                  <a:lnTo>
                    <a:pt x="904" y="58"/>
                  </a:lnTo>
                  <a:lnTo>
                    <a:pt x="901" y="61"/>
                  </a:lnTo>
                  <a:lnTo>
                    <a:pt x="901" y="63"/>
                  </a:lnTo>
                  <a:lnTo>
                    <a:pt x="899" y="63"/>
                  </a:lnTo>
                  <a:lnTo>
                    <a:pt x="896" y="66"/>
                  </a:lnTo>
                  <a:lnTo>
                    <a:pt x="894" y="66"/>
                  </a:lnTo>
                  <a:lnTo>
                    <a:pt x="891" y="66"/>
                  </a:lnTo>
                  <a:lnTo>
                    <a:pt x="891" y="68"/>
                  </a:lnTo>
                  <a:lnTo>
                    <a:pt x="889" y="68"/>
                  </a:lnTo>
                  <a:lnTo>
                    <a:pt x="886" y="68"/>
                  </a:lnTo>
                  <a:lnTo>
                    <a:pt x="883" y="68"/>
                  </a:lnTo>
                  <a:lnTo>
                    <a:pt x="881" y="68"/>
                  </a:lnTo>
                  <a:lnTo>
                    <a:pt x="878" y="68"/>
                  </a:lnTo>
                  <a:lnTo>
                    <a:pt x="876" y="71"/>
                  </a:lnTo>
                  <a:lnTo>
                    <a:pt x="876" y="74"/>
                  </a:lnTo>
                  <a:lnTo>
                    <a:pt x="876" y="76"/>
                  </a:lnTo>
                  <a:lnTo>
                    <a:pt x="878" y="76"/>
                  </a:lnTo>
                  <a:lnTo>
                    <a:pt x="881" y="76"/>
                  </a:lnTo>
                  <a:lnTo>
                    <a:pt x="881" y="79"/>
                  </a:lnTo>
                  <a:lnTo>
                    <a:pt x="883" y="79"/>
                  </a:lnTo>
                  <a:lnTo>
                    <a:pt x="889" y="79"/>
                  </a:lnTo>
                  <a:lnTo>
                    <a:pt x="891" y="79"/>
                  </a:lnTo>
                  <a:lnTo>
                    <a:pt x="894" y="81"/>
                  </a:lnTo>
                  <a:lnTo>
                    <a:pt x="896" y="81"/>
                  </a:lnTo>
                  <a:lnTo>
                    <a:pt x="899" y="81"/>
                  </a:lnTo>
                  <a:lnTo>
                    <a:pt x="904" y="81"/>
                  </a:lnTo>
                  <a:lnTo>
                    <a:pt x="906" y="81"/>
                  </a:lnTo>
                  <a:lnTo>
                    <a:pt x="909" y="81"/>
                  </a:lnTo>
                  <a:lnTo>
                    <a:pt x="911" y="84"/>
                  </a:lnTo>
                  <a:lnTo>
                    <a:pt x="914" y="86"/>
                  </a:lnTo>
                  <a:lnTo>
                    <a:pt x="917" y="86"/>
                  </a:lnTo>
                  <a:lnTo>
                    <a:pt x="919" y="86"/>
                  </a:lnTo>
                  <a:lnTo>
                    <a:pt x="922" y="86"/>
                  </a:lnTo>
                  <a:lnTo>
                    <a:pt x="924" y="86"/>
                  </a:lnTo>
                  <a:lnTo>
                    <a:pt x="927" y="86"/>
                  </a:lnTo>
                  <a:lnTo>
                    <a:pt x="932" y="86"/>
                  </a:lnTo>
                  <a:lnTo>
                    <a:pt x="934" y="86"/>
                  </a:lnTo>
                  <a:lnTo>
                    <a:pt x="934" y="89"/>
                  </a:lnTo>
                  <a:lnTo>
                    <a:pt x="939" y="94"/>
                  </a:lnTo>
                  <a:lnTo>
                    <a:pt x="939" y="96"/>
                  </a:lnTo>
                  <a:lnTo>
                    <a:pt x="942" y="96"/>
                  </a:lnTo>
                  <a:lnTo>
                    <a:pt x="942" y="99"/>
                  </a:lnTo>
                  <a:lnTo>
                    <a:pt x="945" y="99"/>
                  </a:lnTo>
                  <a:lnTo>
                    <a:pt x="945" y="104"/>
                  </a:lnTo>
                  <a:lnTo>
                    <a:pt x="942" y="107"/>
                  </a:lnTo>
                  <a:lnTo>
                    <a:pt x="942" y="109"/>
                  </a:lnTo>
                  <a:lnTo>
                    <a:pt x="939" y="109"/>
                  </a:lnTo>
                  <a:lnTo>
                    <a:pt x="939" y="112"/>
                  </a:lnTo>
                  <a:lnTo>
                    <a:pt x="937" y="112"/>
                  </a:lnTo>
                  <a:lnTo>
                    <a:pt x="937" y="114"/>
                  </a:lnTo>
                  <a:lnTo>
                    <a:pt x="937" y="117"/>
                  </a:lnTo>
                  <a:lnTo>
                    <a:pt x="937" y="119"/>
                  </a:lnTo>
                  <a:lnTo>
                    <a:pt x="937" y="122"/>
                  </a:lnTo>
                  <a:lnTo>
                    <a:pt x="939" y="122"/>
                  </a:lnTo>
                  <a:lnTo>
                    <a:pt x="942" y="122"/>
                  </a:lnTo>
                  <a:lnTo>
                    <a:pt x="942" y="124"/>
                  </a:lnTo>
                  <a:lnTo>
                    <a:pt x="945" y="124"/>
                  </a:lnTo>
                  <a:lnTo>
                    <a:pt x="945" y="127"/>
                  </a:lnTo>
                  <a:lnTo>
                    <a:pt x="947" y="127"/>
                  </a:lnTo>
                  <a:lnTo>
                    <a:pt x="947" y="129"/>
                  </a:lnTo>
                  <a:lnTo>
                    <a:pt x="945" y="129"/>
                  </a:lnTo>
                  <a:lnTo>
                    <a:pt x="945" y="135"/>
                  </a:lnTo>
                  <a:lnTo>
                    <a:pt x="942" y="135"/>
                  </a:lnTo>
                  <a:lnTo>
                    <a:pt x="942" y="137"/>
                  </a:lnTo>
                  <a:lnTo>
                    <a:pt x="942" y="140"/>
                  </a:lnTo>
                  <a:lnTo>
                    <a:pt x="939" y="140"/>
                  </a:lnTo>
                  <a:lnTo>
                    <a:pt x="937" y="142"/>
                  </a:lnTo>
                  <a:lnTo>
                    <a:pt x="937" y="145"/>
                  </a:lnTo>
                  <a:lnTo>
                    <a:pt x="939" y="145"/>
                  </a:lnTo>
                  <a:lnTo>
                    <a:pt x="947" y="145"/>
                  </a:lnTo>
                  <a:lnTo>
                    <a:pt x="950" y="145"/>
                  </a:lnTo>
                  <a:lnTo>
                    <a:pt x="952" y="145"/>
                  </a:lnTo>
                  <a:lnTo>
                    <a:pt x="955" y="145"/>
                  </a:lnTo>
                  <a:lnTo>
                    <a:pt x="957" y="145"/>
                  </a:lnTo>
                  <a:lnTo>
                    <a:pt x="960" y="147"/>
                  </a:lnTo>
                  <a:lnTo>
                    <a:pt x="962" y="147"/>
                  </a:lnTo>
                  <a:lnTo>
                    <a:pt x="962" y="150"/>
                  </a:lnTo>
                  <a:lnTo>
                    <a:pt x="960" y="152"/>
                  </a:lnTo>
                  <a:lnTo>
                    <a:pt x="960" y="155"/>
                  </a:lnTo>
                  <a:lnTo>
                    <a:pt x="960" y="157"/>
                  </a:lnTo>
                  <a:lnTo>
                    <a:pt x="960" y="160"/>
                  </a:lnTo>
                  <a:lnTo>
                    <a:pt x="962" y="160"/>
                  </a:lnTo>
                  <a:lnTo>
                    <a:pt x="965" y="163"/>
                  </a:lnTo>
                  <a:lnTo>
                    <a:pt x="967" y="163"/>
                  </a:lnTo>
                  <a:lnTo>
                    <a:pt x="970" y="160"/>
                  </a:lnTo>
                  <a:lnTo>
                    <a:pt x="973" y="160"/>
                  </a:lnTo>
                  <a:lnTo>
                    <a:pt x="975" y="160"/>
                  </a:lnTo>
                  <a:lnTo>
                    <a:pt x="978" y="160"/>
                  </a:lnTo>
                  <a:lnTo>
                    <a:pt x="980" y="163"/>
                  </a:lnTo>
                  <a:lnTo>
                    <a:pt x="983" y="163"/>
                  </a:lnTo>
                  <a:lnTo>
                    <a:pt x="985" y="163"/>
                  </a:lnTo>
                  <a:lnTo>
                    <a:pt x="988" y="163"/>
                  </a:lnTo>
                  <a:lnTo>
                    <a:pt x="995" y="163"/>
                  </a:lnTo>
                  <a:lnTo>
                    <a:pt x="998" y="163"/>
                  </a:lnTo>
                  <a:lnTo>
                    <a:pt x="998" y="165"/>
                  </a:lnTo>
                  <a:lnTo>
                    <a:pt x="1001" y="165"/>
                  </a:lnTo>
                  <a:lnTo>
                    <a:pt x="1003" y="165"/>
                  </a:lnTo>
                  <a:lnTo>
                    <a:pt x="1006" y="165"/>
                  </a:lnTo>
                  <a:lnTo>
                    <a:pt x="1008" y="165"/>
                  </a:lnTo>
                  <a:lnTo>
                    <a:pt x="1008" y="163"/>
                  </a:lnTo>
                  <a:lnTo>
                    <a:pt x="1011" y="160"/>
                  </a:lnTo>
                  <a:lnTo>
                    <a:pt x="1013" y="163"/>
                  </a:lnTo>
                  <a:lnTo>
                    <a:pt x="1013" y="165"/>
                  </a:lnTo>
                  <a:lnTo>
                    <a:pt x="1013" y="170"/>
                  </a:lnTo>
                  <a:lnTo>
                    <a:pt x="1013" y="173"/>
                  </a:lnTo>
                  <a:lnTo>
                    <a:pt x="1013" y="175"/>
                  </a:lnTo>
                  <a:lnTo>
                    <a:pt x="1013" y="178"/>
                  </a:lnTo>
                  <a:lnTo>
                    <a:pt x="1013" y="180"/>
                  </a:lnTo>
                  <a:lnTo>
                    <a:pt x="1013" y="183"/>
                  </a:lnTo>
                  <a:lnTo>
                    <a:pt x="1011" y="183"/>
                  </a:lnTo>
                  <a:lnTo>
                    <a:pt x="1011" y="185"/>
                  </a:lnTo>
                  <a:lnTo>
                    <a:pt x="1011" y="188"/>
                  </a:lnTo>
                  <a:lnTo>
                    <a:pt x="1011" y="191"/>
                  </a:lnTo>
                  <a:lnTo>
                    <a:pt x="1011" y="193"/>
                  </a:lnTo>
                  <a:lnTo>
                    <a:pt x="1013" y="198"/>
                  </a:lnTo>
                  <a:lnTo>
                    <a:pt x="1013" y="201"/>
                  </a:lnTo>
                  <a:lnTo>
                    <a:pt x="1016" y="201"/>
                  </a:lnTo>
                  <a:lnTo>
                    <a:pt x="1016" y="203"/>
                  </a:lnTo>
                  <a:lnTo>
                    <a:pt x="1023" y="208"/>
                  </a:lnTo>
                  <a:lnTo>
                    <a:pt x="1026" y="208"/>
                  </a:lnTo>
                  <a:lnTo>
                    <a:pt x="1029" y="208"/>
                  </a:lnTo>
                  <a:lnTo>
                    <a:pt x="1031" y="208"/>
                  </a:lnTo>
                  <a:lnTo>
                    <a:pt x="1036" y="211"/>
                  </a:lnTo>
                  <a:lnTo>
                    <a:pt x="1036" y="213"/>
                  </a:lnTo>
                  <a:lnTo>
                    <a:pt x="1039" y="213"/>
                  </a:lnTo>
                  <a:lnTo>
                    <a:pt x="1039" y="216"/>
                  </a:lnTo>
                  <a:lnTo>
                    <a:pt x="1039" y="219"/>
                  </a:lnTo>
                  <a:lnTo>
                    <a:pt x="1039" y="221"/>
                  </a:lnTo>
                  <a:lnTo>
                    <a:pt x="1041" y="224"/>
                  </a:lnTo>
                  <a:lnTo>
                    <a:pt x="1044" y="226"/>
                  </a:lnTo>
                  <a:lnTo>
                    <a:pt x="1044" y="229"/>
                  </a:lnTo>
                  <a:lnTo>
                    <a:pt x="1046" y="231"/>
                  </a:lnTo>
                  <a:lnTo>
                    <a:pt x="1046" y="234"/>
                  </a:lnTo>
                  <a:lnTo>
                    <a:pt x="1049" y="234"/>
                  </a:lnTo>
                  <a:lnTo>
                    <a:pt x="1049" y="236"/>
                  </a:lnTo>
                  <a:lnTo>
                    <a:pt x="1049" y="239"/>
                  </a:lnTo>
                  <a:lnTo>
                    <a:pt x="1051" y="241"/>
                  </a:lnTo>
                  <a:lnTo>
                    <a:pt x="1051" y="244"/>
                  </a:lnTo>
                  <a:lnTo>
                    <a:pt x="1054" y="247"/>
                  </a:lnTo>
                  <a:lnTo>
                    <a:pt x="1057" y="247"/>
                  </a:lnTo>
                  <a:lnTo>
                    <a:pt x="1059" y="247"/>
                  </a:lnTo>
                  <a:lnTo>
                    <a:pt x="1064" y="247"/>
                  </a:lnTo>
                  <a:lnTo>
                    <a:pt x="1064" y="244"/>
                  </a:lnTo>
                  <a:lnTo>
                    <a:pt x="1067" y="244"/>
                  </a:lnTo>
                  <a:lnTo>
                    <a:pt x="1067" y="241"/>
                  </a:lnTo>
                  <a:lnTo>
                    <a:pt x="1069" y="241"/>
                  </a:lnTo>
                  <a:lnTo>
                    <a:pt x="1072" y="239"/>
                  </a:lnTo>
                  <a:lnTo>
                    <a:pt x="1074" y="239"/>
                  </a:lnTo>
                  <a:lnTo>
                    <a:pt x="1077" y="236"/>
                  </a:lnTo>
                  <a:lnTo>
                    <a:pt x="1079" y="236"/>
                  </a:lnTo>
                  <a:lnTo>
                    <a:pt x="1082" y="236"/>
                  </a:lnTo>
                  <a:lnTo>
                    <a:pt x="1082" y="239"/>
                  </a:lnTo>
                  <a:lnTo>
                    <a:pt x="1085" y="239"/>
                  </a:lnTo>
                  <a:lnTo>
                    <a:pt x="1090" y="244"/>
                  </a:lnTo>
                  <a:lnTo>
                    <a:pt x="1092" y="244"/>
                  </a:lnTo>
                  <a:lnTo>
                    <a:pt x="1092" y="247"/>
                  </a:lnTo>
                  <a:lnTo>
                    <a:pt x="1092" y="249"/>
                  </a:lnTo>
                  <a:lnTo>
                    <a:pt x="1092" y="252"/>
                  </a:lnTo>
                  <a:lnTo>
                    <a:pt x="1095" y="254"/>
                  </a:lnTo>
                  <a:lnTo>
                    <a:pt x="1095" y="257"/>
                  </a:lnTo>
                  <a:lnTo>
                    <a:pt x="1095" y="259"/>
                  </a:lnTo>
                  <a:lnTo>
                    <a:pt x="1092" y="262"/>
                  </a:lnTo>
                  <a:lnTo>
                    <a:pt x="1090" y="264"/>
                  </a:lnTo>
                  <a:lnTo>
                    <a:pt x="1087" y="267"/>
                  </a:lnTo>
                  <a:lnTo>
                    <a:pt x="1085" y="267"/>
                  </a:lnTo>
                  <a:lnTo>
                    <a:pt x="1082" y="269"/>
                  </a:lnTo>
                  <a:lnTo>
                    <a:pt x="1079" y="272"/>
                  </a:lnTo>
                  <a:lnTo>
                    <a:pt x="1079" y="275"/>
                  </a:lnTo>
                  <a:lnTo>
                    <a:pt x="1082" y="277"/>
                  </a:lnTo>
                  <a:lnTo>
                    <a:pt x="1085" y="277"/>
                  </a:lnTo>
                  <a:lnTo>
                    <a:pt x="1087" y="280"/>
                  </a:lnTo>
                  <a:lnTo>
                    <a:pt x="1090" y="282"/>
                  </a:lnTo>
                  <a:lnTo>
                    <a:pt x="1095" y="285"/>
                  </a:lnTo>
                  <a:lnTo>
                    <a:pt x="1097" y="287"/>
                  </a:lnTo>
                  <a:lnTo>
                    <a:pt x="1100" y="287"/>
                  </a:lnTo>
                  <a:lnTo>
                    <a:pt x="1102" y="287"/>
                  </a:lnTo>
                  <a:lnTo>
                    <a:pt x="1107" y="290"/>
                  </a:lnTo>
                  <a:lnTo>
                    <a:pt x="1110" y="290"/>
                  </a:lnTo>
                  <a:lnTo>
                    <a:pt x="1113" y="290"/>
                  </a:lnTo>
                  <a:lnTo>
                    <a:pt x="1115" y="292"/>
                  </a:lnTo>
                  <a:lnTo>
                    <a:pt x="1115" y="295"/>
                  </a:lnTo>
                  <a:lnTo>
                    <a:pt x="1118" y="297"/>
                  </a:lnTo>
                  <a:lnTo>
                    <a:pt x="1118" y="303"/>
                  </a:lnTo>
                  <a:lnTo>
                    <a:pt x="1118" y="305"/>
                  </a:lnTo>
                  <a:lnTo>
                    <a:pt x="1120" y="305"/>
                  </a:lnTo>
                  <a:lnTo>
                    <a:pt x="1120" y="308"/>
                  </a:lnTo>
                  <a:lnTo>
                    <a:pt x="1123" y="310"/>
                  </a:lnTo>
                  <a:lnTo>
                    <a:pt x="1125" y="313"/>
                  </a:lnTo>
                  <a:lnTo>
                    <a:pt x="1128" y="313"/>
                  </a:lnTo>
                  <a:lnTo>
                    <a:pt x="1128" y="315"/>
                  </a:lnTo>
                  <a:lnTo>
                    <a:pt x="1130" y="318"/>
                  </a:lnTo>
                  <a:lnTo>
                    <a:pt x="1130" y="320"/>
                  </a:lnTo>
                  <a:lnTo>
                    <a:pt x="1133" y="323"/>
                  </a:lnTo>
                  <a:lnTo>
                    <a:pt x="1133" y="325"/>
                  </a:lnTo>
                  <a:lnTo>
                    <a:pt x="1133" y="328"/>
                  </a:lnTo>
                  <a:lnTo>
                    <a:pt x="1133" y="331"/>
                  </a:lnTo>
                  <a:lnTo>
                    <a:pt x="1133" y="333"/>
                  </a:lnTo>
                  <a:lnTo>
                    <a:pt x="1133" y="336"/>
                  </a:lnTo>
                  <a:lnTo>
                    <a:pt x="1133" y="338"/>
                  </a:lnTo>
                  <a:lnTo>
                    <a:pt x="1130" y="341"/>
                  </a:lnTo>
                  <a:lnTo>
                    <a:pt x="1130" y="343"/>
                  </a:lnTo>
                  <a:lnTo>
                    <a:pt x="1128" y="343"/>
                  </a:lnTo>
                  <a:lnTo>
                    <a:pt x="1125" y="343"/>
                  </a:lnTo>
                  <a:lnTo>
                    <a:pt x="1125" y="348"/>
                  </a:lnTo>
                  <a:lnTo>
                    <a:pt x="1123" y="351"/>
                  </a:lnTo>
                  <a:lnTo>
                    <a:pt x="1123" y="353"/>
                  </a:lnTo>
                  <a:lnTo>
                    <a:pt x="1123" y="356"/>
                  </a:lnTo>
                  <a:lnTo>
                    <a:pt x="1125" y="364"/>
                  </a:lnTo>
                  <a:lnTo>
                    <a:pt x="1123" y="364"/>
                  </a:lnTo>
                  <a:lnTo>
                    <a:pt x="1123" y="366"/>
                  </a:lnTo>
                  <a:lnTo>
                    <a:pt x="1120" y="366"/>
                  </a:lnTo>
                  <a:lnTo>
                    <a:pt x="1118" y="369"/>
                  </a:lnTo>
                  <a:lnTo>
                    <a:pt x="1115" y="369"/>
                  </a:lnTo>
                  <a:lnTo>
                    <a:pt x="1113" y="369"/>
                  </a:lnTo>
                  <a:lnTo>
                    <a:pt x="1113" y="371"/>
                  </a:lnTo>
                  <a:lnTo>
                    <a:pt x="1107" y="374"/>
                  </a:lnTo>
                  <a:lnTo>
                    <a:pt x="1107" y="376"/>
                  </a:lnTo>
                  <a:lnTo>
                    <a:pt x="1105" y="379"/>
                  </a:lnTo>
                  <a:lnTo>
                    <a:pt x="1105" y="381"/>
                  </a:lnTo>
                  <a:lnTo>
                    <a:pt x="1102" y="384"/>
                  </a:lnTo>
                  <a:lnTo>
                    <a:pt x="1102" y="387"/>
                  </a:lnTo>
                  <a:lnTo>
                    <a:pt x="1105" y="389"/>
                  </a:lnTo>
                  <a:lnTo>
                    <a:pt x="1107" y="392"/>
                  </a:lnTo>
                  <a:lnTo>
                    <a:pt x="1110" y="392"/>
                  </a:lnTo>
                  <a:lnTo>
                    <a:pt x="1110" y="394"/>
                  </a:lnTo>
                  <a:lnTo>
                    <a:pt x="1113" y="394"/>
                  </a:lnTo>
                  <a:lnTo>
                    <a:pt x="1115" y="397"/>
                  </a:lnTo>
                  <a:lnTo>
                    <a:pt x="1118" y="397"/>
                  </a:lnTo>
                  <a:lnTo>
                    <a:pt x="1120" y="397"/>
                  </a:lnTo>
                  <a:lnTo>
                    <a:pt x="1118" y="397"/>
                  </a:lnTo>
                  <a:lnTo>
                    <a:pt x="1115" y="399"/>
                  </a:lnTo>
                  <a:lnTo>
                    <a:pt x="1113" y="399"/>
                  </a:lnTo>
                  <a:lnTo>
                    <a:pt x="1113" y="402"/>
                  </a:lnTo>
                  <a:lnTo>
                    <a:pt x="1110" y="402"/>
                  </a:lnTo>
                  <a:lnTo>
                    <a:pt x="1105" y="402"/>
                  </a:lnTo>
                  <a:lnTo>
                    <a:pt x="1102" y="402"/>
                  </a:lnTo>
                  <a:lnTo>
                    <a:pt x="1100" y="399"/>
                  </a:lnTo>
                  <a:lnTo>
                    <a:pt x="1097" y="399"/>
                  </a:lnTo>
                  <a:lnTo>
                    <a:pt x="1095" y="399"/>
                  </a:lnTo>
                  <a:lnTo>
                    <a:pt x="1092" y="399"/>
                  </a:lnTo>
                  <a:lnTo>
                    <a:pt x="1090" y="399"/>
                  </a:lnTo>
                  <a:lnTo>
                    <a:pt x="1087" y="402"/>
                  </a:lnTo>
                  <a:lnTo>
                    <a:pt x="1085" y="402"/>
                  </a:lnTo>
                  <a:lnTo>
                    <a:pt x="1085" y="404"/>
                  </a:lnTo>
                  <a:lnTo>
                    <a:pt x="1085" y="409"/>
                  </a:lnTo>
                  <a:lnTo>
                    <a:pt x="1085" y="412"/>
                  </a:lnTo>
                  <a:lnTo>
                    <a:pt x="1085" y="415"/>
                  </a:lnTo>
                  <a:lnTo>
                    <a:pt x="1090" y="420"/>
                  </a:lnTo>
                  <a:lnTo>
                    <a:pt x="1092" y="422"/>
                  </a:lnTo>
                  <a:lnTo>
                    <a:pt x="1095" y="425"/>
                  </a:lnTo>
                  <a:lnTo>
                    <a:pt x="1095" y="427"/>
                  </a:lnTo>
                  <a:lnTo>
                    <a:pt x="1095" y="430"/>
                  </a:lnTo>
                  <a:lnTo>
                    <a:pt x="1092" y="432"/>
                  </a:lnTo>
                  <a:lnTo>
                    <a:pt x="1092" y="435"/>
                  </a:lnTo>
                  <a:lnTo>
                    <a:pt x="1090" y="437"/>
                  </a:lnTo>
                  <a:lnTo>
                    <a:pt x="1090" y="443"/>
                  </a:lnTo>
                  <a:lnTo>
                    <a:pt x="1090" y="445"/>
                  </a:lnTo>
                  <a:lnTo>
                    <a:pt x="1087" y="445"/>
                  </a:lnTo>
                  <a:lnTo>
                    <a:pt x="1087" y="448"/>
                  </a:lnTo>
                  <a:lnTo>
                    <a:pt x="1085" y="448"/>
                  </a:lnTo>
                  <a:lnTo>
                    <a:pt x="1085" y="450"/>
                  </a:lnTo>
                  <a:lnTo>
                    <a:pt x="1082" y="450"/>
                  </a:lnTo>
                  <a:lnTo>
                    <a:pt x="1079" y="453"/>
                  </a:lnTo>
                  <a:lnTo>
                    <a:pt x="1077" y="450"/>
                  </a:lnTo>
                  <a:lnTo>
                    <a:pt x="1077" y="448"/>
                  </a:lnTo>
                  <a:lnTo>
                    <a:pt x="1074" y="445"/>
                  </a:lnTo>
                  <a:lnTo>
                    <a:pt x="1072" y="445"/>
                  </a:lnTo>
                  <a:lnTo>
                    <a:pt x="1069" y="445"/>
                  </a:lnTo>
                  <a:lnTo>
                    <a:pt x="1069" y="443"/>
                  </a:lnTo>
                  <a:lnTo>
                    <a:pt x="1064" y="443"/>
                  </a:lnTo>
                  <a:lnTo>
                    <a:pt x="1064" y="440"/>
                  </a:lnTo>
                  <a:lnTo>
                    <a:pt x="1059" y="440"/>
                  </a:lnTo>
                  <a:lnTo>
                    <a:pt x="1059" y="443"/>
                  </a:lnTo>
                  <a:lnTo>
                    <a:pt x="1057" y="443"/>
                  </a:lnTo>
                  <a:lnTo>
                    <a:pt x="1057" y="448"/>
                  </a:lnTo>
                  <a:lnTo>
                    <a:pt x="1057" y="450"/>
                  </a:lnTo>
                  <a:lnTo>
                    <a:pt x="1054" y="455"/>
                  </a:lnTo>
                  <a:lnTo>
                    <a:pt x="1057" y="458"/>
                  </a:lnTo>
                  <a:lnTo>
                    <a:pt x="1057" y="460"/>
                  </a:lnTo>
                  <a:lnTo>
                    <a:pt x="1057" y="463"/>
                  </a:lnTo>
                  <a:lnTo>
                    <a:pt x="1057" y="465"/>
                  </a:lnTo>
                  <a:lnTo>
                    <a:pt x="1059" y="468"/>
                  </a:lnTo>
                  <a:lnTo>
                    <a:pt x="1059" y="471"/>
                  </a:lnTo>
                  <a:lnTo>
                    <a:pt x="1059" y="473"/>
                  </a:lnTo>
                  <a:lnTo>
                    <a:pt x="1059" y="478"/>
                  </a:lnTo>
                  <a:lnTo>
                    <a:pt x="1059" y="481"/>
                  </a:lnTo>
                  <a:lnTo>
                    <a:pt x="1062" y="481"/>
                  </a:lnTo>
                  <a:lnTo>
                    <a:pt x="1064" y="483"/>
                  </a:lnTo>
                  <a:lnTo>
                    <a:pt x="1067" y="483"/>
                  </a:lnTo>
                  <a:lnTo>
                    <a:pt x="1069" y="483"/>
                  </a:lnTo>
                  <a:lnTo>
                    <a:pt x="1069" y="486"/>
                  </a:lnTo>
                  <a:lnTo>
                    <a:pt x="1072" y="488"/>
                  </a:lnTo>
                  <a:lnTo>
                    <a:pt x="1077" y="491"/>
                  </a:lnTo>
                  <a:lnTo>
                    <a:pt x="1079" y="493"/>
                  </a:lnTo>
                  <a:lnTo>
                    <a:pt x="1082" y="493"/>
                  </a:lnTo>
                  <a:lnTo>
                    <a:pt x="1085" y="493"/>
                  </a:lnTo>
                  <a:lnTo>
                    <a:pt x="1087" y="493"/>
                  </a:lnTo>
                  <a:lnTo>
                    <a:pt x="1090" y="493"/>
                  </a:lnTo>
                  <a:lnTo>
                    <a:pt x="1092" y="493"/>
                  </a:lnTo>
                  <a:lnTo>
                    <a:pt x="1092" y="491"/>
                  </a:lnTo>
                  <a:lnTo>
                    <a:pt x="1095" y="491"/>
                  </a:lnTo>
                  <a:lnTo>
                    <a:pt x="1097" y="491"/>
                  </a:lnTo>
                  <a:lnTo>
                    <a:pt x="1100" y="491"/>
                  </a:lnTo>
                  <a:lnTo>
                    <a:pt x="1100" y="493"/>
                  </a:lnTo>
                  <a:lnTo>
                    <a:pt x="1097" y="493"/>
                  </a:lnTo>
                  <a:lnTo>
                    <a:pt x="1095" y="496"/>
                  </a:lnTo>
                  <a:lnTo>
                    <a:pt x="1095" y="499"/>
                  </a:lnTo>
                  <a:lnTo>
                    <a:pt x="1092" y="499"/>
                  </a:lnTo>
                  <a:lnTo>
                    <a:pt x="1092" y="501"/>
                  </a:lnTo>
                  <a:lnTo>
                    <a:pt x="1092" y="504"/>
                  </a:lnTo>
                  <a:lnTo>
                    <a:pt x="1090" y="504"/>
                  </a:lnTo>
                  <a:lnTo>
                    <a:pt x="1090" y="506"/>
                  </a:lnTo>
                  <a:lnTo>
                    <a:pt x="1092" y="509"/>
                  </a:lnTo>
                  <a:lnTo>
                    <a:pt x="1092" y="511"/>
                  </a:lnTo>
                  <a:lnTo>
                    <a:pt x="1090" y="514"/>
                  </a:lnTo>
                  <a:lnTo>
                    <a:pt x="1090" y="511"/>
                  </a:lnTo>
                  <a:lnTo>
                    <a:pt x="1087" y="509"/>
                  </a:lnTo>
                  <a:lnTo>
                    <a:pt x="1087" y="506"/>
                  </a:lnTo>
                  <a:lnTo>
                    <a:pt x="1085" y="506"/>
                  </a:lnTo>
                  <a:lnTo>
                    <a:pt x="1082" y="506"/>
                  </a:lnTo>
                  <a:lnTo>
                    <a:pt x="1082" y="504"/>
                  </a:lnTo>
                  <a:lnTo>
                    <a:pt x="1079" y="504"/>
                  </a:lnTo>
                  <a:lnTo>
                    <a:pt x="1077" y="504"/>
                  </a:lnTo>
                  <a:lnTo>
                    <a:pt x="1074" y="504"/>
                  </a:lnTo>
                  <a:lnTo>
                    <a:pt x="1074" y="501"/>
                  </a:lnTo>
                  <a:lnTo>
                    <a:pt x="1072" y="501"/>
                  </a:lnTo>
                  <a:lnTo>
                    <a:pt x="1069" y="499"/>
                  </a:lnTo>
                  <a:lnTo>
                    <a:pt x="1067" y="504"/>
                  </a:lnTo>
                  <a:lnTo>
                    <a:pt x="1067" y="506"/>
                  </a:lnTo>
                  <a:lnTo>
                    <a:pt x="1067" y="509"/>
                  </a:lnTo>
                  <a:lnTo>
                    <a:pt x="1069" y="509"/>
                  </a:lnTo>
                  <a:lnTo>
                    <a:pt x="1069" y="511"/>
                  </a:lnTo>
                  <a:lnTo>
                    <a:pt x="1069" y="514"/>
                  </a:lnTo>
                  <a:lnTo>
                    <a:pt x="1067" y="514"/>
                  </a:lnTo>
                  <a:lnTo>
                    <a:pt x="1067" y="516"/>
                  </a:lnTo>
                  <a:lnTo>
                    <a:pt x="1064" y="519"/>
                  </a:lnTo>
                  <a:lnTo>
                    <a:pt x="1064" y="521"/>
                  </a:lnTo>
                  <a:lnTo>
                    <a:pt x="1062" y="521"/>
                  </a:lnTo>
                  <a:lnTo>
                    <a:pt x="1062" y="524"/>
                  </a:lnTo>
                  <a:lnTo>
                    <a:pt x="1059" y="521"/>
                  </a:lnTo>
                  <a:lnTo>
                    <a:pt x="1057" y="521"/>
                  </a:lnTo>
                  <a:lnTo>
                    <a:pt x="1054" y="521"/>
                  </a:lnTo>
                  <a:lnTo>
                    <a:pt x="1049" y="519"/>
                  </a:lnTo>
                  <a:lnTo>
                    <a:pt x="1046" y="519"/>
                  </a:lnTo>
                  <a:lnTo>
                    <a:pt x="1041" y="521"/>
                  </a:lnTo>
                  <a:lnTo>
                    <a:pt x="1039" y="524"/>
                  </a:lnTo>
                  <a:lnTo>
                    <a:pt x="1036" y="527"/>
                  </a:lnTo>
                  <a:lnTo>
                    <a:pt x="1034" y="529"/>
                  </a:lnTo>
                  <a:lnTo>
                    <a:pt x="1031" y="529"/>
                  </a:lnTo>
                  <a:lnTo>
                    <a:pt x="1029" y="532"/>
                  </a:lnTo>
                  <a:lnTo>
                    <a:pt x="1023" y="534"/>
                  </a:lnTo>
                  <a:lnTo>
                    <a:pt x="1021" y="537"/>
                  </a:lnTo>
                  <a:lnTo>
                    <a:pt x="1021" y="539"/>
                  </a:lnTo>
                  <a:lnTo>
                    <a:pt x="1021" y="544"/>
                  </a:lnTo>
                  <a:lnTo>
                    <a:pt x="1018" y="544"/>
                  </a:lnTo>
                  <a:lnTo>
                    <a:pt x="1016" y="544"/>
                  </a:lnTo>
                  <a:lnTo>
                    <a:pt x="1013" y="542"/>
                  </a:lnTo>
                  <a:lnTo>
                    <a:pt x="1008" y="544"/>
                  </a:lnTo>
                  <a:lnTo>
                    <a:pt x="1006" y="544"/>
                  </a:lnTo>
                  <a:lnTo>
                    <a:pt x="1003" y="544"/>
                  </a:lnTo>
                  <a:lnTo>
                    <a:pt x="1001" y="547"/>
                  </a:lnTo>
                  <a:lnTo>
                    <a:pt x="998" y="547"/>
                  </a:lnTo>
                  <a:lnTo>
                    <a:pt x="998" y="549"/>
                  </a:lnTo>
                  <a:lnTo>
                    <a:pt x="995" y="549"/>
                  </a:lnTo>
                  <a:lnTo>
                    <a:pt x="995" y="552"/>
                  </a:lnTo>
                  <a:lnTo>
                    <a:pt x="993" y="555"/>
                  </a:lnTo>
                  <a:lnTo>
                    <a:pt x="990" y="557"/>
                  </a:lnTo>
                  <a:lnTo>
                    <a:pt x="990" y="560"/>
                  </a:lnTo>
                  <a:lnTo>
                    <a:pt x="988" y="560"/>
                  </a:lnTo>
                  <a:lnTo>
                    <a:pt x="985" y="565"/>
                  </a:lnTo>
                  <a:lnTo>
                    <a:pt x="985" y="572"/>
                  </a:lnTo>
                  <a:lnTo>
                    <a:pt x="985" y="575"/>
                  </a:lnTo>
                  <a:lnTo>
                    <a:pt x="985" y="577"/>
                  </a:lnTo>
                  <a:lnTo>
                    <a:pt x="985" y="580"/>
                  </a:lnTo>
                  <a:lnTo>
                    <a:pt x="988" y="580"/>
                  </a:lnTo>
                  <a:lnTo>
                    <a:pt x="988" y="583"/>
                  </a:lnTo>
                  <a:lnTo>
                    <a:pt x="990" y="583"/>
                  </a:lnTo>
                  <a:lnTo>
                    <a:pt x="993" y="583"/>
                  </a:lnTo>
                  <a:lnTo>
                    <a:pt x="993" y="580"/>
                  </a:lnTo>
                  <a:lnTo>
                    <a:pt x="993" y="577"/>
                  </a:lnTo>
                  <a:lnTo>
                    <a:pt x="995" y="577"/>
                  </a:lnTo>
                  <a:lnTo>
                    <a:pt x="995" y="575"/>
                  </a:lnTo>
                  <a:lnTo>
                    <a:pt x="998" y="572"/>
                  </a:lnTo>
                  <a:lnTo>
                    <a:pt x="998" y="570"/>
                  </a:lnTo>
                  <a:lnTo>
                    <a:pt x="1001" y="570"/>
                  </a:lnTo>
                  <a:lnTo>
                    <a:pt x="1001" y="567"/>
                  </a:lnTo>
                  <a:lnTo>
                    <a:pt x="1003" y="567"/>
                  </a:lnTo>
                  <a:lnTo>
                    <a:pt x="1006" y="567"/>
                  </a:lnTo>
                  <a:lnTo>
                    <a:pt x="1008" y="567"/>
                  </a:lnTo>
                  <a:lnTo>
                    <a:pt x="1008" y="570"/>
                  </a:lnTo>
                  <a:lnTo>
                    <a:pt x="1011" y="570"/>
                  </a:lnTo>
                  <a:lnTo>
                    <a:pt x="1008" y="572"/>
                  </a:lnTo>
                  <a:lnTo>
                    <a:pt x="1008" y="575"/>
                  </a:lnTo>
                  <a:lnTo>
                    <a:pt x="1008" y="577"/>
                  </a:lnTo>
                  <a:lnTo>
                    <a:pt x="1011" y="580"/>
                  </a:lnTo>
                  <a:lnTo>
                    <a:pt x="1011" y="583"/>
                  </a:lnTo>
                  <a:lnTo>
                    <a:pt x="1011" y="585"/>
                  </a:lnTo>
                  <a:lnTo>
                    <a:pt x="1013" y="585"/>
                  </a:lnTo>
                  <a:lnTo>
                    <a:pt x="1013" y="588"/>
                  </a:lnTo>
                  <a:lnTo>
                    <a:pt x="1011" y="590"/>
                  </a:lnTo>
                  <a:lnTo>
                    <a:pt x="1011" y="593"/>
                  </a:lnTo>
                  <a:lnTo>
                    <a:pt x="1011" y="595"/>
                  </a:lnTo>
                  <a:lnTo>
                    <a:pt x="1008" y="595"/>
                  </a:lnTo>
                  <a:lnTo>
                    <a:pt x="1006" y="598"/>
                  </a:lnTo>
                  <a:lnTo>
                    <a:pt x="1006" y="600"/>
                  </a:lnTo>
                  <a:lnTo>
                    <a:pt x="1003" y="600"/>
                  </a:lnTo>
                  <a:lnTo>
                    <a:pt x="1001" y="603"/>
                  </a:lnTo>
                  <a:lnTo>
                    <a:pt x="1001" y="605"/>
                  </a:lnTo>
                  <a:lnTo>
                    <a:pt x="998" y="605"/>
                  </a:lnTo>
                  <a:lnTo>
                    <a:pt x="995" y="608"/>
                  </a:lnTo>
                  <a:lnTo>
                    <a:pt x="993" y="613"/>
                  </a:lnTo>
                  <a:lnTo>
                    <a:pt x="993" y="616"/>
                  </a:lnTo>
                  <a:lnTo>
                    <a:pt x="990" y="616"/>
                  </a:lnTo>
                  <a:lnTo>
                    <a:pt x="990" y="618"/>
                  </a:lnTo>
                  <a:lnTo>
                    <a:pt x="988" y="618"/>
                  </a:lnTo>
                  <a:lnTo>
                    <a:pt x="988" y="621"/>
                  </a:lnTo>
                  <a:lnTo>
                    <a:pt x="988" y="623"/>
                  </a:lnTo>
                  <a:lnTo>
                    <a:pt x="990" y="623"/>
                  </a:lnTo>
                  <a:lnTo>
                    <a:pt x="990" y="626"/>
                  </a:lnTo>
                  <a:lnTo>
                    <a:pt x="995" y="628"/>
                  </a:lnTo>
                  <a:lnTo>
                    <a:pt x="995" y="631"/>
                  </a:lnTo>
                  <a:lnTo>
                    <a:pt x="1001" y="633"/>
                  </a:lnTo>
                  <a:lnTo>
                    <a:pt x="1003" y="636"/>
                  </a:lnTo>
                  <a:lnTo>
                    <a:pt x="1003" y="639"/>
                  </a:lnTo>
                  <a:lnTo>
                    <a:pt x="1006" y="641"/>
                  </a:lnTo>
                  <a:lnTo>
                    <a:pt x="1006" y="644"/>
                  </a:lnTo>
                  <a:lnTo>
                    <a:pt x="1003" y="644"/>
                  </a:lnTo>
                  <a:lnTo>
                    <a:pt x="1003" y="646"/>
                  </a:lnTo>
                  <a:lnTo>
                    <a:pt x="1001" y="646"/>
                  </a:lnTo>
                  <a:lnTo>
                    <a:pt x="998" y="649"/>
                  </a:lnTo>
                  <a:lnTo>
                    <a:pt x="998" y="651"/>
                  </a:lnTo>
                  <a:lnTo>
                    <a:pt x="998" y="654"/>
                  </a:lnTo>
                  <a:lnTo>
                    <a:pt x="998" y="656"/>
                  </a:lnTo>
                  <a:lnTo>
                    <a:pt x="998" y="659"/>
                  </a:lnTo>
                  <a:lnTo>
                    <a:pt x="998" y="661"/>
                  </a:lnTo>
                  <a:lnTo>
                    <a:pt x="998" y="664"/>
                  </a:lnTo>
                  <a:lnTo>
                    <a:pt x="998" y="667"/>
                  </a:lnTo>
                  <a:lnTo>
                    <a:pt x="995" y="667"/>
                  </a:lnTo>
                  <a:lnTo>
                    <a:pt x="993" y="667"/>
                  </a:lnTo>
                  <a:lnTo>
                    <a:pt x="990" y="667"/>
                  </a:lnTo>
                  <a:lnTo>
                    <a:pt x="988" y="667"/>
                  </a:lnTo>
                  <a:lnTo>
                    <a:pt x="985" y="669"/>
                  </a:lnTo>
                  <a:lnTo>
                    <a:pt x="983" y="669"/>
                  </a:lnTo>
                  <a:lnTo>
                    <a:pt x="980" y="669"/>
                  </a:lnTo>
                  <a:lnTo>
                    <a:pt x="978" y="672"/>
                  </a:lnTo>
                  <a:lnTo>
                    <a:pt x="978" y="674"/>
                  </a:lnTo>
                  <a:lnTo>
                    <a:pt x="980" y="674"/>
                  </a:lnTo>
                  <a:lnTo>
                    <a:pt x="980" y="677"/>
                  </a:lnTo>
                  <a:lnTo>
                    <a:pt x="983" y="679"/>
                  </a:lnTo>
                  <a:lnTo>
                    <a:pt x="983" y="682"/>
                  </a:lnTo>
                  <a:lnTo>
                    <a:pt x="983" y="684"/>
                  </a:lnTo>
                  <a:lnTo>
                    <a:pt x="983" y="687"/>
                  </a:lnTo>
                  <a:lnTo>
                    <a:pt x="985" y="687"/>
                  </a:lnTo>
                  <a:lnTo>
                    <a:pt x="988" y="687"/>
                  </a:lnTo>
                  <a:lnTo>
                    <a:pt x="988" y="689"/>
                  </a:lnTo>
                  <a:lnTo>
                    <a:pt x="990" y="689"/>
                  </a:lnTo>
                  <a:lnTo>
                    <a:pt x="990" y="692"/>
                  </a:lnTo>
                  <a:lnTo>
                    <a:pt x="990" y="695"/>
                  </a:lnTo>
                  <a:lnTo>
                    <a:pt x="993" y="697"/>
                  </a:lnTo>
                  <a:lnTo>
                    <a:pt x="995" y="702"/>
                  </a:lnTo>
                  <a:lnTo>
                    <a:pt x="995" y="705"/>
                  </a:lnTo>
                  <a:lnTo>
                    <a:pt x="993" y="705"/>
                  </a:lnTo>
                  <a:lnTo>
                    <a:pt x="990" y="705"/>
                  </a:lnTo>
                  <a:lnTo>
                    <a:pt x="985" y="710"/>
                  </a:lnTo>
                  <a:lnTo>
                    <a:pt x="985" y="712"/>
                  </a:lnTo>
                  <a:lnTo>
                    <a:pt x="983" y="712"/>
                  </a:lnTo>
                  <a:lnTo>
                    <a:pt x="983" y="715"/>
                  </a:lnTo>
                  <a:lnTo>
                    <a:pt x="980" y="715"/>
                  </a:lnTo>
                  <a:lnTo>
                    <a:pt x="978" y="717"/>
                  </a:lnTo>
                  <a:lnTo>
                    <a:pt x="980" y="717"/>
                  </a:lnTo>
                  <a:lnTo>
                    <a:pt x="983" y="720"/>
                  </a:lnTo>
                  <a:lnTo>
                    <a:pt x="988" y="728"/>
                  </a:lnTo>
                  <a:lnTo>
                    <a:pt x="990" y="730"/>
                  </a:lnTo>
                  <a:lnTo>
                    <a:pt x="990" y="733"/>
                  </a:lnTo>
                  <a:lnTo>
                    <a:pt x="990" y="735"/>
                  </a:lnTo>
                  <a:lnTo>
                    <a:pt x="993" y="738"/>
                  </a:lnTo>
                  <a:lnTo>
                    <a:pt x="993" y="740"/>
                  </a:lnTo>
                  <a:lnTo>
                    <a:pt x="993" y="743"/>
                  </a:lnTo>
                  <a:lnTo>
                    <a:pt x="993" y="745"/>
                  </a:lnTo>
                  <a:lnTo>
                    <a:pt x="983" y="761"/>
                  </a:lnTo>
                  <a:lnTo>
                    <a:pt x="980" y="761"/>
                  </a:lnTo>
                  <a:lnTo>
                    <a:pt x="978" y="763"/>
                  </a:lnTo>
                  <a:lnTo>
                    <a:pt x="973" y="763"/>
                  </a:lnTo>
                  <a:lnTo>
                    <a:pt x="970" y="763"/>
                  </a:lnTo>
                  <a:lnTo>
                    <a:pt x="967" y="763"/>
                  </a:lnTo>
                  <a:lnTo>
                    <a:pt x="965" y="766"/>
                  </a:lnTo>
                  <a:lnTo>
                    <a:pt x="962" y="766"/>
                  </a:lnTo>
                  <a:lnTo>
                    <a:pt x="962" y="768"/>
                  </a:lnTo>
                  <a:lnTo>
                    <a:pt x="960" y="768"/>
                  </a:lnTo>
                  <a:lnTo>
                    <a:pt x="957" y="768"/>
                  </a:lnTo>
                  <a:lnTo>
                    <a:pt x="955" y="768"/>
                  </a:lnTo>
                  <a:lnTo>
                    <a:pt x="955" y="771"/>
                  </a:lnTo>
                  <a:lnTo>
                    <a:pt x="952" y="771"/>
                  </a:lnTo>
                  <a:lnTo>
                    <a:pt x="950" y="771"/>
                  </a:lnTo>
                  <a:lnTo>
                    <a:pt x="947" y="771"/>
                  </a:lnTo>
                  <a:lnTo>
                    <a:pt x="947" y="773"/>
                  </a:lnTo>
                  <a:lnTo>
                    <a:pt x="942" y="773"/>
                  </a:lnTo>
                  <a:lnTo>
                    <a:pt x="939" y="776"/>
                  </a:lnTo>
                  <a:lnTo>
                    <a:pt x="929" y="778"/>
                  </a:lnTo>
                  <a:lnTo>
                    <a:pt x="917" y="786"/>
                  </a:lnTo>
                  <a:lnTo>
                    <a:pt x="906" y="786"/>
                  </a:lnTo>
                  <a:lnTo>
                    <a:pt x="896" y="784"/>
                  </a:lnTo>
                  <a:lnTo>
                    <a:pt x="886" y="776"/>
                  </a:lnTo>
                  <a:lnTo>
                    <a:pt x="881" y="776"/>
                  </a:lnTo>
                  <a:lnTo>
                    <a:pt x="866" y="776"/>
                  </a:lnTo>
                  <a:lnTo>
                    <a:pt x="863" y="778"/>
                  </a:lnTo>
                  <a:lnTo>
                    <a:pt x="861" y="778"/>
                  </a:lnTo>
                  <a:lnTo>
                    <a:pt x="858" y="778"/>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 name="Freeform 11">
              <a:extLst>
                <a:ext uri="{FF2B5EF4-FFF2-40B4-BE49-F238E27FC236}">
                  <a16:creationId xmlns:a16="http://schemas.microsoft.com/office/drawing/2014/main" id="{75627D4B-765A-EAB8-E62B-C9F3BB81E5D9}"/>
                </a:ext>
              </a:extLst>
            </p:cNvPr>
            <p:cNvSpPr>
              <a:spLocks/>
            </p:cNvSpPr>
            <p:nvPr/>
          </p:nvSpPr>
          <p:spPr bwMode="auto">
            <a:xfrm>
              <a:off x="3065" y="2779"/>
              <a:ext cx="1079" cy="812"/>
            </a:xfrm>
            <a:custGeom>
              <a:avLst/>
              <a:gdLst>
                <a:gd name="T0" fmla="*/ 626 w 1079"/>
                <a:gd name="T1" fmla="*/ 748 h 812"/>
                <a:gd name="T2" fmla="*/ 588 w 1079"/>
                <a:gd name="T3" fmla="*/ 753 h 812"/>
                <a:gd name="T4" fmla="*/ 560 w 1079"/>
                <a:gd name="T5" fmla="*/ 753 h 812"/>
                <a:gd name="T6" fmla="*/ 519 w 1079"/>
                <a:gd name="T7" fmla="*/ 759 h 812"/>
                <a:gd name="T8" fmla="*/ 481 w 1079"/>
                <a:gd name="T9" fmla="*/ 764 h 812"/>
                <a:gd name="T10" fmla="*/ 446 w 1079"/>
                <a:gd name="T11" fmla="*/ 766 h 812"/>
                <a:gd name="T12" fmla="*/ 410 w 1079"/>
                <a:gd name="T13" fmla="*/ 774 h 812"/>
                <a:gd name="T14" fmla="*/ 377 w 1079"/>
                <a:gd name="T15" fmla="*/ 779 h 812"/>
                <a:gd name="T16" fmla="*/ 339 w 1079"/>
                <a:gd name="T17" fmla="*/ 784 h 812"/>
                <a:gd name="T18" fmla="*/ 308 w 1079"/>
                <a:gd name="T19" fmla="*/ 787 h 812"/>
                <a:gd name="T20" fmla="*/ 262 w 1079"/>
                <a:gd name="T21" fmla="*/ 789 h 812"/>
                <a:gd name="T22" fmla="*/ 211 w 1079"/>
                <a:gd name="T23" fmla="*/ 792 h 812"/>
                <a:gd name="T24" fmla="*/ 171 w 1079"/>
                <a:gd name="T25" fmla="*/ 794 h 812"/>
                <a:gd name="T26" fmla="*/ 140 w 1079"/>
                <a:gd name="T27" fmla="*/ 797 h 812"/>
                <a:gd name="T28" fmla="*/ 99 w 1079"/>
                <a:gd name="T29" fmla="*/ 799 h 812"/>
                <a:gd name="T30" fmla="*/ 61 w 1079"/>
                <a:gd name="T31" fmla="*/ 804 h 812"/>
                <a:gd name="T32" fmla="*/ 23 w 1079"/>
                <a:gd name="T33" fmla="*/ 809 h 812"/>
                <a:gd name="T34" fmla="*/ 181 w 1079"/>
                <a:gd name="T35" fmla="*/ 771 h 812"/>
                <a:gd name="T36" fmla="*/ 209 w 1079"/>
                <a:gd name="T37" fmla="*/ 667 h 812"/>
                <a:gd name="T38" fmla="*/ 224 w 1079"/>
                <a:gd name="T39" fmla="*/ 624 h 812"/>
                <a:gd name="T40" fmla="*/ 234 w 1079"/>
                <a:gd name="T41" fmla="*/ 583 h 812"/>
                <a:gd name="T42" fmla="*/ 234 w 1079"/>
                <a:gd name="T43" fmla="*/ 308 h 812"/>
                <a:gd name="T44" fmla="*/ 334 w 1079"/>
                <a:gd name="T45" fmla="*/ 216 h 812"/>
                <a:gd name="T46" fmla="*/ 390 w 1079"/>
                <a:gd name="T47" fmla="*/ 201 h 812"/>
                <a:gd name="T48" fmla="*/ 486 w 1079"/>
                <a:gd name="T49" fmla="*/ 209 h 812"/>
                <a:gd name="T50" fmla="*/ 530 w 1079"/>
                <a:gd name="T51" fmla="*/ 211 h 812"/>
                <a:gd name="T52" fmla="*/ 586 w 1079"/>
                <a:gd name="T53" fmla="*/ 234 h 812"/>
                <a:gd name="T54" fmla="*/ 624 w 1079"/>
                <a:gd name="T55" fmla="*/ 239 h 812"/>
                <a:gd name="T56" fmla="*/ 677 w 1079"/>
                <a:gd name="T57" fmla="*/ 234 h 812"/>
                <a:gd name="T58" fmla="*/ 680 w 1079"/>
                <a:gd name="T59" fmla="*/ 196 h 812"/>
                <a:gd name="T60" fmla="*/ 685 w 1079"/>
                <a:gd name="T61" fmla="*/ 117 h 812"/>
                <a:gd name="T62" fmla="*/ 723 w 1079"/>
                <a:gd name="T63" fmla="*/ 59 h 812"/>
                <a:gd name="T64" fmla="*/ 830 w 1079"/>
                <a:gd name="T65" fmla="*/ 43 h 812"/>
                <a:gd name="T66" fmla="*/ 871 w 1079"/>
                <a:gd name="T67" fmla="*/ 31 h 812"/>
                <a:gd name="T68" fmla="*/ 924 w 1079"/>
                <a:gd name="T69" fmla="*/ 26 h 812"/>
                <a:gd name="T70" fmla="*/ 945 w 1079"/>
                <a:gd name="T71" fmla="*/ 99 h 812"/>
                <a:gd name="T72" fmla="*/ 995 w 1079"/>
                <a:gd name="T73" fmla="*/ 140 h 812"/>
                <a:gd name="T74" fmla="*/ 1041 w 1079"/>
                <a:gd name="T75" fmla="*/ 206 h 812"/>
                <a:gd name="T76" fmla="*/ 1044 w 1079"/>
                <a:gd name="T77" fmla="*/ 237 h 812"/>
                <a:gd name="T78" fmla="*/ 1069 w 1079"/>
                <a:gd name="T79" fmla="*/ 275 h 812"/>
                <a:gd name="T80" fmla="*/ 1072 w 1079"/>
                <a:gd name="T81" fmla="*/ 306 h 812"/>
                <a:gd name="T82" fmla="*/ 1054 w 1079"/>
                <a:gd name="T83" fmla="*/ 359 h 812"/>
                <a:gd name="T84" fmla="*/ 1049 w 1079"/>
                <a:gd name="T85" fmla="*/ 418 h 812"/>
                <a:gd name="T86" fmla="*/ 1054 w 1079"/>
                <a:gd name="T87" fmla="*/ 453 h 812"/>
                <a:gd name="T88" fmla="*/ 1029 w 1079"/>
                <a:gd name="T89" fmla="*/ 489 h 812"/>
                <a:gd name="T90" fmla="*/ 993 w 1079"/>
                <a:gd name="T91" fmla="*/ 524 h 812"/>
                <a:gd name="T92" fmla="*/ 970 w 1079"/>
                <a:gd name="T93" fmla="*/ 560 h 812"/>
                <a:gd name="T94" fmla="*/ 945 w 1079"/>
                <a:gd name="T95" fmla="*/ 596 h 812"/>
                <a:gd name="T96" fmla="*/ 939 w 1079"/>
                <a:gd name="T97" fmla="*/ 631 h 812"/>
                <a:gd name="T98" fmla="*/ 950 w 1079"/>
                <a:gd name="T99" fmla="*/ 677 h 812"/>
                <a:gd name="T100" fmla="*/ 960 w 1079"/>
                <a:gd name="T101" fmla="*/ 715 h 812"/>
                <a:gd name="T102" fmla="*/ 934 w 1079"/>
                <a:gd name="T103" fmla="*/ 731 h 812"/>
                <a:gd name="T104" fmla="*/ 909 w 1079"/>
                <a:gd name="T105" fmla="*/ 741 h 812"/>
                <a:gd name="T106" fmla="*/ 894 w 1079"/>
                <a:gd name="T107" fmla="*/ 697 h 812"/>
                <a:gd name="T108" fmla="*/ 855 w 1079"/>
                <a:gd name="T109" fmla="*/ 667 h 812"/>
                <a:gd name="T110" fmla="*/ 855 w 1079"/>
                <a:gd name="T111" fmla="*/ 634 h 812"/>
                <a:gd name="T112" fmla="*/ 845 w 1079"/>
                <a:gd name="T113" fmla="*/ 603 h 812"/>
                <a:gd name="T114" fmla="*/ 817 w 1079"/>
                <a:gd name="T115" fmla="*/ 578 h 812"/>
                <a:gd name="T116" fmla="*/ 794 w 1079"/>
                <a:gd name="T117" fmla="*/ 547 h 812"/>
                <a:gd name="T118" fmla="*/ 718 w 1079"/>
                <a:gd name="T119" fmla="*/ 550 h 812"/>
                <a:gd name="T120" fmla="*/ 601 w 1079"/>
                <a:gd name="T121" fmla="*/ 60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9" h="812">
                  <a:moveTo>
                    <a:pt x="629" y="705"/>
                  </a:moveTo>
                  <a:lnTo>
                    <a:pt x="629" y="708"/>
                  </a:lnTo>
                  <a:lnTo>
                    <a:pt x="629" y="710"/>
                  </a:lnTo>
                  <a:lnTo>
                    <a:pt x="631" y="710"/>
                  </a:lnTo>
                  <a:lnTo>
                    <a:pt x="634" y="713"/>
                  </a:lnTo>
                  <a:lnTo>
                    <a:pt x="637" y="736"/>
                  </a:lnTo>
                  <a:lnTo>
                    <a:pt x="642" y="736"/>
                  </a:lnTo>
                  <a:lnTo>
                    <a:pt x="647" y="746"/>
                  </a:lnTo>
                  <a:lnTo>
                    <a:pt x="644" y="746"/>
                  </a:lnTo>
                  <a:lnTo>
                    <a:pt x="642" y="746"/>
                  </a:lnTo>
                  <a:lnTo>
                    <a:pt x="639" y="746"/>
                  </a:lnTo>
                  <a:lnTo>
                    <a:pt x="637" y="746"/>
                  </a:lnTo>
                  <a:lnTo>
                    <a:pt x="637" y="748"/>
                  </a:lnTo>
                  <a:lnTo>
                    <a:pt x="634" y="748"/>
                  </a:lnTo>
                  <a:lnTo>
                    <a:pt x="631" y="748"/>
                  </a:lnTo>
                  <a:lnTo>
                    <a:pt x="629" y="748"/>
                  </a:lnTo>
                  <a:lnTo>
                    <a:pt x="626" y="748"/>
                  </a:lnTo>
                  <a:lnTo>
                    <a:pt x="624" y="748"/>
                  </a:lnTo>
                  <a:lnTo>
                    <a:pt x="621" y="748"/>
                  </a:lnTo>
                  <a:lnTo>
                    <a:pt x="619" y="748"/>
                  </a:lnTo>
                  <a:lnTo>
                    <a:pt x="616" y="748"/>
                  </a:lnTo>
                  <a:lnTo>
                    <a:pt x="614" y="748"/>
                  </a:lnTo>
                  <a:lnTo>
                    <a:pt x="611" y="748"/>
                  </a:lnTo>
                  <a:lnTo>
                    <a:pt x="611" y="751"/>
                  </a:lnTo>
                  <a:lnTo>
                    <a:pt x="609" y="751"/>
                  </a:lnTo>
                  <a:lnTo>
                    <a:pt x="606" y="751"/>
                  </a:lnTo>
                  <a:lnTo>
                    <a:pt x="603" y="751"/>
                  </a:lnTo>
                  <a:lnTo>
                    <a:pt x="601" y="751"/>
                  </a:lnTo>
                  <a:lnTo>
                    <a:pt x="598" y="751"/>
                  </a:lnTo>
                  <a:lnTo>
                    <a:pt x="596" y="751"/>
                  </a:lnTo>
                  <a:lnTo>
                    <a:pt x="593" y="751"/>
                  </a:lnTo>
                  <a:lnTo>
                    <a:pt x="591" y="751"/>
                  </a:lnTo>
                  <a:lnTo>
                    <a:pt x="588" y="751"/>
                  </a:lnTo>
                  <a:lnTo>
                    <a:pt x="588" y="753"/>
                  </a:lnTo>
                  <a:lnTo>
                    <a:pt x="588" y="751"/>
                  </a:lnTo>
                  <a:lnTo>
                    <a:pt x="588" y="753"/>
                  </a:lnTo>
                  <a:lnTo>
                    <a:pt x="588" y="751"/>
                  </a:lnTo>
                  <a:lnTo>
                    <a:pt x="586" y="751"/>
                  </a:lnTo>
                  <a:lnTo>
                    <a:pt x="586" y="753"/>
                  </a:lnTo>
                  <a:lnTo>
                    <a:pt x="583" y="753"/>
                  </a:lnTo>
                  <a:lnTo>
                    <a:pt x="581" y="753"/>
                  </a:lnTo>
                  <a:lnTo>
                    <a:pt x="578" y="753"/>
                  </a:lnTo>
                  <a:lnTo>
                    <a:pt x="575" y="753"/>
                  </a:lnTo>
                  <a:lnTo>
                    <a:pt x="573" y="753"/>
                  </a:lnTo>
                  <a:lnTo>
                    <a:pt x="570" y="753"/>
                  </a:lnTo>
                  <a:lnTo>
                    <a:pt x="568" y="753"/>
                  </a:lnTo>
                  <a:lnTo>
                    <a:pt x="565" y="753"/>
                  </a:lnTo>
                  <a:lnTo>
                    <a:pt x="563" y="753"/>
                  </a:lnTo>
                  <a:lnTo>
                    <a:pt x="563" y="756"/>
                  </a:lnTo>
                  <a:lnTo>
                    <a:pt x="560" y="756"/>
                  </a:lnTo>
                  <a:lnTo>
                    <a:pt x="560" y="753"/>
                  </a:lnTo>
                  <a:lnTo>
                    <a:pt x="560" y="756"/>
                  </a:lnTo>
                  <a:lnTo>
                    <a:pt x="558" y="756"/>
                  </a:lnTo>
                  <a:lnTo>
                    <a:pt x="555" y="756"/>
                  </a:lnTo>
                  <a:lnTo>
                    <a:pt x="553" y="756"/>
                  </a:lnTo>
                  <a:lnTo>
                    <a:pt x="550" y="756"/>
                  </a:lnTo>
                  <a:lnTo>
                    <a:pt x="547" y="756"/>
                  </a:lnTo>
                  <a:lnTo>
                    <a:pt x="545" y="756"/>
                  </a:lnTo>
                  <a:lnTo>
                    <a:pt x="542" y="756"/>
                  </a:lnTo>
                  <a:lnTo>
                    <a:pt x="540" y="756"/>
                  </a:lnTo>
                  <a:lnTo>
                    <a:pt x="537" y="756"/>
                  </a:lnTo>
                  <a:lnTo>
                    <a:pt x="535" y="756"/>
                  </a:lnTo>
                  <a:lnTo>
                    <a:pt x="535" y="759"/>
                  </a:lnTo>
                  <a:lnTo>
                    <a:pt x="532" y="759"/>
                  </a:lnTo>
                  <a:lnTo>
                    <a:pt x="530" y="759"/>
                  </a:lnTo>
                  <a:lnTo>
                    <a:pt x="527" y="759"/>
                  </a:lnTo>
                  <a:lnTo>
                    <a:pt x="525" y="759"/>
                  </a:lnTo>
                  <a:lnTo>
                    <a:pt x="519" y="759"/>
                  </a:lnTo>
                  <a:lnTo>
                    <a:pt x="517" y="759"/>
                  </a:lnTo>
                  <a:lnTo>
                    <a:pt x="514" y="759"/>
                  </a:lnTo>
                  <a:lnTo>
                    <a:pt x="512" y="759"/>
                  </a:lnTo>
                  <a:lnTo>
                    <a:pt x="509" y="759"/>
                  </a:lnTo>
                  <a:lnTo>
                    <a:pt x="509" y="761"/>
                  </a:lnTo>
                  <a:lnTo>
                    <a:pt x="507" y="761"/>
                  </a:lnTo>
                  <a:lnTo>
                    <a:pt x="504" y="761"/>
                  </a:lnTo>
                  <a:lnTo>
                    <a:pt x="502" y="761"/>
                  </a:lnTo>
                  <a:lnTo>
                    <a:pt x="499" y="761"/>
                  </a:lnTo>
                  <a:lnTo>
                    <a:pt x="497" y="761"/>
                  </a:lnTo>
                  <a:lnTo>
                    <a:pt x="494" y="761"/>
                  </a:lnTo>
                  <a:lnTo>
                    <a:pt x="491" y="761"/>
                  </a:lnTo>
                  <a:lnTo>
                    <a:pt x="489" y="761"/>
                  </a:lnTo>
                  <a:lnTo>
                    <a:pt x="486" y="761"/>
                  </a:lnTo>
                  <a:lnTo>
                    <a:pt x="486" y="764"/>
                  </a:lnTo>
                  <a:lnTo>
                    <a:pt x="484" y="764"/>
                  </a:lnTo>
                  <a:lnTo>
                    <a:pt x="481" y="764"/>
                  </a:lnTo>
                  <a:lnTo>
                    <a:pt x="479" y="764"/>
                  </a:lnTo>
                  <a:lnTo>
                    <a:pt x="476" y="764"/>
                  </a:lnTo>
                  <a:lnTo>
                    <a:pt x="474" y="764"/>
                  </a:lnTo>
                  <a:lnTo>
                    <a:pt x="471" y="764"/>
                  </a:lnTo>
                  <a:lnTo>
                    <a:pt x="469" y="764"/>
                  </a:lnTo>
                  <a:lnTo>
                    <a:pt x="466" y="764"/>
                  </a:lnTo>
                  <a:lnTo>
                    <a:pt x="463" y="764"/>
                  </a:lnTo>
                  <a:lnTo>
                    <a:pt x="463" y="766"/>
                  </a:lnTo>
                  <a:lnTo>
                    <a:pt x="463" y="764"/>
                  </a:lnTo>
                  <a:lnTo>
                    <a:pt x="463" y="766"/>
                  </a:lnTo>
                  <a:lnTo>
                    <a:pt x="461" y="766"/>
                  </a:lnTo>
                  <a:lnTo>
                    <a:pt x="458" y="766"/>
                  </a:lnTo>
                  <a:lnTo>
                    <a:pt x="456" y="766"/>
                  </a:lnTo>
                  <a:lnTo>
                    <a:pt x="453" y="766"/>
                  </a:lnTo>
                  <a:lnTo>
                    <a:pt x="451" y="766"/>
                  </a:lnTo>
                  <a:lnTo>
                    <a:pt x="448" y="766"/>
                  </a:lnTo>
                  <a:lnTo>
                    <a:pt x="446" y="766"/>
                  </a:lnTo>
                  <a:lnTo>
                    <a:pt x="443" y="766"/>
                  </a:lnTo>
                  <a:lnTo>
                    <a:pt x="443" y="769"/>
                  </a:lnTo>
                  <a:lnTo>
                    <a:pt x="441" y="769"/>
                  </a:lnTo>
                  <a:lnTo>
                    <a:pt x="438" y="769"/>
                  </a:lnTo>
                  <a:lnTo>
                    <a:pt x="435" y="769"/>
                  </a:lnTo>
                  <a:lnTo>
                    <a:pt x="433" y="769"/>
                  </a:lnTo>
                  <a:lnTo>
                    <a:pt x="430" y="769"/>
                  </a:lnTo>
                  <a:lnTo>
                    <a:pt x="428" y="769"/>
                  </a:lnTo>
                  <a:lnTo>
                    <a:pt x="425" y="769"/>
                  </a:lnTo>
                  <a:lnTo>
                    <a:pt x="425" y="771"/>
                  </a:lnTo>
                  <a:lnTo>
                    <a:pt x="423" y="771"/>
                  </a:lnTo>
                  <a:lnTo>
                    <a:pt x="420" y="771"/>
                  </a:lnTo>
                  <a:lnTo>
                    <a:pt x="418" y="771"/>
                  </a:lnTo>
                  <a:lnTo>
                    <a:pt x="415" y="771"/>
                  </a:lnTo>
                  <a:lnTo>
                    <a:pt x="412" y="771"/>
                  </a:lnTo>
                  <a:lnTo>
                    <a:pt x="410" y="771"/>
                  </a:lnTo>
                  <a:lnTo>
                    <a:pt x="410" y="774"/>
                  </a:lnTo>
                  <a:lnTo>
                    <a:pt x="407" y="774"/>
                  </a:lnTo>
                  <a:lnTo>
                    <a:pt x="405" y="774"/>
                  </a:lnTo>
                  <a:lnTo>
                    <a:pt x="402" y="774"/>
                  </a:lnTo>
                  <a:lnTo>
                    <a:pt x="400" y="774"/>
                  </a:lnTo>
                  <a:lnTo>
                    <a:pt x="397" y="774"/>
                  </a:lnTo>
                  <a:lnTo>
                    <a:pt x="397" y="776"/>
                  </a:lnTo>
                  <a:lnTo>
                    <a:pt x="395" y="776"/>
                  </a:lnTo>
                  <a:lnTo>
                    <a:pt x="392" y="776"/>
                  </a:lnTo>
                  <a:lnTo>
                    <a:pt x="390" y="776"/>
                  </a:lnTo>
                  <a:lnTo>
                    <a:pt x="387" y="776"/>
                  </a:lnTo>
                  <a:lnTo>
                    <a:pt x="384" y="776"/>
                  </a:lnTo>
                  <a:lnTo>
                    <a:pt x="382" y="776"/>
                  </a:lnTo>
                  <a:lnTo>
                    <a:pt x="382" y="779"/>
                  </a:lnTo>
                  <a:lnTo>
                    <a:pt x="382" y="776"/>
                  </a:lnTo>
                  <a:lnTo>
                    <a:pt x="382" y="779"/>
                  </a:lnTo>
                  <a:lnTo>
                    <a:pt x="379" y="779"/>
                  </a:lnTo>
                  <a:lnTo>
                    <a:pt x="377" y="779"/>
                  </a:lnTo>
                  <a:lnTo>
                    <a:pt x="374" y="779"/>
                  </a:lnTo>
                  <a:lnTo>
                    <a:pt x="372" y="779"/>
                  </a:lnTo>
                  <a:lnTo>
                    <a:pt x="369" y="779"/>
                  </a:lnTo>
                  <a:lnTo>
                    <a:pt x="369" y="781"/>
                  </a:lnTo>
                  <a:lnTo>
                    <a:pt x="367" y="781"/>
                  </a:lnTo>
                  <a:lnTo>
                    <a:pt x="364" y="781"/>
                  </a:lnTo>
                  <a:lnTo>
                    <a:pt x="362" y="781"/>
                  </a:lnTo>
                  <a:lnTo>
                    <a:pt x="359" y="781"/>
                  </a:lnTo>
                  <a:lnTo>
                    <a:pt x="356" y="781"/>
                  </a:lnTo>
                  <a:lnTo>
                    <a:pt x="354" y="781"/>
                  </a:lnTo>
                  <a:lnTo>
                    <a:pt x="351" y="781"/>
                  </a:lnTo>
                  <a:lnTo>
                    <a:pt x="349" y="781"/>
                  </a:lnTo>
                  <a:lnTo>
                    <a:pt x="346" y="781"/>
                  </a:lnTo>
                  <a:lnTo>
                    <a:pt x="344" y="781"/>
                  </a:lnTo>
                  <a:lnTo>
                    <a:pt x="341" y="781"/>
                  </a:lnTo>
                  <a:lnTo>
                    <a:pt x="341" y="784"/>
                  </a:lnTo>
                  <a:lnTo>
                    <a:pt x="339" y="784"/>
                  </a:lnTo>
                  <a:lnTo>
                    <a:pt x="336" y="784"/>
                  </a:lnTo>
                  <a:lnTo>
                    <a:pt x="334" y="784"/>
                  </a:lnTo>
                  <a:lnTo>
                    <a:pt x="331" y="784"/>
                  </a:lnTo>
                  <a:lnTo>
                    <a:pt x="328" y="784"/>
                  </a:lnTo>
                  <a:lnTo>
                    <a:pt x="326" y="784"/>
                  </a:lnTo>
                  <a:lnTo>
                    <a:pt x="323" y="784"/>
                  </a:lnTo>
                  <a:lnTo>
                    <a:pt x="321" y="784"/>
                  </a:lnTo>
                  <a:lnTo>
                    <a:pt x="318" y="784"/>
                  </a:lnTo>
                  <a:lnTo>
                    <a:pt x="316" y="784"/>
                  </a:lnTo>
                  <a:lnTo>
                    <a:pt x="313" y="784"/>
                  </a:lnTo>
                  <a:lnTo>
                    <a:pt x="311" y="784"/>
                  </a:lnTo>
                  <a:lnTo>
                    <a:pt x="311" y="787"/>
                  </a:lnTo>
                  <a:lnTo>
                    <a:pt x="311" y="784"/>
                  </a:lnTo>
                  <a:lnTo>
                    <a:pt x="308" y="784"/>
                  </a:lnTo>
                  <a:lnTo>
                    <a:pt x="308" y="787"/>
                  </a:lnTo>
                  <a:lnTo>
                    <a:pt x="308" y="784"/>
                  </a:lnTo>
                  <a:lnTo>
                    <a:pt x="308" y="787"/>
                  </a:lnTo>
                  <a:lnTo>
                    <a:pt x="306" y="787"/>
                  </a:lnTo>
                  <a:lnTo>
                    <a:pt x="303" y="787"/>
                  </a:lnTo>
                  <a:lnTo>
                    <a:pt x="300" y="787"/>
                  </a:lnTo>
                  <a:lnTo>
                    <a:pt x="298" y="787"/>
                  </a:lnTo>
                  <a:lnTo>
                    <a:pt x="295" y="787"/>
                  </a:lnTo>
                  <a:lnTo>
                    <a:pt x="293" y="787"/>
                  </a:lnTo>
                  <a:lnTo>
                    <a:pt x="290" y="787"/>
                  </a:lnTo>
                  <a:lnTo>
                    <a:pt x="285" y="787"/>
                  </a:lnTo>
                  <a:lnTo>
                    <a:pt x="283" y="787"/>
                  </a:lnTo>
                  <a:lnTo>
                    <a:pt x="280" y="787"/>
                  </a:lnTo>
                  <a:lnTo>
                    <a:pt x="278" y="787"/>
                  </a:lnTo>
                  <a:lnTo>
                    <a:pt x="275" y="787"/>
                  </a:lnTo>
                  <a:lnTo>
                    <a:pt x="272" y="787"/>
                  </a:lnTo>
                  <a:lnTo>
                    <a:pt x="270" y="787"/>
                  </a:lnTo>
                  <a:lnTo>
                    <a:pt x="270" y="789"/>
                  </a:lnTo>
                  <a:lnTo>
                    <a:pt x="265" y="789"/>
                  </a:lnTo>
                  <a:lnTo>
                    <a:pt x="262" y="789"/>
                  </a:lnTo>
                  <a:lnTo>
                    <a:pt x="260" y="789"/>
                  </a:lnTo>
                  <a:lnTo>
                    <a:pt x="255" y="789"/>
                  </a:lnTo>
                  <a:lnTo>
                    <a:pt x="252" y="789"/>
                  </a:lnTo>
                  <a:lnTo>
                    <a:pt x="250" y="789"/>
                  </a:lnTo>
                  <a:lnTo>
                    <a:pt x="244" y="789"/>
                  </a:lnTo>
                  <a:lnTo>
                    <a:pt x="242" y="789"/>
                  </a:lnTo>
                  <a:lnTo>
                    <a:pt x="239" y="789"/>
                  </a:lnTo>
                  <a:lnTo>
                    <a:pt x="237" y="789"/>
                  </a:lnTo>
                  <a:lnTo>
                    <a:pt x="237" y="792"/>
                  </a:lnTo>
                  <a:lnTo>
                    <a:pt x="232" y="792"/>
                  </a:lnTo>
                  <a:lnTo>
                    <a:pt x="229" y="792"/>
                  </a:lnTo>
                  <a:lnTo>
                    <a:pt x="227" y="792"/>
                  </a:lnTo>
                  <a:lnTo>
                    <a:pt x="224" y="792"/>
                  </a:lnTo>
                  <a:lnTo>
                    <a:pt x="219" y="792"/>
                  </a:lnTo>
                  <a:lnTo>
                    <a:pt x="216" y="792"/>
                  </a:lnTo>
                  <a:lnTo>
                    <a:pt x="214" y="792"/>
                  </a:lnTo>
                  <a:lnTo>
                    <a:pt x="211" y="792"/>
                  </a:lnTo>
                  <a:lnTo>
                    <a:pt x="209" y="792"/>
                  </a:lnTo>
                  <a:lnTo>
                    <a:pt x="206" y="792"/>
                  </a:lnTo>
                  <a:lnTo>
                    <a:pt x="204" y="792"/>
                  </a:lnTo>
                  <a:lnTo>
                    <a:pt x="201" y="792"/>
                  </a:lnTo>
                  <a:lnTo>
                    <a:pt x="199" y="792"/>
                  </a:lnTo>
                  <a:lnTo>
                    <a:pt x="196" y="792"/>
                  </a:lnTo>
                  <a:lnTo>
                    <a:pt x="194" y="792"/>
                  </a:lnTo>
                  <a:lnTo>
                    <a:pt x="191" y="792"/>
                  </a:lnTo>
                  <a:lnTo>
                    <a:pt x="191" y="794"/>
                  </a:lnTo>
                  <a:lnTo>
                    <a:pt x="188" y="794"/>
                  </a:lnTo>
                  <a:lnTo>
                    <a:pt x="186" y="794"/>
                  </a:lnTo>
                  <a:lnTo>
                    <a:pt x="183" y="794"/>
                  </a:lnTo>
                  <a:lnTo>
                    <a:pt x="181" y="794"/>
                  </a:lnTo>
                  <a:lnTo>
                    <a:pt x="178" y="794"/>
                  </a:lnTo>
                  <a:lnTo>
                    <a:pt x="176" y="794"/>
                  </a:lnTo>
                  <a:lnTo>
                    <a:pt x="173" y="794"/>
                  </a:lnTo>
                  <a:lnTo>
                    <a:pt x="171" y="794"/>
                  </a:lnTo>
                  <a:lnTo>
                    <a:pt x="168" y="794"/>
                  </a:lnTo>
                  <a:lnTo>
                    <a:pt x="166" y="794"/>
                  </a:lnTo>
                  <a:lnTo>
                    <a:pt x="163" y="794"/>
                  </a:lnTo>
                  <a:lnTo>
                    <a:pt x="160" y="794"/>
                  </a:lnTo>
                  <a:lnTo>
                    <a:pt x="158" y="794"/>
                  </a:lnTo>
                  <a:lnTo>
                    <a:pt x="155" y="794"/>
                  </a:lnTo>
                  <a:lnTo>
                    <a:pt x="155" y="797"/>
                  </a:lnTo>
                  <a:lnTo>
                    <a:pt x="153" y="797"/>
                  </a:lnTo>
                  <a:lnTo>
                    <a:pt x="153" y="794"/>
                  </a:lnTo>
                  <a:lnTo>
                    <a:pt x="153" y="797"/>
                  </a:lnTo>
                  <a:lnTo>
                    <a:pt x="150" y="797"/>
                  </a:lnTo>
                  <a:lnTo>
                    <a:pt x="150" y="794"/>
                  </a:lnTo>
                  <a:lnTo>
                    <a:pt x="150" y="797"/>
                  </a:lnTo>
                  <a:lnTo>
                    <a:pt x="148" y="797"/>
                  </a:lnTo>
                  <a:lnTo>
                    <a:pt x="145" y="797"/>
                  </a:lnTo>
                  <a:lnTo>
                    <a:pt x="143" y="797"/>
                  </a:lnTo>
                  <a:lnTo>
                    <a:pt x="140" y="797"/>
                  </a:lnTo>
                  <a:lnTo>
                    <a:pt x="138" y="797"/>
                  </a:lnTo>
                  <a:lnTo>
                    <a:pt x="135" y="797"/>
                  </a:lnTo>
                  <a:lnTo>
                    <a:pt x="132" y="797"/>
                  </a:lnTo>
                  <a:lnTo>
                    <a:pt x="130" y="797"/>
                  </a:lnTo>
                  <a:lnTo>
                    <a:pt x="127" y="797"/>
                  </a:lnTo>
                  <a:lnTo>
                    <a:pt x="125" y="797"/>
                  </a:lnTo>
                  <a:lnTo>
                    <a:pt x="122" y="797"/>
                  </a:lnTo>
                  <a:lnTo>
                    <a:pt x="122" y="799"/>
                  </a:lnTo>
                  <a:lnTo>
                    <a:pt x="120" y="799"/>
                  </a:lnTo>
                  <a:lnTo>
                    <a:pt x="117" y="799"/>
                  </a:lnTo>
                  <a:lnTo>
                    <a:pt x="115" y="799"/>
                  </a:lnTo>
                  <a:lnTo>
                    <a:pt x="112" y="799"/>
                  </a:lnTo>
                  <a:lnTo>
                    <a:pt x="110" y="799"/>
                  </a:lnTo>
                  <a:lnTo>
                    <a:pt x="107" y="799"/>
                  </a:lnTo>
                  <a:lnTo>
                    <a:pt x="104" y="799"/>
                  </a:lnTo>
                  <a:lnTo>
                    <a:pt x="102" y="799"/>
                  </a:lnTo>
                  <a:lnTo>
                    <a:pt x="99" y="799"/>
                  </a:lnTo>
                  <a:lnTo>
                    <a:pt x="97" y="799"/>
                  </a:lnTo>
                  <a:lnTo>
                    <a:pt x="97" y="802"/>
                  </a:lnTo>
                  <a:lnTo>
                    <a:pt x="94" y="802"/>
                  </a:lnTo>
                  <a:lnTo>
                    <a:pt x="92" y="802"/>
                  </a:lnTo>
                  <a:lnTo>
                    <a:pt x="89" y="802"/>
                  </a:lnTo>
                  <a:lnTo>
                    <a:pt x="87" y="802"/>
                  </a:lnTo>
                  <a:lnTo>
                    <a:pt x="84" y="802"/>
                  </a:lnTo>
                  <a:lnTo>
                    <a:pt x="82" y="802"/>
                  </a:lnTo>
                  <a:lnTo>
                    <a:pt x="79" y="802"/>
                  </a:lnTo>
                  <a:lnTo>
                    <a:pt x="76" y="802"/>
                  </a:lnTo>
                  <a:lnTo>
                    <a:pt x="74" y="802"/>
                  </a:lnTo>
                  <a:lnTo>
                    <a:pt x="74" y="804"/>
                  </a:lnTo>
                  <a:lnTo>
                    <a:pt x="71" y="804"/>
                  </a:lnTo>
                  <a:lnTo>
                    <a:pt x="69" y="804"/>
                  </a:lnTo>
                  <a:lnTo>
                    <a:pt x="66" y="804"/>
                  </a:lnTo>
                  <a:lnTo>
                    <a:pt x="64" y="804"/>
                  </a:lnTo>
                  <a:lnTo>
                    <a:pt x="61" y="804"/>
                  </a:lnTo>
                  <a:lnTo>
                    <a:pt x="59" y="804"/>
                  </a:lnTo>
                  <a:lnTo>
                    <a:pt x="56" y="804"/>
                  </a:lnTo>
                  <a:lnTo>
                    <a:pt x="54" y="804"/>
                  </a:lnTo>
                  <a:lnTo>
                    <a:pt x="51" y="804"/>
                  </a:lnTo>
                  <a:lnTo>
                    <a:pt x="51" y="807"/>
                  </a:lnTo>
                  <a:lnTo>
                    <a:pt x="48" y="807"/>
                  </a:lnTo>
                  <a:lnTo>
                    <a:pt x="46" y="807"/>
                  </a:lnTo>
                  <a:lnTo>
                    <a:pt x="43" y="807"/>
                  </a:lnTo>
                  <a:lnTo>
                    <a:pt x="41" y="807"/>
                  </a:lnTo>
                  <a:lnTo>
                    <a:pt x="38" y="807"/>
                  </a:lnTo>
                  <a:lnTo>
                    <a:pt x="36" y="807"/>
                  </a:lnTo>
                  <a:lnTo>
                    <a:pt x="33" y="807"/>
                  </a:lnTo>
                  <a:lnTo>
                    <a:pt x="31" y="807"/>
                  </a:lnTo>
                  <a:lnTo>
                    <a:pt x="28" y="807"/>
                  </a:lnTo>
                  <a:lnTo>
                    <a:pt x="28" y="809"/>
                  </a:lnTo>
                  <a:lnTo>
                    <a:pt x="26" y="809"/>
                  </a:lnTo>
                  <a:lnTo>
                    <a:pt x="23" y="809"/>
                  </a:lnTo>
                  <a:lnTo>
                    <a:pt x="20" y="809"/>
                  </a:lnTo>
                  <a:lnTo>
                    <a:pt x="18" y="809"/>
                  </a:lnTo>
                  <a:lnTo>
                    <a:pt x="15" y="809"/>
                  </a:lnTo>
                  <a:lnTo>
                    <a:pt x="13" y="809"/>
                  </a:lnTo>
                  <a:lnTo>
                    <a:pt x="10" y="809"/>
                  </a:lnTo>
                  <a:lnTo>
                    <a:pt x="8" y="809"/>
                  </a:lnTo>
                  <a:lnTo>
                    <a:pt x="5" y="809"/>
                  </a:lnTo>
                  <a:lnTo>
                    <a:pt x="5" y="812"/>
                  </a:lnTo>
                  <a:lnTo>
                    <a:pt x="3" y="812"/>
                  </a:lnTo>
                  <a:lnTo>
                    <a:pt x="0" y="771"/>
                  </a:lnTo>
                  <a:lnTo>
                    <a:pt x="0" y="748"/>
                  </a:lnTo>
                  <a:lnTo>
                    <a:pt x="64" y="784"/>
                  </a:lnTo>
                  <a:lnTo>
                    <a:pt x="110" y="753"/>
                  </a:lnTo>
                  <a:lnTo>
                    <a:pt x="112" y="751"/>
                  </a:lnTo>
                  <a:lnTo>
                    <a:pt x="125" y="753"/>
                  </a:lnTo>
                  <a:lnTo>
                    <a:pt x="127" y="753"/>
                  </a:lnTo>
                  <a:lnTo>
                    <a:pt x="181" y="771"/>
                  </a:lnTo>
                  <a:lnTo>
                    <a:pt x="201" y="759"/>
                  </a:lnTo>
                  <a:lnTo>
                    <a:pt x="204" y="710"/>
                  </a:lnTo>
                  <a:lnTo>
                    <a:pt x="204" y="695"/>
                  </a:lnTo>
                  <a:lnTo>
                    <a:pt x="204" y="692"/>
                  </a:lnTo>
                  <a:lnTo>
                    <a:pt x="206" y="692"/>
                  </a:lnTo>
                  <a:lnTo>
                    <a:pt x="206" y="690"/>
                  </a:lnTo>
                  <a:lnTo>
                    <a:pt x="209" y="690"/>
                  </a:lnTo>
                  <a:lnTo>
                    <a:pt x="209" y="687"/>
                  </a:lnTo>
                  <a:lnTo>
                    <a:pt x="209" y="685"/>
                  </a:lnTo>
                  <a:lnTo>
                    <a:pt x="206" y="685"/>
                  </a:lnTo>
                  <a:lnTo>
                    <a:pt x="209" y="682"/>
                  </a:lnTo>
                  <a:lnTo>
                    <a:pt x="206" y="680"/>
                  </a:lnTo>
                  <a:lnTo>
                    <a:pt x="206" y="675"/>
                  </a:lnTo>
                  <a:lnTo>
                    <a:pt x="206" y="672"/>
                  </a:lnTo>
                  <a:lnTo>
                    <a:pt x="209" y="672"/>
                  </a:lnTo>
                  <a:lnTo>
                    <a:pt x="209" y="669"/>
                  </a:lnTo>
                  <a:lnTo>
                    <a:pt x="209" y="667"/>
                  </a:lnTo>
                  <a:lnTo>
                    <a:pt x="209" y="664"/>
                  </a:lnTo>
                  <a:lnTo>
                    <a:pt x="211" y="662"/>
                  </a:lnTo>
                  <a:lnTo>
                    <a:pt x="209" y="659"/>
                  </a:lnTo>
                  <a:lnTo>
                    <a:pt x="211" y="657"/>
                  </a:lnTo>
                  <a:lnTo>
                    <a:pt x="214" y="654"/>
                  </a:lnTo>
                  <a:lnTo>
                    <a:pt x="214" y="652"/>
                  </a:lnTo>
                  <a:lnTo>
                    <a:pt x="214" y="649"/>
                  </a:lnTo>
                  <a:lnTo>
                    <a:pt x="216" y="647"/>
                  </a:lnTo>
                  <a:lnTo>
                    <a:pt x="216" y="644"/>
                  </a:lnTo>
                  <a:lnTo>
                    <a:pt x="216" y="641"/>
                  </a:lnTo>
                  <a:lnTo>
                    <a:pt x="219" y="639"/>
                  </a:lnTo>
                  <a:lnTo>
                    <a:pt x="219" y="636"/>
                  </a:lnTo>
                  <a:lnTo>
                    <a:pt x="222" y="634"/>
                  </a:lnTo>
                  <a:lnTo>
                    <a:pt x="222" y="631"/>
                  </a:lnTo>
                  <a:lnTo>
                    <a:pt x="224" y="629"/>
                  </a:lnTo>
                  <a:lnTo>
                    <a:pt x="224" y="626"/>
                  </a:lnTo>
                  <a:lnTo>
                    <a:pt x="224" y="624"/>
                  </a:lnTo>
                  <a:lnTo>
                    <a:pt x="227" y="624"/>
                  </a:lnTo>
                  <a:lnTo>
                    <a:pt x="227" y="621"/>
                  </a:lnTo>
                  <a:lnTo>
                    <a:pt x="227" y="619"/>
                  </a:lnTo>
                  <a:lnTo>
                    <a:pt x="227" y="616"/>
                  </a:lnTo>
                  <a:lnTo>
                    <a:pt x="227" y="613"/>
                  </a:lnTo>
                  <a:lnTo>
                    <a:pt x="227" y="611"/>
                  </a:lnTo>
                  <a:lnTo>
                    <a:pt x="229" y="608"/>
                  </a:lnTo>
                  <a:lnTo>
                    <a:pt x="232" y="606"/>
                  </a:lnTo>
                  <a:lnTo>
                    <a:pt x="232" y="603"/>
                  </a:lnTo>
                  <a:lnTo>
                    <a:pt x="234" y="603"/>
                  </a:lnTo>
                  <a:lnTo>
                    <a:pt x="234" y="601"/>
                  </a:lnTo>
                  <a:lnTo>
                    <a:pt x="234" y="598"/>
                  </a:lnTo>
                  <a:lnTo>
                    <a:pt x="234" y="596"/>
                  </a:lnTo>
                  <a:lnTo>
                    <a:pt x="234" y="593"/>
                  </a:lnTo>
                  <a:lnTo>
                    <a:pt x="234" y="586"/>
                  </a:lnTo>
                  <a:lnTo>
                    <a:pt x="232" y="586"/>
                  </a:lnTo>
                  <a:lnTo>
                    <a:pt x="234" y="583"/>
                  </a:lnTo>
                  <a:lnTo>
                    <a:pt x="234" y="580"/>
                  </a:lnTo>
                  <a:lnTo>
                    <a:pt x="234" y="578"/>
                  </a:lnTo>
                  <a:lnTo>
                    <a:pt x="232" y="578"/>
                  </a:lnTo>
                  <a:lnTo>
                    <a:pt x="229" y="570"/>
                  </a:lnTo>
                  <a:lnTo>
                    <a:pt x="229" y="568"/>
                  </a:lnTo>
                  <a:lnTo>
                    <a:pt x="227" y="568"/>
                  </a:lnTo>
                  <a:lnTo>
                    <a:pt x="237" y="540"/>
                  </a:lnTo>
                  <a:lnTo>
                    <a:pt x="239" y="537"/>
                  </a:lnTo>
                  <a:lnTo>
                    <a:pt x="239" y="509"/>
                  </a:lnTo>
                  <a:lnTo>
                    <a:pt x="272" y="438"/>
                  </a:lnTo>
                  <a:lnTo>
                    <a:pt x="234" y="387"/>
                  </a:lnTo>
                  <a:lnTo>
                    <a:pt x="234" y="369"/>
                  </a:lnTo>
                  <a:lnTo>
                    <a:pt x="232" y="359"/>
                  </a:lnTo>
                  <a:lnTo>
                    <a:pt x="232" y="356"/>
                  </a:lnTo>
                  <a:lnTo>
                    <a:pt x="232" y="349"/>
                  </a:lnTo>
                  <a:lnTo>
                    <a:pt x="222" y="321"/>
                  </a:lnTo>
                  <a:lnTo>
                    <a:pt x="234" y="308"/>
                  </a:lnTo>
                  <a:lnTo>
                    <a:pt x="247" y="293"/>
                  </a:lnTo>
                  <a:lnTo>
                    <a:pt x="237" y="272"/>
                  </a:lnTo>
                  <a:lnTo>
                    <a:pt x="201" y="265"/>
                  </a:lnTo>
                  <a:lnTo>
                    <a:pt x="138" y="252"/>
                  </a:lnTo>
                  <a:lnTo>
                    <a:pt x="112" y="227"/>
                  </a:lnTo>
                  <a:lnTo>
                    <a:pt x="127" y="143"/>
                  </a:lnTo>
                  <a:lnTo>
                    <a:pt x="130" y="140"/>
                  </a:lnTo>
                  <a:lnTo>
                    <a:pt x="135" y="140"/>
                  </a:lnTo>
                  <a:lnTo>
                    <a:pt x="140" y="143"/>
                  </a:lnTo>
                  <a:lnTo>
                    <a:pt x="160" y="163"/>
                  </a:lnTo>
                  <a:lnTo>
                    <a:pt x="188" y="188"/>
                  </a:lnTo>
                  <a:lnTo>
                    <a:pt x="211" y="181"/>
                  </a:lnTo>
                  <a:lnTo>
                    <a:pt x="275" y="181"/>
                  </a:lnTo>
                  <a:lnTo>
                    <a:pt x="278" y="204"/>
                  </a:lnTo>
                  <a:lnTo>
                    <a:pt x="328" y="216"/>
                  </a:lnTo>
                  <a:lnTo>
                    <a:pt x="331" y="216"/>
                  </a:lnTo>
                  <a:lnTo>
                    <a:pt x="334" y="216"/>
                  </a:lnTo>
                  <a:lnTo>
                    <a:pt x="336" y="214"/>
                  </a:lnTo>
                  <a:lnTo>
                    <a:pt x="334" y="211"/>
                  </a:lnTo>
                  <a:lnTo>
                    <a:pt x="334" y="209"/>
                  </a:lnTo>
                  <a:lnTo>
                    <a:pt x="336" y="209"/>
                  </a:lnTo>
                  <a:lnTo>
                    <a:pt x="339" y="214"/>
                  </a:lnTo>
                  <a:lnTo>
                    <a:pt x="341" y="214"/>
                  </a:lnTo>
                  <a:lnTo>
                    <a:pt x="346" y="214"/>
                  </a:lnTo>
                  <a:lnTo>
                    <a:pt x="351" y="214"/>
                  </a:lnTo>
                  <a:lnTo>
                    <a:pt x="356" y="214"/>
                  </a:lnTo>
                  <a:lnTo>
                    <a:pt x="367" y="211"/>
                  </a:lnTo>
                  <a:lnTo>
                    <a:pt x="372" y="211"/>
                  </a:lnTo>
                  <a:lnTo>
                    <a:pt x="374" y="209"/>
                  </a:lnTo>
                  <a:lnTo>
                    <a:pt x="379" y="209"/>
                  </a:lnTo>
                  <a:lnTo>
                    <a:pt x="382" y="206"/>
                  </a:lnTo>
                  <a:lnTo>
                    <a:pt x="384" y="204"/>
                  </a:lnTo>
                  <a:lnTo>
                    <a:pt x="387" y="204"/>
                  </a:lnTo>
                  <a:lnTo>
                    <a:pt x="390" y="201"/>
                  </a:lnTo>
                  <a:lnTo>
                    <a:pt x="392" y="199"/>
                  </a:lnTo>
                  <a:lnTo>
                    <a:pt x="395" y="196"/>
                  </a:lnTo>
                  <a:lnTo>
                    <a:pt x="395" y="191"/>
                  </a:lnTo>
                  <a:lnTo>
                    <a:pt x="400" y="191"/>
                  </a:lnTo>
                  <a:lnTo>
                    <a:pt x="405" y="191"/>
                  </a:lnTo>
                  <a:lnTo>
                    <a:pt x="458" y="204"/>
                  </a:lnTo>
                  <a:lnTo>
                    <a:pt x="461" y="204"/>
                  </a:lnTo>
                  <a:lnTo>
                    <a:pt x="463" y="204"/>
                  </a:lnTo>
                  <a:lnTo>
                    <a:pt x="463" y="201"/>
                  </a:lnTo>
                  <a:lnTo>
                    <a:pt x="466" y="201"/>
                  </a:lnTo>
                  <a:lnTo>
                    <a:pt x="471" y="204"/>
                  </a:lnTo>
                  <a:lnTo>
                    <a:pt x="474" y="204"/>
                  </a:lnTo>
                  <a:lnTo>
                    <a:pt x="476" y="204"/>
                  </a:lnTo>
                  <a:lnTo>
                    <a:pt x="479" y="206"/>
                  </a:lnTo>
                  <a:lnTo>
                    <a:pt x="481" y="206"/>
                  </a:lnTo>
                  <a:lnTo>
                    <a:pt x="484" y="209"/>
                  </a:lnTo>
                  <a:lnTo>
                    <a:pt x="486" y="209"/>
                  </a:lnTo>
                  <a:lnTo>
                    <a:pt x="489" y="209"/>
                  </a:lnTo>
                  <a:lnTo>
                    <a:pt x="491" y="209"/>
                  </a:lnTo>
                  <a:lnTo>
                    <a:pt x="491" y="211"/>
                  </a:lnTo>
                  <a:lnTo>
                    <a:pt x="494" y="211"/>
                  </a:lnTo>
                  <a:lnTo>
                    <a:pt x="497" y="211"/>
                  </a:lnTo>
                  <a:lnTo>
                    <a:pt x="499" y="211"/>
                  </a:lnTo>
                  <a:lnTo>
                    <a:pt x="502" y="214"/>
                  </a:lnTo>
                  <a:lnTo>
                    <a:pt x="504" y="214"/>
                  </a:lnTo>
                  <a:lnTo>
                    <a:pt x="507" y="211"/>
                  </a:lnTo>
                  <a:lnTo>
                    <a:pt x="509" y="211"/>
                  </a:lnTo>
                  <a:lnTo>
                    <a:pt x="509" y="209"/>
                  </a:lnTo>
                  <a:lnTo>
                    <a:pt x="512" y="209"/>
                  </a:lnTo>
                  <a:lnTo>
                    <a:pt x="519" y="211"/>
                  </a:lnTo>
                  <a:lnTo>
                    <a:pt x="522" y="211"/>
                  </a:lnTo>
                  <a:lnTo>
                    <a:pt x="525" y="211"/>
                  </a:lnTo>
                  <a:lnTo>
                    <a:pt x="527" y="211"/>
                  </a:lnTo>
                  <a:lnTo>
                    <a:pt x="530" y="211"/>
                  </a:lnTo>
                  <a:lnTo>
                    <a:pt x="532" y="211"/>
                  </a:lnTo>
                  <a:lnTo>
                    <a:pt x="535" y="211"/>
                  </a:lnTo>
                  <a:lnTo>
                    <a:pt x="540" y="199"/>
                  </a:lnTo>
                  <a:lnTo>
                    <a:pt x="553" y="209"/>
                  </a:lnTo>
                  <a:lnTo>
                    <a:pt x="555" y="211"/>
                  </a:lnTo>
                  <a:lnTo>
                    <a:pt x="555" y="214"/>
                  </a:lnTo>
                  <a:lnTo>
                    <a:pt x="558" y="216"/>
                  </a:lnTo>
                  <a:lnTo>
                    <a:pt x="560" y="219"/>
                  </a:lnTo>
                  <a:lnTo>
                    <a:pt x="563" y="222"/>
                  </a:lnTo>
                  <a:lnTo>
                    <a:pt x="565" y="222"/>
                  </a:lnTo>
                  <a:lnTo>
                    <a:pt x="568" y="222"/>
                  </a:lnTo>
                  <a:lnTo>
                    <a:pt x="570" y="224"/>
                  </a:lnTo>
                  <a:lnTo>
                    <a:pt x="573" y="224"/>
                  </a:lnTo>
                  <a:lnTo>
                    <a:pt x="575" y="224"/>
                  </a:lnTo>
                  <a:lnTo>
                    <a:pt x="581" y="232"/>
                  </a:lnTo>
                  <a:lnTo>
                    <a:pt x="583" y="234"/>
                  </a:lnTo>
                  <a:lnTo>
                    <a:pt x="586" y="234"/>
                  </a:lnTo>
                  <a:lnTo>
                    <a:pt x="588" y="234"/>
                  </a:lnTo>
                  <a:lnTo>
                    <a:pt x="591" y="234"/>
                  </a:lnTo>
                  <a:lnTo>
                    <a:pt x="593" y="234"/>
                  </a:lnTo>
                  <a:lnTo>
                    <a:pt x="596" y="234"/>
                  </a:lnTo>
                  <a:lnTo>
                    <a:pt x="596" y="237"/>
                  </a:lnTo>
                  <a:lnTo>
                    <a:pt x="598" y="237"/>
                  </a:lnTo>
                  <a:lnTo>
                    <a:pt x="601" y="237"/>
                  </a:lnTo>
                  <a:lnTo>
                    <a:pt x="603" y="237"/>
                  </a:lnTo>
                  <a:lnTo>
                    <a:pt x="606" y="237"/>
                  </a:lnTo>
                  <a:lnTo>
                    <a:pt x="606" y="239"/>
                  </a:lnTo>
                  <a:lnTo>
                    <a:pt x="609" y="237"/>
                  </a:lnTo>
                  <a:lnTo>
                    <a:pt x="611" y="237"/>
                  </a:lnTo>
                  <a:lnTo>
                    <a:pt x="614" y="234"/>
                  </a:lnTo>
                  <a:lnTo>
                    <a:pt x="616" y="237"/>
                  </a:lnTo>
                  <a:lnTo>
                    <a:pt x="619" y="237"/>
                  </a:lnTo>
                  <a:lnTo>
                    <a:pt x="621" y="237"/>
                  </a:lnTo>
                  <a:lnTo>
                    <a:pt x="624" y="239"/>
                  </a:lnTo>
                  <a:lnTo>
                    <a:pt x="626" y="239"/>
                  </a:lnTo>
                  <a:lnTo>
                    <a:pt x="629" y="239"/>
                  </a:lnTo>
                  <a:lnTo>
                    <a:pt x="631" y="242"/>
                  </a:lnTo>
                  <a:lnTo>
                    <a:pt x="634" y="244"/>
                  </a:lnTo>
                  <a:lnTo>
                    <a:pt x="637" y="244"/>
                  </a:lnTo>
                  <a:lnTo>
                    <a:pt x="639" y="242"/>
                  </a:lnTo>
                  <a:lnTo>
                    <a:pt x="639" y="239"/>
                  </a:lnTo>
                  <a:lnTo>
                    <a:pt x="647" y="234"/>
                  </a:lnTo>
                  <a:lnTo>
                    <a:pt x="654" y="237"/>
                  </a:lnTo>
                  <a:lnTo>
                    <a:pt x="657" y="237"/>
                  </a:lnTo>
                  <a:lnTo>
                    <a:pt x="659" y="237"/>
                  </a:lnTo>
                  <a:lnTo>
                    <a:pt x="665" y="237"/>
                  </a:lnTo>
                  <a:lnTo>
                    <a:pt x="667" y="237"/>
                  </a:lnTo>
                  <a:lnTo>
                    <a:pt x="670" y="237"/>
                  </a:lnTo>
                  <a:lnTo>
                    <a:pt x="672" y="239"/>
                  </a:lnTo>
                  <a:lnTo>
                    <a:pt x="677" y="237"/>
                  </a:lnTo>
                  <a:lnTo>
                    <a:pt x="677" y="234"/>
                  </a:lnTo>
                  <a:lnTo>
                    <a:pt x="680" y="232"/>
                  </a:lnTo>
                  <a:lnTo>
                    <a:pt x="680" y="229"/>
                  </a:lnTo>
                  <a:lnTo>
                    <a:pt x="680" y="224"/>
                  </a:lnTo>
                  <a:lnTo>
                    <a:pt x="682" y="222"/>
                  </a:lnTo>
                  <a:lnTo>
                    <a:pt x="685" y="219"/>
                  </a:lnTo>
                  <a:lnTo>
                    <a:pt x="687" y="219"/>
                  </a:lnTo>
                  <a:lnTo>
                    <a:pt x="682" y="214"/>
                  </a:lnTo>
                  <a:lnTo>
                    <a:pt x="682" y="211"/>
                  </a:lnTo>
                  <a:lnTo>
                    <a:pt x="682" y="209"/>
                  </a:lnTo>
                  <a:lnTo>
                    <a:pt x="685" y="209"/>
                  </a:lnTo>
                  <a:lnTo>
                    <a:pt x="685" y="206"/>
                  </a:lnTo>
                  <a:lnTo>
                    <a:pt x="687" y="206"/>
                  </a:lnTo>
                  <a:lnTo>
                    <a:pt x="685" y="206"/>
                  </a:lnTo>
                  <a:lnTo>
                    <a:pt x="682" y="204"/>
                  </a:lnTo>
                  <a:lnTo>
                    <a:pt x="685" y="201"/>
                  </a:lnTo>
                  <a:lnTo>
                    <a:pt x="685" y="199"/>
                  </a:lnTo>
                  <a:lnTo>
                    <a:pt x="680" y="196"/>
                  </a:lnTo>
                  <a:lnTo>
                    <a:pt x="680" y="194"/>
                  </a:lnTo>
                  <a:lnTo>
                    <a:pt x="680" y="191"/>
                  </a:lnTo>
                  <a:lnTo>
                    <a:pt x="680" y="188"/>
                  </a:lnTo>
                  <a:lnTo>
                    <a:pt x="677" y="186"/>
                  </a:lnTo>
                  <a:lnTo>
                    <a:pt x="680" y="176"/>
                  </a:lnTo>
                  <a:lnTo>
                    <a:pt x="680" y="166"/>
                  </a:lnTo>
                  <a:lnTo>
                    <a:pt x="680" y="160"/>
                  </a:lnTo>
                  <a:lnTo>
                    <a:pt x="680" y="155"/>
                  </a:lnTo>
                  <a:lnTo>
                    <a:pt x="677" y="153"/>
                  </a:lnTo>
                  <a:lnTo>
                    <a:pt x="677" y="150"/>
                  </a:lnTo>
                  <a:lnTo>
                    <a:pt x="675" y="148"/>
                  </a:lnTo>
                  <a:lnTo>
                    <a:pt x="677" y="145"/>
                  </a:lnTo>
                  <a:lnTo>
                    <a:pt x="675" y="138"/>
                  </a:lnTo>
                  <a:lnTo>
                    <a:pt x="677" y="132"/>
                  </a:lnTo>
                  <a:lnTo>
                    <a:pt x="680" y="130"/>
                  </a:lnTo>
                  <a:lnTo>
                    <a:pt x="680" y="127"/>
                  </a:lnTo>
                  <a:lnTo>
                    <a:pt x="685" y="117"/>
                  </a:lnTo>
                  <a:lnTo>
                    <a:pt x="687" y="115"/>
                  </a:lnTo>
                  <a:lnTo>
                    <a:pt x="687" y="112"/>
                  </a:lnTo>
                  <a:lnTo>
                    <a:pt x="690" y="112"/>
                  </a:lnTo>
                  <a:lnTo>
                    <a:pt x="700" y="104"/>
                  </a:lnTo>
                  <a:lnTo>
                    <a:pt x="703" y="102"/>
                  </a:lnTo>
                  <a:lnTo>
                    <a:pt x="703" y="99"/>
                  </a:lnTo>
                  <a:lnTo>
                    <a:pt x="703" y="97"/>
                  </a:lnTo>
                  <a:lnTo>
                    <a:pt x="705" y="97"/>
                  </a:lnTo>
                  <a:lnTo>
                    <a:pt x="705" y="89"/>
                  </a:lnTo>
                  <a:lnTo>
                    <a:pt x="705" y="87"/>
                  </a:lnTo>
                  <a:lnTo>
                    <a:pt x="705" y="82"/>
                  </a:lnTo>
                  <a:lnTo>
                    <a:pt x="705" y="76"/>
                  </a:lnTo>
                  <a:lnTo>
                    <a:pt x="713" y="71"/>
                  </a:lnTo>
                  <a:lnTo>
                    <a:pt x="715" y="69"/>
                  </a:lnTo>
                  <a:lnTo>
                    <a:pt x="718" y="66"/>
                  </a:lnTo>
                  <a:lnTo>
                    <a:pt x="721" y="66"/>
                  </a:lnTo>
                  <a:lnTo>
                    <a:pt x="723" y="59"/>
                  </a:lnTo>
                  <a:lnTo>
                    <a:pt x="726" y="59"/>
                  </a:lnTo>
                  <a:lnTo>
                    <a:pt x="731" y="51"/>
                  </a:lnTo>
                  <a:lnTo>
                    <a:pt x="731" y="48"/>
                  </a:lnTo>
                  <a:lnTo>
                    <a:pt x="733" y="48"/>
                  </a:lnTo>
                  <a:lnTo>
                    <a:pt x="738" y="46"/>
                  </a:lnTo>
                  <a:lnTo>
                    <a:pt x="746" y="48"/>
                  </a:lnTo>
                  <a:lnTo>
                    <a:pt x="749" y="48"/>
                  </a:lnTo>
                  <a:lnTo>
                    <a:pt x="751" y="48"/>
                  </a:lnTo>
                  <a:lnTo>
                    <a:pt x="754" y="46"/>
                  </a:lnTo>
                  <a:lnTo>
                    <a:pt x="769" y="46"/>
                  </a:lnTo>
                  <a:lnTo>
                    <a:pt x="774" y="46"/>
                  </a:lnTo>
                  <a:lnTo>
                    <a:pt x="784" y="54"/>
                  </a:lnTo>
                  <a:lnTo>
                    <a:pt x="794" y="56"/>
                  </a:lnTo>
                  <a:lnTo>
                    <a:pt x="805" y="56"/>
                  </a:lnTo>
                  <a:lnTo>
                    <a:pt x="817" y="48"/>
                  </a:lnTo>
                  <a:lnTo>
                    <a:pt x="827" y="46"/>
                  </a:lnTo>
                  <a:lnTo>
                    <a:pt x="830" y="43"/>
                  </a:lnTo>
                  <a:lnTo>
                    <a:pt x="835" y="43"/>
                  </a:lnTo>
                  <a:lnTo>
                    <a:pt x="835" y="41"/>
                  </a:lnTo>
                  <a:lnTo>
                    <a:pt x="838" y="41"/>
                  </a:lnTo>
                  <a:lnTo>
                    <a:pt x="840" y="41"/>
                  </a:lnTo>
                  <a:lnTo>
                    <a:pt x="843" y="41"/>
                  </a:lnTo>
                  <a:lnTo>
                    <a:pt x="843" y="38"/>
                  </a:lnTo>
                  <a:lnTo>
                    <a:pt x="845" y="38"/>
                  </a:lnTo>
                  <a:lnTo>
                    <a:pt x="848" y="38"/>
                  </a:lnTo>
                  <a:lnTo>
                    <a:pt x="850" y="38"/>
                  </a:lnTo>
                  <a:lnTo>
                    <a:pt x="850" y="36"/>
                  </a:lnTo>
                  <a:lnTo>
                    <a:pt x="853" y="36"/>
                  </a:lnTo>
                  <a:lnTo>
                    <a:pt x="855" y="33"/>
                  </a:lnTo>
                  <a:lnTo>
                    <a:pt x="858" y="33"/>
                  </a:lnTo>
                  <a:lnTo>
                    <a:pt x="861" y="33"/>
                  </a:lnTo>
                  <a:lnTo>
                    <a:pt x="866" y="33"/>
                  </a:lnTo>
                  <a:lnTo>
                    <a:pt x="868" y="31"/>
                  </a:lnTo>
                  <a:lnTo>
                    <a:pt x="871" y="31"/>
                  </a:lnTo>
                  <a:lnTo>
                    <a:pt x="881" y="15"/>
                  </a:lnTo>
                  <a:lnTo>
                    <a:pt x="883" y="13"/>
                  </a:lnTo>
                  <a:lnTo>
                    <a:pt x="886" y="8"/>
                  </a:lnTo>
                  <a:lnTo>
                    <a:pt x="886" y="5"/>
                  </a:lnTo>
                  <a:lnTo>
                    <a:pt x="894" y="5"/>
                  </a:lnTo>
                  <a:lnTo>
                    <a:pt x="896" y="8"/>
                  </a:lnTo>
                  <a:lnTo>
                    <a:pt x="899" y="8"/>
                  </a:lnTo>
                  <a:lnTo>
                    <a:pt x="901" y="10"/>
                  </a:lnTo>
                  <a:lnTo>
                    <a:pt x="906" y="10"/>
                  </a:lnTo>
                  <a:lnTo>
                    <a:pt x="911" y="3"/>
                  </a:lnTo>
                  <a:lnTo>
                    <a:pt x="917" y="0"/>
                  </a:lnTo>
                  <a:lnTo>
                    <a:pt x="927" y="3"/>
                  </a:lnTo>
                  <a:lnTo>
                    <a:pt x="929" y="8"/>
                  </a:lnTo>
                  <a:lnTo>
                    <a:pt x="929" y="15"/>
                  </a:lnTo>
                  <a:lnTo>
                    <a:pt x="924" y="18"/>
                  </a:lnTo>
                  <a:lnTo>
                    <a:pt x="924" y="20"/>
                  </a:lnTo>
                  <a:lnTo>
                    <a:pt x="924" y="26"/>
                  </a:lnTo>
                  <a:lnTo>
                    <a:pt x="924" y="28"/>
                  </a:lnTo>
                  <a:lnTo>
                    <a:pt x="927" y="31"/>
                  </a:lnTo>
                  <a:lnTo>
                    <a:pt x="932" y="33"/>
                  </a:lnTo>
                  <a:lnTo>
                    <a:pt x="937" y="36"/>
                  </a:lnTo>
                  <a:lnTo>
                    <a:pt x="937" y="38"/>
                  </a:lnTo>
                  <a:lnTo>
                    <a:pt x="939" y="43"/>
                  </a:lnTo>
                  <a:lnTo>
                    <a:pt x="937" y="48"/>
                  </a:lnTo>
                  <a:lnTo>
                    <a:pt x="939" y="51"/>
                  </a:lnTo>
                  <a:lnTo>
                    <a:pt x="942" y="56"/>
                  </a:lnTo>
                  <a:lnTo>
                    <a:pt x="945" y="59"/>
                  </a:lnTo>
                  <a:lnTo>
                    <a:pt x="945" y="64"/>
                  </a:lnTo>
                  <a:lnTo>
                    <a:pt x="945" y="66"/>
                  </a:lnTo>
                  <a:lnTo>
                    <a:pt x="947" y="71"/>
                  </a:lnTo>
                  <a:lnTo>
                    <a:pt x="950" y="74"/>
                  </a:lnTo>
                  <a:lnTo>
                    <a:pt x="952" y="84"/>
                  </a:lnTo>
                  <a:lnTo>
                    <a:pt x="945" y="97"/>
                  </a:lnTo>
                  <a:lnTo>
                    <a:pt x="945" y="99"/>
                  </a:lnTo>
                  <a:lnTo>
                    <a:pt x="947" y="104"/>
                  </a:lnTo>
                  <a:lnTo>
                    <a:pt x="947" y="110"/>
                  </a:lnTo>
                  <a:lnTo>
                    <a:pt x="950" y="107"/>
                  </a:lnTo>
                  <a:lnTo>
                    <a:pt x="960" y="115"/>
                  </a:lnTo>
                  <a:lnTo>
                    <a:pt x="962" y="117"/>
                  </a:lnTo>
                  <a:lnTo>
                    <a:pt x="962" y="130"/>
                  </a:lnTo>
                  <a:lnTo>
                    <a:pt x="965" y="130"/>
                  </a:lnTo>
                  <a:lnTo>
                    <a:pt x="965" y="132"/>
                  </a:lnTo>
                  <a:lnTo>
                    <a:pt x="970" y="138"/>
                  </a:lnTo>
                  <a:lnTo>
                    <a:pt x="975" y="143"/>
                  </a:lnTo>
                  <a:lnTo>
                    <a:pt x="978" y="138"/>
                  </a:lnTo>
                  <a:lnTo>
                    <a:pt x="980" y="138"/>
                  </a:lnTo>
                  <a:lnTo>
                    <a:pt x="983" y="138"/>
                  </a:lnTo>
                  <a:lnTo>
                    <a:pt x="995" y="148"/>
                  </a:lnTo>
                  <a:lnTo>
                    <a:pt x="998" y="145"/>
                  </a:lnTo>
                  <a:lnTo>
                    <a:pt x="998" y="140"/>
                  </a:lnTo>
                  <a:lnTo>
                    <a:pt x="995" y="140"/>
                  </a:lnTo>
                  <a:lnTo>
                    <a:pt x="1003" y="138"/>
                  </a:lnTo>
                  <a:lnTo>
                    <a:pt x="1006" y="138"/>
                  </a:lnTo>
                  <a:lnTo>
                    <a:pt x="1016" y="148"/>
                  </a:lnTo>
                  <a:lnTo>
                    <a:pt x="1016" y="150"/>
                  </a:lnTo>
                  <a:lnTo>
                    <a:pt x="1016" y="158"/>
                  </a:lnTo>
                  <a:lnTo>
                    <a:pt x="1021" y="158"/>
                  </a:lnTo>
                  <a:lnTo>
                    <a:pt x="1023" y="158"/>
                  </a:lnTo>
                  <a:lnTo>
                    <a:pt x="1021" y="163"/>
                  </a:lnTo>
                  <a:lnTo>
                    <a:pt x="1021" y="168"/>
                  </a:lnTo>
                  <a:lnTo>
                    <a:pt x="1021" y="171"/>
                  </a:lnTo>
                  <a:lnTo>
                    <a:pt x="1026" y="173"/>
                  </a:lnTo>
                  <a:lnTo>
                    <a:pt x="1026" y="176"/>
                  </a:lnTo>
                  <a:lnTo>
                    <a:pt x="1034" y="183"/>
                  </a:lnTo>
                  <a:lnTo>
                    <a:pt x="1036" y="186"/>
                  </a:lnTo>
                  <a:lnTo>
                    <a:pt x="1036" y="188"/>
                  </a:lnTo>
                  <a:lnTo>
                    <a:pt x="1039" y="199"/>
                  </a:lnTo>
                  <a:lnTo>
                    <a:pt x="1041" y="206"/>
                  </a:lnTo>
                  <a:lnTo>
                    <a:pt x="1044" y="209"/>
                  </a:lnTo>
                  <a:lnTo>
                    <a:pt x="1046" y="209"/>
                  </a:lnTo>
                  <a:lnTo>
                    <a:pt x="1051" y="211"/>
                  </a:lnTo>
                  <a:lnTo>
                    <a:pt x="1051" y="214"/>
                  </a:lnTo>
                  <a:lnTo>
                    <a:pt x="1051" y="216"/>
                  </a:lnTo>
                  <a:lnTo>
                    <a:pt x="1051" y="219"/>
                  </a:lnTo>
                  <a:lnTo>
                    <a:pt x="1049" y="219"/>
                  </a:lnTo>
                  <a:lnTo>
                    <a:pt x="1036" y="214"/>
                  </a:lnTo>
                  <a:lnTo>
                    <a:pt x="1034" y="216"/>
                  </a:lnTo>
                  <a:lnTo>
                    <a:pt x="1031" y="219"/>
                  </a:lnTo>
                  <a:lnTo>
                    <a:pt x="1031" y="224"/>
                  </a:lnTo>
                  <a:lnTo>
                    <a:pt x="1031" y="227"/>
                  </a:lnTo>
                  <a:lnTo>
                    <a:pt x="1034" y="229"/>
                  </a:lnTo>
                  <a:lnTo>
                    <a:pt x="1036" y="229"/>
                  </a:lnTo>
                  <a:lnTo>
                    <a:pt x="1041" y="232"/>
                  </a:lnTo>
                  <a:lnTo>
                    <a:pt x="1041" y="234"/>
                  </a:lnTo>
                  <a:lnTo>
                    <a:pt x="1044" y="237"/>
                  </a:lnTo>
                  <a:lnTo>
                    <a:pt x="1044" y="242"/>
                  </a:lnTo>
                  <a:lnTo>
                    <a:pt x="1044" y="247"/>
                  </a:lnTo>
                  <a:lnTo>
                    <a:pt x="1051" y="250"/>
                  </a:lnTo>
                  <a:lnTo>
                    <a:pt x="1046" y="244"/>
                  </a:lnTo>
                  <a:lnTo>
                    <a:pt x="1046" y="239"/>
                  </a:lnTo>
                  <a:lnTo>
                    <a:pt x="1046" y="237"/>
                  </a:lnTo>
                  <a:lnTo>
                    <a:pt x="1059" y="237"/>
                  </a:lnTo>
                  <a:lnTo>
                    <a:pt x="1062" y="237"/>
                  </a:lnTo>
                  <a:lnTo>
                    <a:pt x="1064" y="244"/>
                  </a:lnTo>
                  <a:lnTo>
                    <a:pt x="1069" y="255"/>
                  </a:lnTo>
                  <a:lnTo>
                    <a:pt x="1069" y="257"/>
                  </a:lnTo>
                  <a:lnTo>
                    <a:pt x="1077" y="262"/>
                  </a:lnTo>
                  <a:lnTo>
                    <a:pt x="1077" y="265"/>
                  </a:lnTo>
                  <a:lnTo>
                    <a:pt x="1077" y="272"/>
                  </a:lnTo>
                  <a:lnTo>
                    <a:pt x="1074" y="272"/>
                  </a:lnTo>
                  <a:lnTo>
                    <a:pt x="1069" y="272"/>
                  </a:lnTo>
                  <a:lnTo>
                    <a:pt x="1069" y="275"/>
                  </a:lnTo>
                  <a:lnTo>
                    <a:pt x="1069" y="280"/>
                  </a:lnTo>
                  <a:lnTo>
                    <a:pt x="1072" y="283"/>
                  </a:lnTo>
                  <a:lnTo>
                    <a:pt x="1077" y="288"/>
                  </a:lnTo>
                  <a:lnTo>
                    <a:pt x="1077" y="290"/>
                  </a:lnTo>
                  <a:lnTo>
                    <a:pt x="1077" y="293"/>
                  </a:lnTo>
                  <a:lnTo>
                    <a:pt x="1074" y="295"/>
                  </a:lnTo>
                  <a:lnTo>
                    <a:pt x="1072" y="293"/>
                  </a:lnTo>
                  <a:lnTo>
                    <a:pt x="1069" y="293"/>
                  </a:lnTo>
                  <a:lnTo>
                    <a:pt x="1067" y="295"/>
                  </a:lnTo>
                  <a:lnTo>
                    <a:pt x="1064" y="295"/>
                  </a:lnTo>
                  <a:lnTo>
                    <a:pt x="1062" y="298"/>
                  </a:lnTo>
                  <a:lnTo>
                    <a:pt x="1062" y="303"/>
                  </a:lnTo>
                  <a:lnTo>
                    <a:pt x="1062" y="306"/>
                  </a:lnTo>
                  <a:lnTo>
                    <a:pt x="1064" y="303"/>
                  </a:lnTo>
                  <a:lnTo>
                    <a:pt x="1067" y="303"/>
                  </a:lnTo>
                  <a:lnTo>
                    <a:pt x="1069" y="303"/>
                  </a:lnTo>
                  <a:lnTo>
                    <a:pt x="1072" y="306"/>
                  </a:lnTo>
                  <a:lnTo>
                    <a:pt x="1072" y="308"/>
                  </a:lnTo>
                  <a:lnTo>
                    <a:pt x="1067" y="313"/>
                  </a:lnTo>
                  <a:lnTo>
                    <a:pt x="1072" y="316"/>
                  </a:lnTo>
                  <a:lnTo>
                    <a:pt x="1074" y="321"/>
                  </a:lnTo>
                  <a:lnTo>
                    <a:pt x="1077" y="326"/>
                  </a:lnTo>
                  <a:lnTo>
                    <a:pt x="1079" y="331"/>
                  </a:lnTo>
                  <a:lnTo>
                    <a:pt x="1079" y="334"/>
                  </a:lnTo>
                  <a:lnTo>
                    <a:pt x="1074" y="336"/>
                  </a:lnTo>
                  <a:lnTo>
                    <a:pt x="1074" y="339"/>
                  </a:lnTo>
                  <a:lnTo>
                    <a:pt x="1074" y="341"/>
                  </a:lnTo>
                  <a:lnTo>
                    <a:pt x="1072" y="349"/>
                  </a:lnTo>
                  <a:lnTo>
                    <a:pt x="1069" y="354"/>
                  </a:lnTo>
                  <a:lnTo>
                    <a:pt x="1064" y="354"/>
                  </a:lnTo>
                  <a:lnTo>
                    <a:pt x="1059" y="354"/>
                  </a:lnTo>
                  <a:lnTo>
                    <a:pt x="1057" y="354"/>
                  </a:lnTo>
                  <a:lnTo>
                    <a:pt x="1057" y="356"/>
                  </a:lnTo>
                  <a:lnTo>
                    <a:pt x="1054" y="359"/>
                  </a:lnTo>
                  <a:lnTo>
                    <a:pt x="1057" y="359"/>
                  </a:lnTo>
                  <a:lnTo>
                    <a:pt x="1057" y="362"/>
                  </a:lnTo>
                  <a:lnTo>
                    <a:pt x="1059" y="364"/>
                  </a:lnTo>
                  <a:lnTo>
                    <a:pt x="1059" y="367"/>
                  </a:lnTo>
                  <a:lnTo>
                    <a:pt x="1057" y="372"/>
                  </a:lnTo>
                  <a:lnTo>
                    <a:pt x="1054" y="374"/>
                  </a:lnTo>
                  <a:lnTo>
                    <a:pt x="1054" y="377"/>
                  </a:lnTo>
                  <a:lnTo>
                    <a:pt x="1051" y="382"/>
                  </a:lnTo>
                  <a:lnTo>
                    <a:pt x="1046" y="390"/>
                  </a:lnTo>
                  <a:lnTo>
                    <a:pt x="1046" y="392"/>
                  </a:lnTo>
                  <a:lnTo>
                    <a:pt x="1044" y="400"/>
                  </a:lnTo>
                  <a:lnTo>
                    <a:pt x="1046" y="410"/>
                  </a:lnTo>
                  <a:lnTo>
                    <a:pt x="1049" y="410"/>
                  </a:lnTo>
                  <a:lnTo>
                    <a:pt x="1049" y="412"/>
                  </a:lnTo>
                  <a:lnTo>
                    <a:pt x="1051" y="415"/>
                  </a:lnTo>
                  <a:lnTo>
                    <a:pt x="1054" y="420"/>
                  </a:lnTo>
                  <a:lnTo>
                    <a:pt x="1049" y="418"/>
                  </a:lnTo>
                  <a:lnTo>
                    <a:pt x="1049" y="423"/>
                  </a:lnTo>
                  <a:lnTo>
                    <a:pt x="1046" y="423"/>
                  </a:lnTo>
                  <a:lnTo>
                    <a:pt x="1049" y="428"/>
                  </a:lnTo>
                  <a:lnTo>
                    <a:pt x="1046" y="430"/>
                  </a:lnTo>
                  <a:lnTo>
                    <a:pt x="1046" y="433"/>
                  </a:lnTo>
                  <a:lnTo>
                    <a:pt x="1046" y="438"/>
                  </a:lnTo>
                  <a:lnTo>
                    <a:pt x="1044" y="438"/>
                  </a:lnTo>
                  <a:lnTo>
                    <a:pt x="1044" y="440"/>
                  </a:lnTo>
                  <a:lnTo>
                    <a:pt x="1044" y="443"/>
                  </a:lnTo>
                  <a:lnTo>
                    <a:pt x="1044" y="446"/>
                  </a:lnTo>
                  <a:lnTo>
                    <a:pt x="1044" y="448"/>
                  </a:lnTo>
                  <a:lnTo>
                    <a:pt x="1044" y="451"/>
                  </a:lnTo>
                  <a:lnTo>
                    <a:pt x="1044" y="453"/>
                  </a:lnTo>
                  <a:lnTo>
                    <a:pt x="1046" y="453"/>
                  </a:lnTo>
                  <a:lnTo>
                    <a:pt x="1049" y="453"/>
                  </a:lnTo>
                  <a:lnTo>
                    <a:pt x="1051" y="453"/>
                  </a:lnTo>
                  <a:lnTo>
                    <a:pt x="1054" y="453"/>
                  </a:lnTo>
                  <a:lnTo>
                    <a:pt x="1057" y="456"/>
                  </a:lnTo>
                  <a:lnTo>
                    <a:pt x="1059" y="456"/>
                  </a:lnTo>
                  <a:lnTo>
                    <a:pt x="1059" y="458"/>
                  </a:lnTo>
                  <a:lnTo>
                    <a:pt x="1059" y="461"/>
                  </a:lnTo>
                  <a:lnTo>
                    <a:pt x="1057" y="461"/>
                  </a:lnTo>
                  <a:lnTo>
                    <a:pt x="1054" y="461"/>
                  </a:lnTo>
                  <a:lnTo>
                    <a:pt x="1051" y="463"/>
                  </a:lnTo>
                  <a:lnTo>
                    <a:pt x="1046" y="466"/>
                  </a:lnTo>
                  <a:lnTo>
                    <a:pt x="1044" y="468"/>
                  </a:lnTo>
                  <a:lnTo>
                    <a:pt x="1041" y="471"/>
                  </a:lnTo>
                  <a:lnTo>
                    <a:pt x="1039" y="474"/>
                  </a:lnTo>
                  <a:lnTo>
                    <a:pt x="1034" y="476"/>
                  </a:lnTo>
                  <a:lnTo>
                    <a:pt x="1034" y="479"/>
                  </a:lnTo>
                  <a:lnTo>
                    <a:pt x="1031" y="479"/>
                  </a:lnTo>
                  <a:lnTo>
                    <a:pt x="1029" y="481"/>
                  </a:lnTo>
                  <a:lnTo>
                    <a:pt x="1029" y="486"/>
                  </a:lnTo>
                  <a:lnTo>
                    <a:pt x="1029" y="489"/>
                  </a:lnTo>
                  <a:lnTo>
                    <a:pt x="1023" y="496"/>
                  </a:lnTo>
                  <a:lnTo>
                    <a:pt x="1021" y="496"/>
                  </a:lnTo>
                  <a:lnTo>
                    <a:pt x="1018" y="499"/>
                  </a:lnTo>
                  <a:lnTo>
                    <a:pt x="1018" y="502"/>
                  </a:lnTo>
                  <a:lnTo>
                    <a:pt x="1016" y="504"/>
                  </a:lnTo>
                  <a:lnTo>
                    <a:pt x="1013" y="504"/>
                  </a:lnTo>
                  <a:lnTo>
                    <a:pt x="1011" y="504"/>
                  </a:lnTo>
                  <a:lnTo>
                    <a:pt x="1008" y="504"/>
                  </a:lnTo>
                  <a:lnTo>
                    <a:pt x="1003" y="509"/>
                  </a:lnTo>
                  <a:lnTo>
                    <a:pt x="1003" y="512"/>
                  </a:lnTo>
                  <a:lnTo>
                    <a:pt x="1001" y="514"/>
                  </a:lnTo>
                  <a:lnTo>
                    <a:pt x="998" y="517"/>
                  </a:lnTo>
                  <a:lnTo>
                    <a:pt x="995" y="517"/>
                  </a:lnTo>
                  <a:lnTo>
                    <a:pt x="995" y="519"/>
                  </a:lnTo>
                  <a:lnTo>
                    <a:pt x="995" y="522"/>
                  </a:lnTo>
                  <a:lnTo>
                    <a:pt x="993" y="522"/>
                  </a:lnTo>
                  <a:lnTo>
                    <a:pt x="993" y="524"/>
                  </a:lnTo>
                  <a:lnTo>
                    <a:pt x="990" y="524"/>
                  </a:lnTo>
                  <a:lnTo>
                    <a:pt x="990" y="527"/>
                  </a:lnTo>
                  <a:lnTo>
                    <a:pt x="988" y="527"/>
                  </a:lnTo>
                  <a:lnTo>
                    <a:pt x="985" y="527"/>
                  </a:lnTo>
                  <a:lnTo>
                    <a:pt x="980" y="532"/>
                  </a:lnTo>
                  <a:lnTo>
                    <a:pt x="978" y="532"/>
                  </a:lnTo>
                  <a:lnTo>
                    <a:pt x="978" y="535"/>
                  </a:lnTo>
                  <a:lnTo>
                    <a:pt x="978" y="537"/>
                  </a:lnTo>
                  <a:lnTo>
                    <a:pt x="980" y="547"/>
                  </a:lnTo>
                  <a:lnTo>
                    <a:pt x="980" y="550"/>
                  </a:lnTo>
                  <a:lnTo>
                    <a:pt x="980" y="552"/>
                  </a:lnTo>
                  <a:lnTo>
                    <a:pt x="978" y="552"/>
                  </a:lnTo>
                  <a:lnTo>
                    <a:pt x="978" y="555"/>
                  </a:lnTo>
                  <a:lnTo>
                    <a:pt x="975" y="555"/>
                  </a:lnTo>
                  <a:lnTo>
                    <a:pt x="973" y="558"/>
                  </a:lnTo>
                  <a:lnTo>
                    <a:pt x="973" y="560"/>
                  </a:lnTo>
                  <a:lnTo>
                    <a:pt x="970" y="560"/>
                  </a:lnTo>
                  <a:lnTo>
                    <a:pt x="967" y="563"/>
                  </a:lnTo>
                  <a:lnTo>
                    <a:pt x="965" y="563"/>
                  </a:lnTo>
                  <a:lnTo>
                    <a:pt x="965" y="565"/>
                  </a:lnTo>
                  <a:lnTo>
                    <a:pt x="965" y="568"/>
                  </a:lnTo>
                  <a:lnTo>
                    <a:pt x="965" y="570"/>
                  </a:lnTo>
                  <a:lnTo>
                    <a:pt x="962" y="570"/>
                  </a:lnTo>
                  <a:lnTo>
                    <a:pt x="962" y="573"/>
                  </a:lnTo>
                  <a:lnTo>
                    <a:pt x="962" y="575"/>
                  </a:lnTo>
                  <a:lnTo>
                    <a:pt x="960" y="575"/>
                  </a:lnTo>
                  <a:lnTo>
                    <a:pt x="960" y="578"/>
                  </a:lnTo>
                  <a:lnTo>
                    <a:pt x="960" y="580"/>
                  </a:lnTo>
                  <a:lnTo>
                    <a:pt x="957" y="580"/>
                  </a:lnTo>
                  <a:lnTo>
                    <a:pt x="955" y="583"/>
                  </a:lnTo>
                  <a:lnTo>
                    <a:pt x="955" y="586"/>
                  </a:lnTo>
                  <a:lnTo>
                    <a:pt x="952" y="586"/>
                  </a:lnTo>
                  <a:lnTo>
                    <a:pt x="947" y="593"/>
                  </a:lnTo>
                  <a:lnTo>
                    <a:pt x="945" y="596"/>
                  </a:lnTo>
                  <a:lnTo>
                    <a:pt x="942" y="596"/>
                  </a:lnTo>
                  <a:lnTo>
                    <a:pt x="939" y="598"/>
                  </a:lnTo>
                  <a:lnTo>
                    <a:pt x="942" y="598"/>
                  </a:lnTo>
                  <a:lnTo>
                    <a:pt x="942" y="601"/>
                  </a:lnTo>
                  <a:lnTo>
                    <a:pt x="942" y="603"/>
                  </a:lnTo>
                  <a:lnTo>
                    <a:pt x="942" y="606"/>
                  </a:lnTo>
                  <a:lnTo>
                    <a:pt x="939" y="606"/>
                  </a:lnTo>
                  <a:lnTo>
                    <a:pt x="939" y="608"/>
                  </a:lnTo>
                  <a:lnTo>
                    <a:pt x="939" y="611"/>
                  </a:lnTo>
                  <a:lnTo>
                    <a:pt x="942" y="613"/>
                  </a:lnTo>
                  <a:lnTo>
                    <a:pt x="942" y="616"/>
                  </a:lnTo>
                  <a:lnTo>
                    <a:pt x="942" y="619"/>
                  </a:lnTo>
                  <a:lnTo>
                    <a:pt x="942" y="621"/>
                  </a:lnTo>
                  <a:lnTo>
                    <a:pt x="942" y="624"/>
                  </a:lnTo>
                  <a:lnTo>
                    <a:pt x="939" y="626"/>
                  </a:lnTo>
                  <a:lnTo>
                    <a:pt x="939" y="629"/>
                  </a:lnTo>
                  <a:lnTo>
                    <a:pt x="939" y="631"/>
                  </a:lnTo>
                  <a:lnTo>
                    <a:pt x="939" y="634"/>
                  </a:lnTo>
                  <a:lnTo>
                    <a:pt x="937" y="636"/>
                  </a:lnTo>
                  <a:lnTo>
                    <a:pt x="937" y="639"/>
                  </a:lnTo>
                  <a:lnTo>
                    <a:pt x="937" y="641"/>
                  </a:lnTo>
                  <a:lnTo>
                    <a:pt x="939" y="644"/>
                  </a:lnTo>
                  <a:lnTo>
                    <a:pt x="942" y="647"/>
                  </a:lnTo>
                  <a:lnTo>
                    <a:pt x="945" y="649"/>
                  </a:lnTo>
                  <a:lnTo>
                    <a:pt x="945" y="652"/>
                  </a:lnTo>
                  <a:lnTo>
                    <a:pt x="947" y="652"/>
                  </a:lnTo>
                  <a:lnTo>
                    <a:pt x="947" y="654"/>
                  </a:lnTo>
                  <a:lnTo>
                    <a:pt x="947" y="662"/>
                  </a:lnTo>
                  <a:lnTo>
                    <a:pt x="947" y="664"/>
                  </a:lnTo>
                  <a:lnTo>
                    <a:pt x="947" y="667"/>
                  </a:lnTo>
                  <a:lnTo>
                    <a:pt x="947" y="672"/>
                  </a:lnTo>
                  <a:lnTo>
                    <a:pt x="950" y="672"/>
                  </a:lnTo>
                  <a:lnTo>
                    <a:pt x="950" y="675"/>
                  </a:lnTo>
                  <a:lnTo>
                    <a:pt x="950" y="677"/>
                  </a:lnTo>
                  <a:lnTo>
                    <a:pt x="947" y="680"/>
                  </a:lnTo>
                  <a:lnTo>
                    <a:pt x="947" y="682"/>
                  </a:lnTo>
                  <a:lnTo>
                    <a:pt x="950" y="685"/>
                  </a:lnTo>
                  <a:lnTo>
                    <a:pt x="950" y="687"/>
                  </a:lnTo>
                  <a:lnTo>
                    <a:pt x="952" y="690"/>
                  </a:lnTo>
                  <a:lnTo>
                    <a:pt x="952" y="692"/>
                  </a:lnTo>
                  <a:lnTo>
                    <a:pt x="952" y="695"/>
                  </a:lnTo>
                  <a:lnTo>
                    <a:pt x="952" y="697"/>
                  </a:lnTo>
                  <a:lnTo>
                    <a:pt x="955" y="697"/>
                  </a:lnTo>
                  <a:lnTo>
                    <a:pt x="957" y="697"/>
                  </a:lnTo>
                  <a:lnTo>
                    <a:pt x="960" y="700"/>
                  </a:lnTo>
                  <a:lnTo>
                    <a:pt x="960" y="703"/>
                  </a:lnTo>
                  <a:lnTo>
                    <a:pt x="960" y="705"/>
                  </a:lnTo>
                  <a:lnTo>
                    <a:pt x="957" y="705"/>
                  </a:lnTo>
                  <a:lnTo>
                    <a:pt x="957" y="710"/>
                  </a:lnTo>
                  <a:lnTo>
                    <a:pt x="957" y="713"/>
                  </a:lnTo>
                  <a:lnTo>
                    <a:pt x="960" y="715"/>
                  </a:lnTo>
                  <a:lnTo>
                    <a:pt x="962" y="718"/>
                  </a:lnTo>
                  <a:lnTo>
                    <a:pt x="962" y="720"/>
                  </a:lnTo>
                  <a:lnTo>
                    <a:pt x="962" y="723"/>
                  </a:lnTo>
                  <a:lnTo>
                    <a:pt x="960" y="723"/>
                  </a:lnTo>
                  <a:lnTo>
                    <a:pt x="960" y="725"/>
                  </a:lnTo>
                  <a:lnTo>
                    <a:pt x="957" y="728"/>
                  </a:lnTo>
                  <a:lnTo>
                    <a:pt x="955" y="728"/>
                  </a:lnTo>
                  <a:lnTo>
                    <a:pt x="952" y="728"/>
                  </a:lnTo>
                  <a:lnTo>
                    <a:pt x="950" y="728"/>
                  </a:lnTo>
                  <a:lnTo>
                    <a:pt x="950" y="725"/>
                  </a:lnTo>
                  <a:lnTo>
                    <a:pt x="947" y="725"/>
                  </a:lnTo>
                  <a:lnTo>
                    <a:pt x="945" y="723"/>
                  </a:lnTo>
                  <a:lnTo>
                    <a:pt x="942" y="723"/>
                  </a:lnTo>
                  <a:lnTo>
                    <a:pt x="939" y="725"/>
                  </a:lnTo>
                  <a:lnTo>
                    <a:pt x="937" y="725"/>
                  </a:lnTo>
                  <a:lnTo>
                    <a:pt x="937" y="728"/>
                  </a:lnTo>
                  <a:lnTo>
                    <a:pt x="934" y="731"/>
                  </a:lnTo>
                  <a:lnTo>
                    <a:pt x="934" y="733"/>
                  </a:lnTo>
                  <a:lnTo>
                    <a:pt x="934" y="736"/>
                  </a:lnTo>
                  <a:lnTo>
                    <a:pt x="932" y="738"/>
                  </a:lnTo>
                  <a:lnTo>
                    <a:pt x="932" y="741"/>
                  </a:lnTo>
                  <a:lnTo>
                    <a:pt x="929" y="741"/>
                  </a:lnTo>
                  <a:lnTo>
                    <a:pt x="927" y="741"/>
                  </a:lnTo>
                  <a:lnTo>
                    <a:pt x="924" y="741"/>
                  </a:lnTo>
                  <a:lnTo>
                    <a:pt x="922" y="741"/>
                  </a:lnTo>
                  <a:lnTo>
                    <a:pt x="919" y="738"/>
                  </a:lnTo>
                  <a:lnTo>
                    <a:pt x="917" y="738"/>
                  </a:lnTo>
                  <a:lnTo>
                    <a:pt x="914" y="741"/>
                  </a:lnTo>
                  <a:lnTo>
                    <a:pt x="911" y="741"/>
                  </a:lnTo>
                  <a:lnTo>
                    <a:pt x="911" y="743"/>
                  </a:lnTo>
                  <a:lnTo>
                    <a:pt x="909" y="746"/>
                  </a:lnTo>
                  <a:lnTo>
                    <a:pt x="906" y="746"/>
                  </a:lnTo>
                  <a:lnTo>
                    <a:pt x="906" y="743"/>
                  </a:lnTo>
                  <a:lnTo>
                    <a:pt x="909" y="741"/>
                  </a:lnTo>
                  <a:lnTo>
                    <a:pt x="906" y="738"/>
                  </a:lnTo>
                  <a:lnTo>
                    <a:pt x="906" y="736"/>
                  </a:lnTo>
                  <a:lnTo>
                    <a:pt x="906" y="733"/>
                  </a:lnTo>
                  <a:lnTo>
                    <a:pt x="901" y="731"/>
                  </a:lnTo>
                  <a:lnTo>
                    <a:pt x="901" y="725"/>
                  </a:lnTo>
                  <a:lnTo>
                    <a:pt x="901" y="720"/>
                  </a:lnTo>
                  <a:lnTo>
                    <a:pt x="901" y="718"/>
                  </a:lnTo>
                  <a:lnTo>
                    <a:pt x="904" y="713"/>
                  </a:lnTo>
                  <a:lnTo>
                    <a:pt x="906" y="710"/>
                  </a:lnTo>
                  <a:lnTo>
                    <a:pt x="906" y="708"/>
                  </a:lnTo>
                  <a:lnTo>
                    <a:pt x="906" y="705"/>
                  </a:lnTo>
                  <a:lnTo>
                    <a:pt x="904" y="703"/>
                  </a:lnTo>
                  <a:lnTo>
                    <a:pt x="901" y="703"/>
                  </a:lnTo>
                  <a:lnTo>
                    <a:pt x="899" y="703"/>
                  </a:lnTo>
                  <a:lnTo>
                    <a:pt x="896" y="700"/>
                  </a:lnTo>
                  <a:lnTo>
                    <a:pt x="894" y="700"/>
                  </a:lnTo>
                  <a:lnTo>
                    <a:pt x="894" y="697"/>
                  </a:lnTo>
                  <a:lnTo>
                    <a:pt x="891" y="697"/>
                  </a:lnTo>
                  <a:lnTo>
                    <a:pt x="891" y="695"/>
                  </a:lnTo>
                  <a:lnTo>
                    <a:pt x="891" y="690"/>
                  </a:lnTo>
                  <a:lnTo>
                    <a:pt x="891" y="687"/>
                  </a:lnTo>
                  <a:lnTo>
                    <a:pt x="889" y="687"/>
                  </a:lnTo>
                  <a:lnTo>
                    <a:pt x="886" y="685"/>
                  </a:lnTo>
                  <a:lnTo>
                    <a:pt x="883" y="685"/>
                  </a:lnTo>
                  <a:lnTo>
                    <a:pt x="881" y="682"/>
                  </a:lnTo>
                  <a:lnTo>
                    <a:pt x="878" y="680"/>
                  </a:lnTo>
                  <a:lnTo>
                    <a:pt x="876" y="677"/>
                  </a:lnTo>
                  <a:lnTo>
                    <a:pt x="873" y="675"/>
                  </a:lnTo>
                  <a:lnTo>
                    <a:pt x="871" y="675"/>
                  </a:lnTo>
                  <a:lnTo>
                    <a:pt x="866" y="672"/>
                  </a:lnTo>
                  <a:lnTo>
                    <a:pt x="863" y="669"/>
                  </a:lnTo>
                  <a:lnTo>
                    <a:pt x="861" y="669"/>
                  </a:lnTo>
                  <a:lnTo>
                    <a:pt x="858" y="669"/>
                  </a:lnTo>
                  <a:lnTo>
                    <a:pt x="855" y="667"/>
                  </a:lnTo>
                  <a:lnTo>
                    <a:pt x="853" y="667"/>
                  </a:lnTo>
                  <a:lnTo>
                    <a:pt x="853" y="664"/>
                  </a:lnTo>
                  <a:lnTo>
                    <a:pt x="853" y="662"/>
                  </a:lnTo>
                  <a:lnTo>
                    <a:pt x="853" y="659"/>
                  </a:lnTo>
                  <a:lnTo>
                    <a:pt x="850" y="659"/>
                  </a:lnTo>
                  <a:lnTo>
                    <a:pt x="850" y="657"/>
                  </a:lnTo>
                  <a:lnTo>
                    <a:pt x="853" y="654"/>
                  </a:lnTo>
                  <a:lnTo>
                    <a:pt x="853" y="652"/>
                  </a:lnTo>
                  <a:lnTo>
                    <a:pt x="855" y="649"/>
                  </a:lnTo>
                  <a:lnTo>
                    <a:pt x="855" y="647"/>
                  </a:lnTo>
                  <a:lnTo>
                    <a:pt x="855" y="644"/>
                  </a:lnTo>
                  <a:lnTo>
                    <a:pt x="858" y="644"/>
                  </a:lnTo>
                  <a:lnTo>
                    <a:pt x="858" y="641"/>
                  </a:lnTo>
                  <a:lnTo>
                    <a:pt x="858" y="639"/>
                  </a:lnTo>
                  <a:lnTo>
                    <a:pt x="861" y="639"/>
                  </a:lnTo>
                  <a:lnTo>
                    <a:pt x="858" y="636"/>
                  </a:lnTo>
                  <a:lnTo>
                    <a:pt x="855" y="634"/>
                  </a:lnTo>
                  <a:lnTo>
                    <a:pt x="853" y="634"/>
                  </a:lnTo>
                  <a:lnTo>
                    <a:pt x="853" y="631"/>
                  </a:lnTo>
                  <a:lnTo>
                    <a:pt x="850" y="631"/>
                  </a:lnTo>
                  <a:lnTo>
                    <a:pt x="850" y="629"/>
                  </a:lnTo>
                  <a:lnTo>
                    <a:pt x="850" y="626"/>
                  </a:lnTo>
                  <a:lnTo>
                    <a:pt x="850" y="624"/>
                  </a:lnTo>
                  <a:lnTo>
                    <a:pt x="848" y="624"/>
                  </a:lnTo>
                  <a:lnTo>
                    <a:pt x="850" y="624"/>
                  </a:lnTo>
                  <a:lnTo>
                    <a:pt x="850" y="621"/>
                  </a:lnTo>
                  <a:lnTo>
                    <a:pt x="853" y="621"/>
                  </a:lnTo>
                  <a:lnTo>
                    <a:pt x="853" y="619"/>
                  </a:lnTo>
                  <a:lnTo>
                    <a:pt x="850" y="616"/>
                  </a:lnTo>
                  <a:lnTo>
                    <a:pt x="850" y="613"/>
                  </a:lnTo>
                  <a:lnTo>
                    <a:pt x="850" y="608"/>
                  </a:lnTo>
                  <a:lnTo>
                    <a:pt x="848" y="606"/>
                  </a:lnTo>
                  <a:lnTo>
                    <a:pt x="845" y="606"/>
                  </a:lnTo>
                  <a:lnTo>
                    <a:pt x="845" y="603"/>
                  </a:lnTo>
                  <a:lnTo>
                    <a:pt x="845" y="601"/>
                  </a:lnTo>
                  <a:lnTo>
                    <a:pt x="843" y="601"/>
                  </a:lnTo>
                  <a:lnTo>
                    <a:pt x="843" y="598"/>
                  </a:lnTo>
                  <a:lnTo>
                    <a:pt x="843" y="596"/>
                  </a:lnTo>
                  <a:lnTo>
                    <a:pt x="840" y="596"/>
                  </a:lnTo>
                  <a:lnTo>
                    <a:pt x="838" y="596"/>
                  </a:lnTo>
                  <a:lnTo>
                    <a:pt x="835" y="596"/>
                  </a:lnTo>
                  <a:lnTo>
                    <a:pt x="833" y="596"/>
                  </a:lnTo>
                  <a:lnTo>
                    <a:pt x="830" y="596"/>
                  </a:lnTo>
                  <a:lnTo>
                    <a:pt x="830" y="598"/>
                  </a:lnTo>
                  <a:lnTo>
                    <a:pt x="827" y="596"/>
                  </a:lnTo>
                  <a:lnTo>
                    <a:pt x="827" y="593"/>
                  </a:lnTo>
                  <a:lnTo>
                    <a:pt x="827" y="591"/>
                  </a:lnTo>
                  <a:lnTo>
                    <a:pt x="827" y="588"/>
                  </a:lnTo>
                  <a:lnTo>
                    <a:pt x="825" y="588"/>
                  </a:lnTo>
                  <a:lnTo>
                    <a:pt x="822" y="586"/>
                  </a:lnTo>
                  <a:lnTo>
                    <a:pt x="817" y="578"/>
                  </a:lnTo>
                  <a:lnTo>
                    <a:pt x="817" y="575"/>
                  </a:lnTo>
                  <a:lnTo>
                    <a:pt x="815" y="575"/>
                  </a:lnTo>
                  <a:lnTo>
                    <a:pt x="815" y="573"/>
                  </a:lnTo>
                  <a:lnTo>
                    <a:pt x="815" y="570"/>
                  </a:lnTo>
                  <a:lnTo>
                    <a:pt x="812" y="570"/>
                  </a:lnTo>
                  <a:lnTo>
                    <a:pt x="810" y="568"/>
                  </a:lnTo>
                  <a:lnTo>
                    <a:pt x="807" y="568"/>
                  </a:lnTo>
                  <a:lnTo>
                    <a:pt x="805" y="568"/>
                  </a:lnTo>
                  <a:lnTo>
                    <a:pt x="802" y="565"/>
                  </a:lnTo>
                  <a:lnTo>
                    <a:pt x="802" y="563"/>
                  </a:lnTo>
                  <a:lnTo>
                    <a:pt x="802" y="560"/>
                  </a:lnTo>
                  <a:lnTo>
                    <a:pt x="799" y="558"/>
                  </a:lnTo>
                  <a:lnTo>
                    <a:pt x="799" y="555"/>
                  </a:lnTo>
                  <a:lnTo>
                    <a:pt x="797" y="555"/>
                  </a:lnTo>
                  <a:lnTo>
                    <a:pt x="797" y="552"/>
                  </a:lnTo>
                  <a:lnTo>
                    <a:pt x="794" y="550"/>
                  </a:lnTo>
                  <a:lnTo>
                    <a:pt x="794" y="547"/>
                  </a:lnTo>
                  <a:lnTo>
                    <a:pt x="794" y="545"/>
                  </a:lnTo>
                  <a:lnTo>
                    <a:pt x="797" y="540"/>
                  </a:lnTo>
                  <a:lnTo>
                    <a:pt x="794" y="537"/>
                  </a:lnTo>
                  <a:lnTo>
                    <a:pt x="794" y="535"/>
                  </a:lnTo>
                  <a:lnTo>
                    <a:pt x="794" y="532"/>
                  </a:lnTo>
                  <a:lnTo>
                    <a:pt x="794" y="530"/>
                  </a:lnTo>
                  <a:lnTo>
                    <a:pt x="792" y="535"/>
                  </a:lnTo>
                  <a:lnTo>
                    <a:pt x="789" y="535"/>
                  </a:lnTo>
                  <a:lnTo>
                    <a:pt x="787" y="535"/>
                  </a:lnTo>
                  <a:lnTo>
                    <a:pt x="784" y="535"/>
                  </a:lnTo>
                  <a:lnTo>
                    <a:pt x="782" y="537"/>
                  </a:lnTo>
                  <a:lnTo>
                    <a:pt x="779" y="537"/>
                  </a:lnTo>
                  <a:lnTo>
                    <a:pt x="777" y="537"/>
                  </a:lnTo>
                  <a:lnTo>
                    <a:pt x="774" y="540"/>
                  </a:lnTo>
                  <a:lnTo>
                    <a:pt x="771" y="542"/>
                  </a:lnTo>
                  <a:lnTo>
                    <a:pt x="769" y="545"/>
                  </a:lnTo>
                  <a:lnTo>
                    <a:pt x="718" y="550"/>
                  </a:lnTo>
                  <a:lnTo>
                    <a:pt x="647" y="545"/>
                  </a:lnTo>
                  <a:lnTo>
                    <a:pt x="644" y="545"/>
                  </a:lnTo>
                  <a:lnTo>
                    <a:pt x="644" y="547"/>
                  </a:lnTo>
                  <a:lnTo>
                    <a:pt x="637" y="545"/>
                  </a:lnTo>
                  <a:lnTo>
                    <a:pt x="634" y="545"/>
                  </a:lnTo>
                  <a:lnTo>
                    <a:pt x="631" y="545"/>
                  </a:lnTo>
                  <a:lnTo>
                    <a:pt x="629" y="545"/>
                  </a:lnTo>
                  <a:lnTo>
                    <a:pt x="626" y="545"/>
                  </a:lnTo>
                  <a:lnTo>
                    <a:pt x="626" y="547"/>
                  </a:lnTo>
                  <a:lnTo>
                    <a:pt x="624" y="547"/>
                  </a:lnTo>
                  <a:lnTo>
                    <a:pt x="575" y="555"/>
                  </a:lnTo>
                  <a:lnTo>
                    <a:pt x="568" y="552"/>
                  </a:lnTo>
                  <a:lnTo>
                    <a:pt x="540" y="588"/>
                  </a:lnTo>
                  <a:lnTo>
                    <a:pt x="542" y="588"/>
                  </a:lnTo>
                  <a:lnTo>
                    <a:pt x="547" y="591"/>
                  </a:lnTo>
                  <a:lnTo>
                    <a:pt x="581" y="593"/>
                  </a:lnTo>
                  <a:lnTo>
                    <a:pt x="601" y="601"/>
                  </a:lnTo>
                  <a:lnTo>
                    <a:pt x="619" y="608"/>
                  </a:lnTo>
                  <a:lnTo>
                    <a:pt x="624" y="624"/>
                  </a:lnTo>
                  <a:lnTo>
                    <a:pt x="621" y="624"/>
                  </a:lnTo>
                  <a:lnTo>
                    <a:pt x="621" y="626"/>
                  </a:lnTo>
                  <a:lnTo>
                    <a:pt x="621" y="629"/>
                  </a:lnTo>
                  <a:lnTo>
                    <a:pt x="621" y="631"/>
                  </a:lnTo>
                  <a:lnTo>
                    <a:pt x="621" y="634"/>
                  </a:lnTo>
                  <a:lnTo>
                    <a:pt x="621" y="636"/>
                  </a:lnTo>
                  <a:lnTo>
                    <a:pt x="619" y="636"/>
                  </a:lnTo>
                  <a:lnTo>
                    <a:pt x="619" y="639"/>
                  </a:lnTo>
                  <a:lnTo>
                    <a:pt x="606" y="700"/>
                  </a:lnTo>
                  <a:lnTo>
                    <a:pt x="624" y="705"/>
                  </a:lnTo>
                  <a:lnTo>
                    <a:pt x="626" y="705"/>
                  </a:lnTo>
                  <a:lnTo>
                    <a:pt x="629" y="705"/>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12">
              <a:extLst>
                <a:ext uri="{FF2B5EF4-FFF2-40B4-BE49-F238E27FC236}">
                  <a16:creationId xmlns:a16="http://schemas.microsoft.com/office/drawing/2014/main" id="{A3CB8F11-EF43-05BA-990A-FD2EF2BB717F}"/>
                </a:ext>
              </a:extLst>
            </p:cNvPr>
            <p:cNvSpPr>
              <a:spLocks/>
            </p:cNvSpPr>
            <p:nvPr/>
          </p:nvSpPr>
          <p:spPr bwMode="auto">
            <a:xfrm>
              <a:off x="1426" y="1993"/>
              <a:ext cx="847" cy="1313"/>
            </a:xfrm>
            <a:custGeom>
              <a:avLst/>
              <a:gdLst>
                <a:gd name="T0" fmla="*/ 606 w 847"/>
                <a:gd name="T1" fmla="*/ 1260 h 1313"/>
                <a:gd name="T2" fmla="*/ 603 w 847"/>
                <a:gd name="T3" fmla="*/ 1201 h 1313"/>
                <a:gd name="T4" fmla="*/ 572 w 847"/>
                <a:gd name="T5" fmla="*/ 1214 h 1313"/>
                <a:gd name="T6" fmla="*/ 544 w 847"/>
                <a:gd name="T7" fmla="*/ 1204 h 1313"/>
                <a:gd name="T8" fmla="*/ 516 w 847"/>
                <a:gd name="T9" fmla="*/ 1178 h 1313"/>
                <a:gd name="T10" fmla="*/ 483 w 847"/>
                <a:gd name="T11" fmla="*/ 1153 h 1313"/>
                <a:gd name="T12" fmla="*/ 438 w 847"/>
                <a:gd name="T13" fmla="*/ 1148 h 1313"/>
                <a:gd name="T14" fmla="*/ 427 w 847"/>
                <a:gd name="T15" fmla="*/ 1102 h 1313"/>
                <a:gd name="T16" fmla="*/ 394 w 847"/>
                <a:gd name="T17" fmla="*/ 1086 h 1313"/>
                <a:gd name="T18" fmla="*/ 397 w 847"/>
                <a:gd name="T19" fmla="*/ 1028 h 1313"/>
                <a:gd name="T20" fmla="*/ 356 w 847"/>
                <a:gd name="T21" fmla="*/ 985 h 1313"/>
                <a:gd name="T22" fmla="*/ 320 w 847"/>
                <a:gd name="T23" fmla="*/ 972 h 1313"/>
                <a:gd name="T24" fmla="*/ 259 w 847"/>
                <a:gd name="T25" fmla="*/ 974 h 1313"/>
                <a:gd name="T26" fmla="*/ 208 w 847"/>
                <a:gd name="T27" fmla="*/ 967 h 1313"/>
                <a:gd name="T28" fmla="*/ 170 w 847"/>
                <a:gd name="T29" fmla="*/ 949 h 1313"/>
                <a:gd name="T30" fmla="*/ 122 w 847"/>
                <a:gd name="T31" fmla="*/ 939 h 1313"/>
                <a:gd name="T32" fmla="*/ 112 w 847"/>
                <a:gd name="T33" fmla="*/ 929 h 1313"/>
                <a:gd name="T34" fmla="*/ 84 w 847"/>
                <a:gd name="T35" fmla="*/ 875 h 1313"/>
                <a:gd name="T36" fmla="*/ 15 w 847"/>
                <a:gd name="T37" fmla="*/ 868 h 1313"/>
                <a:gd name="T38" fmla="*/ 23 w 847"/>
                <a:gd name="T39" fmla="*/ 840 h 1313"/>
                <a:gd name="T40" fmla="*/ 46 w 847"/>
                <a:gd name="T41" fmla="*/ 817 h 1313"/>
                <a:gd name="T42" fmla="*/ 68 w 847"/>
                <a:gd name="T43" fmla="*/ 799 h 1313"/>
                <a:gd name="T44" fmla="*/ 99 w 847"/>
                <a:gd name="T45" fmla="*/ 766 h 1313"/>
                <a:gd name="T46" fmla="*/ 124 w 847"/>
                <a:gd name="T47" fmla="*/ 735 h 1313"/>
                <a:gd name="T48" fmla="*/ 145 w 847"/>
                <a:gd name="T49" fmla="*/ 700 h 1313"/>
                <a:gd name="T50" fmla="*/ 150 w 847"/>
                <a:gd name="T51" fmla="*/ 654 h 1313"/>
                <a:gd name="T52" fmla="*/ 163 w 847"/>
                <a:gd name="T53" fmla="*/ 611 h 1313"/>
                <a:gd name="T54" fmla="*/ 160 w 847"/>
                <a:gd name="T55" fmla="*/ 542 h 1313"/>
                <a:gd name="T56" fmla="*/ 152 w 847"/>
                <a:gd name="T57" fmla="*/ 501 h 1313"/>
                <a:gd name="T58" fmla="*/ 127 w 847"/>
                <a:gd name="T59" fmla="*/ 460 h 1313"/>
                <a:gd name="T60" fmla="*/ 99 w 847"/>
                <a:gd name="T61" fmla="*/ 371 h 1313"/>
                <a:gd name="T62" fmla="*/ 109 w 847"/>
                <a:gd name="T63" fmla="*/ 285 h 1313"/>
                <a:gd name="T64" fmla="*/ 188 w 847"/>
                <a:gd name="T65" fmla="*/ 315 h 1313"/>
                <a:gd name="T66" fmla="*/ 262 w 847"/>
                <a:gd name="T67" fmla="*/ 219 h 1313"/>
                <a:gd name="T68" fmla="*/ 282 w 847"/>
                <a:gd name="T69" fmla="*/ 81 h 1313"/>
                <a:gd name="T70" fmla="*/ 336 w 847"/>
                <a:gd name="T71" fmla="*/ 79 h 1313"/>
                <a:gd name="T72" fmla="*/ 371 w 847"/>
                <a:gd name="T73" fmla="*/ 74 h 1313"/>
                <a:gd name="T74" fmla="*/ 392 w 847"/>
                <a:gd name="T75" fmla="*/ 91 h 1313"/>
                <a:gd name="T76" fmla="*/ 415 w 847"/>
                <a:gd name="T77" fmla="*/ 124 h 1313"/>
                <a:gd name="T78" fmla="*/ 450 w 847"/>
                <a:gd name="T79" fmla="*/ 142 h 1313"/>
                <a:gd name="T80" fmla="*/ 483 w 847"/>
                <a:gd name="T81" fmla="*/ 163 h 1313"/>
                <a:gd name="T82" fmla="*/ 527 w 847"/>
                <a:gd name="T83" fmla="*/ 155 h 1313"/>
                <a:gd name="T84" fmla="*/ 567 w 847"/>
                <a:gd name="T85" fmla="*/ 130 h 1313"/>
                <a:gd name="T86" fmla="*/ 565 w 847"/>
                <a:gd name="T87" fmla="*/ 91 h 1313"/>
                <a:gd name="T88" fmla="*/ 585 w 847"/>
                <a:gd name="T89" fmla="*/ 10 h 1313"/>
                <a:gd name="T90" fmla="*/ 631 w 847"/>
                <a:gd name="T91" fmla="*/ 23 h 1313"/>
                <a:gd name="T92" fmla="*/ 682 w 847"/>
                <a:gd name="T93" fmla="*/ 48 h 1313"/>
                <a:gd name="T94" fmla="*/ 710 w 847"/>
                <a:gd name="T95" fmla="*/ 91 h 1313"/>
                <a:gd name="T96" fmla="*/ 728 w 847"/>
                <a:gd name="T97" fmla="*/ 137 h 1313"/>
                <a:gd name="T98" fmla="*/ 756 w 847"/>
                <a:gd name="T99" fmla="*/ 147 h 1313"/>
                <a:gd name="T100" fmla="*/ 794 w 847"/>
                <a:gd name="T101" fmla="*/ 173 h 1313"/>
                <a:gd name="T102" fmla="*/ 794 w 847"/>
                <a:gd name="T103" fmla="*/ 252 h 1313"/>
                <a:gd name="T104" fmla="*/ 837 w 847"/>
                <a:gd name="T105" fmla="*/ 297 h 1313"/>
                <a:gd name="T106" fmla="*/ 822 w 847"/>
                <a:gd name="T107" fmla="*/ 356 h 1313"/>
                <a:gd name="T108" fmla="*/ 791 w 847"/>
                <a:gd name="T109" fmla="*/ 404 h 1313"/>
                <a:gd name="T110" fmla="*/ 796 w 847"/>
                <a:gd name="T111" fmla="*/ 473 h 1313"/>
                <a:gd name="T112" fmla="*/ 799 w 847"/>
                <a:gd name="T113" fmla="*/ 539 h 1313"/>
                <a:gd name="T114" fmla="*/ 799 w 847"/>
                <a:gd name="T115" fmla="*/ 623 h 1313"/>
                <a:gd name="T116" fmla="*/ 812 w 847"/>
                <a:gd name="T117" fmla="*/ 687 h 1313"/>
                <a:gd name="T118" fmla="*/ 847 w 847"/>
                <a:gd name="T119" fmla="*/ 753 h 1313"/>
                <a:gd name="T120" fmla="*/ 837 w 847"/>
                <a:gd name="T121" fmla="*/ 834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7" h="1313">
                  <a:moveTo>
                    <a:pt x="789" y="1140"/>
                  </a:moveTo>
                  <a:lnTo>
                    <a:pt x="789" y="1219"/>
                  </a:lnTo>
                  <a:lnTo>
                    <a:pt x="789" y="1280"/>
                  </a:lnTo>
                  <a:lnTo>
                    <a:pt x="789" y="1282"/>
                  </a:lnTo>
                  <a:lnTo>
                    <a:pt x="789" y="1300"/>
                  </a:lnTo>
                  <a:lnTo>
                    <a:pt x="626" y="1313"/>
                  </a:lnTo>
                  <a:lnTo>
                    <a:pt x="623" y="1310"/>
                  </a:lnTo>
                  <a:lnTo>
                    <a:pt x="623" y="1308"/>
                  </a:lnTo>
                  <a:lnTo>
                    <a:pt x="621" y="1303"/>
                  </a:lnTo>
                  <a:lnTo>
                    <a:pt x="618" y="1298"/>
                  </a:lnTo>
                  <a:lnTo>
                    <a:pt x="616" y="1295"/>
                  </a:lnTo>
                  <a:lnTo>
                    <a:pt x="616" y="1288"/>
                  </a:lnTo>
                  <a:lnTo>
                    <a:pt x="611" y="1285"/>
                  </a:lnTo>
                  <a:lnTo>
                    <a:pt x="611" y="1282"/>
                  </a:lnTo>
                  <a:lnTo>
                    <a:pt x="611" y="1275"/>
                  </a:lnTo>
                  <a:lnTo>
                    <a:pt x="611" y="1272"/>
                  </a:lnTo>
                  <a:lnTo>
                    <a:pt x="608" y="1267"/>
                  </a:lnTo>
                  <a:lnTo>
                    <a:pt x="606" y="1260"/>
                  </a:lnTo>
                  <a:lnTo>
                    <a:pt x="603" y="1254"/>
                  </a:lnTo>
                  <a:lnTo>
                    <a:pt x="606" y="1252"/>
                  </a:lnTo>
                  <a:lnTo>
                    <a:pt x="608" y="1247"/>
                  </a:lnTo>
                  <a:lnTo>
                    <a:pt x="611" y="1242"/>
                  </a:lnTo>
                  <a:lnTo>
                    <a:pt x="611" y="1239"/>
                  </a:lnTo>
                  <a:lnTo>
                    <a:pt x="606" y="1234"/>
                  </a:lnTo>
                  <a:lnTo>
                    <a:pt x="603" y="1232"/>
                  </a:lnTo>
                  <a:lnTo>
                    <a:pt x="603" y="1229"/>
                  </a:lnTo>
                  <a:lnTo>
                    <a:pt x="608" y="1221"/>
                  </a:lnTo>
                  <a:lnTo>
                    <a:pt x="608" y="1214"/>
                  </a:lnTo>
                  <a:lnTo>
                    <a:pt x="611" y="1211"/>
                  </a:lnTo>
                  <a:lnTo>
                    <a:pt x="613" y="1211"/>
                  </a:lnTo>
                  <a:lnTo>
                    <a:pt x="613" y="1209"/>
                  </a:lnTo>
                  <a:lnTo>
                    <a:pt x="613" y="1206"/>
                  </a:lnTo>
                  <a:lnTo>
                    <a:pt x="611" y="1206"/>
                  </a:lnTo>
                  <a:lnTo>
                    <a:pt x="608" y="1206"/>
                  </a:lnTo>
                  <a:lnTo>
                    <a:pt x="606" y="1206"/>
                  </a:lnTo>
                  <a:lnTo>
                    <a:pt x="603" y="1201"/>
                  </a:lnTo>
                  <a:lnTo>
                    <a:pt x="600" y="1198"/>
                  </a:lnTo>
                  <a:lnTo>
                    <a:pt x="598" y="1198"/>
                  </a:lnTo>
                  <a:lnTo>
                    <a:pt x="598" y="1201"/>
                  </a:lnTo>
                  <a:lnTo>
                    <a:pt x="595" y="1198"/>
                  </a:lnTo>
                  <a:lnTo>
                    <a:pt x="593" y="1198"/>
                  </a:lnTo>
                  <a:lnTo>
                    <a:pt x="590" y="1198"/>
                  </a:lnTo>
                  <a:lnTo>
                    <a:pt x="588" y="1201"/>
                  </a:lnTo>
                  <a:lnTo>
                    <a:pt x="588" y="1206"/>
                  </a:lnTo>
                  <a:lnTo>
                    <a:pt x="588" y="1209"/>
                  </a:lnTo>
                  <a:lnTo>
                    <a:pt x="588" y="1214"/>
                  </a:lnTo>
                  <a:lnTo>
                    <a:pt x="585" y="1219"/>
                  </a:lnTo>
                  <a:lnTo>
                    <a:pt x="585" y="1224"/>
                  </a:lnTo>
                  <a:lnTo>
                    <a:pt x="583" y="1224"/>
                  </a:lnTo>
                  <a:lnTo>
                    <a:pt x="580" y="1224"/>
                  </a:lnTo>
                  <a:lnTo>
                    <a:pt x="578" y="1221"/>
                  </a:lnTo>
                  <a:lnTo>
                    <a:pt x="578" y="1219"/>
                  </a:lnTo>
                  <a:lnTo>
                    <a:pt x="575" y="1216"/>
                  </a:lnTo>
                  <a:lnTo>
                    <a:pt x="572" y="1214"/>
                  </a:lnTo>
                  <a:lnTo>
                    <a:pt x="570" y="1211"/>
                  </a:lnTo>
                  <a:lnTo>
                    <a:pt x="570" y="1209"/>
                  </a:lnTo>
                  <a:lnTo>
                    <a:pt x="567" y="1209"/>
                  </a:lnTo>
                  <a:lnTo>
                    <a:pt x="562" y="1209"/>
                  </a:lnTo>
                  <a:lnTo>
                    <a:pt x="565" y="1206"/>
                  </a:lnTo>
                  <a:lnTo>
                    <a:pt x="567" y="1204"/>
                  </a:lnTo>
                  <a:lnTo>
                    <a:pt x="565" y="1201"/>
                  </a:lnTo>
                  <a:lnTo>
                    <a:pt x="562" y="1198"/>
                  </a:lnTo>
                  <a:lnTo>
                    <a:pt x="560" y="1201"/>
                  </a:lnTo>
                  <a:lnTo>
                    <a:pt x="557" y="1204"/>
                  </a:lnTo>
                  <a:lnTo>
                    <a:pt x="552" y="1204"/>
                  </a:lnTo>
                  <a:lnTo>
                    <a:pt x="552" y="1206"/>
                  </a:lnTo>
                  <a:lnTo>
                    <a:pt x="552" y="1209"/>
                  </a:lnTo>
                  <a:lnTo>
                    <a:pt x="552" y="1211"/>
                  </a:lnTo>
                  <a:lnTo>
                    <a:pt x="550" y="1211"/>
                  </a:lnTo>
                  <a:lnTo>
                    <a:pt x="547" y="1206"/>
                  </a:lnTo>
                  <a:lnTo>
                    <a:pt x="544" y="1206"/>
                  </a:lnTo>
                  <a:lnTo>
                    <a:pt x="544" y="1204"/>
                  </a:lnTo>
                  <a:lnTo>
                    <a:pt x="542" y="1201"/>
                  </a:lnTo>
                  <a:lnTo>
                    <a:pt x="542" y="1198"/>
                  </a:lnTo>
                  <a:lnTo>
                    <a:pt x="539" y="1196"/>
                  </a:lnTo>
                  <a:lnTo>
                    <a:pt x="537" y="1196"/>
                  </a:lnTo>
                  <a:lnTo>
                    <a:pt x="534" y="1193"/>
                  </a:lnTo>
                  <a:lnTo>
                    <a:pt x="537" y="1191"/>
                  </a:lnTo>
                  <a:lnTo>
                    <a:pt x="544" y="1193"/>
                  </a:lnTo>
                  <a:lnTo>
                    <a:pt x="544" y="1191"/>
                  </a:lnTo>
                  <a:lnTo>
                    <a:pt x="542" y="1188"/>
                  </a:lnTo>
                  <a:lnTo>
                    <a:pt x="537" y="1183"/>
                  </a:lnTo>
                  <a:lnTo>
                    <a:pt x="534" y="1178"/>
                  </a:lnTo>
                  <a:lnTo>
                    <a:pt x="529" y="1178"/>
                  </a:lnTo>
                  <a:lnTo>
                    <a:pt x="524" y="1178"/>
                  </a:lnTo>
                  <a:lnTo>
                    <a:pt x="522" y="1183"/>
                  </a:lnTo>
                  <a:lnTo>
                    <a:pt x="519" y="1183"/>
                  </a:lnTo>
                  <a:lnTo>
                    <a:pt x="519" y="1181"/>
                  </a:lnTo>
                  <a:lnTo>
                    <a:pt x="519" y="1178"/>
                  </a:lnTo>
                  <a:lnTo>
                    <a:pt x="516" y="1178"/>
                  </a:lnTo>
                  <a:lnTo>
                    <a:pt x="514" y="1178"/>
                  </a:lnTo>
                  <a:lnTo>
                    <a:pt x="514" y="1176"/>
                  </a:lnTo>
                  <a:lnTo>
                    <a:pt x="514" y="1173"/>
                  </a:lnTo>
                  <a:lnTo>
                    <a:pt x="509" y="1173"/>
                  </a:lnTo>
                  <a:lnTo>
                    <a:pt x="504" y="1173"/>
                  </a:lnTo>
                  <a:lnTo>
                    <a:pt x="501" y="1173"/>
                  </a:lnTo>
                  <a:lnTo>
                    <a:pt x="496" y="1170"/>
                  </a:lnTo>
                  <a:lnTo>
                    <a:pt x="496" y="1168"/>
                  </a:lnTo>
                  <a:lnTo>
                    <a:pt x="494" y="1168"/>
                  </a:lnTo>
                  <a:lnTo>
                    <a:pt x="491" y="1170"/>
                  </a:lnTo>
                  <a:lnTo>
                    <a:pt x="488" y="1170"/>
                  </a:lnTo>
                  <a:lnTo>
                    <a:pt x="488" y="1168"/>
                  </a:lnTo>
                  <a:lnTo>
                    <a:pt x="491" y="1160"/>
                  </a:lnTo>
                  <a:lnTo>
                    <a:pt x="491" y="1158"/>
                  </a:lnTo>
                  <a:lnTo>
                    <a:pt x="488" y="1153"/>
                  </a:lnTo>
                  <a:lnTo>
                    <a:pt x="488" y="1150"/>
                  </a:lnTo>
                  <a:lnTo>
                    <a:pt x="486" y="1150"/>
                  </a:lnTo>
                  <a:lnTo>
                    <a:pt x="483" y="1153"/>
                  </a:lnTo>
                  <a:lnTo>
                    <a:pt x="481" y="1160"/>
                  </a:lnTo>
                  <a:lnTo>
                    <a:pt x="478" y="1163"/>
                  </a:lnTo>
                  <a:lnTo>
                    <a:pt x="478" y="1165"/>
                  </a:lnTo>
                  <a:lnTo>
                    <a:pt x="481" y="1173"/>
                  </a:lnTo>
                  <a:lnTo>
                    <a:pt x="481" y="1176"/>
                  </a:lnTo>
                  <a:lnTo>
                    <a:pt x="478" y="1178"/>
                  </a:lnTo>
                  <a:lnTo>
                    <a:pt x="476" y="1178"/>
                  </a:lnTo>
                  <a:lnTo>
                    <a:pt x="471" y="1176"/>
                  </a:lnTo>
                  <a:lnTo>
                    <a:pt x="471" y="1173"/>
                  </a:lnTo>
                  <a:lnTo>
                    <a:pt x="463" y="1170"/>
                  </a:lnTo>
                  <a:lnTo>
                    <a:pt x="460" y="1168"/>
                  </a:lnTo>
                  <a:lnTo>
                    <a:pt x="458" y="1163"/>
                  </a:lnTo>
                  <a:lnTo>
                    <a:pt x="455" y="1160"/>
                  </a:lnTo>
                  <a:lnTo>
                    <a:pt x="448" y="1158"/>
                  </a:lnTo>
                  <a:lnTo>
                    <a:pt x="445" y="1158"/>
                  </a:lnTo>
                  <a:lnTo>
                    <a:pt x="440" y="1150"/>
                  </a:lnTo>
                  <a:lnTo>
                    <a:pt x="438" y="1150"/>
                  </a:lnTo>
                  <a:lnTo>
                    <a:pt x="438" y="1148"/>
                  </a:lnTo>
                  <a:lnTo>
                    <a:pt x="435" y="1148"/>
                  </a:lnTo>
                  <a:lnTo>
                    <a:pt x="435" y="1140"/>
                  </a:lnTo>
                  <a:lnTo>
                    <a:pt x="432" y="1137"/>
                  </a:lnTo>
                  <a:lnTo>
                    <a:pt x="430" y="1137"/>
                  </a:lnTo>
                  <a:lnTo>
                    <a:pt x="425" y="1135"/>
                  </a:lnTo>
                  <a:lnTo>
                    <a:pt x="422" y="1135"/>
                  </a:lnTo>
                  <a:lnTo>
                    <a:pt x="422" y="1132"/>
                  </a:lnTo>
                  <a:lnTo>
                    <a:pt x="420" y="1130"/>
                  </a:lnTo>
                  <a:lnTo>
                    <a:pt x="422" y="1127"/>
                  </a:lnTo>
                  <a:lnTo>
                    <a:pt x="425" y="1125"/>
                  </a:lnTo>
                  <a:lnTo>
                    <a:pt x="427" y="1122"/>
                  </a:lnTo>
                  <a:lnTo>
                    <a:pt x="425" y="1120"/>
                  </a:lnTo>
                  <a:lnTo>
                    <a:pt x="425" y="1117"/>
                  </a:lnTo>
                  <a:lnTo>
                    <a:pt x="425" y="1114"/>
                  </a:lnTo>
                  <a:lnTo>
                    <a:pt x="430" y="1112"/>
                  </a:lnTo>
                  <a:lnTo>
                    <a:pt x="432" y="1109"/>
                  </a:lnTo>
                  <a:lnTo>
                    <a:pt x="430" y="1104"/>
                  </a:lnTo>
                  <a:lnTo>
                    <a:pt x="427" y="1102"/>
                  </a:lnTo>
                  <a:lnTo>
                    <a:pt x="420" y="1099"/>
                  </a:lnTo>
                  <a:lnTo>
                    <a:pt x="420" y="1097"/>
                  </a:lnTo>
                  <a:lnTo>
                    <a:pt x="420" y="1094"/>
                  </a:lnTo>
                  <a:lnTo>
                    <a:pt x="422" y="1089"/>
                  </a:lnTo>
                  <a:lnTo>
                    <a:pt x="422" y="1086"/>
                  </a:lnTo>
                  <a:lnTo>
                    <a:pt x="422" y="1084"/>
                  </a:lnTo>
                  <a:lnTo>
                    <a:pt x="420" y="1081"/>
                  </a:lnTo>
                  <a:lnTo>
                    <a:pt x="417" y="1079"/>
                  </a:lnTo>
                  <a:lnTo>
                    <a:pt x="415" y="1076"/>
                  </a:lnTo>
                  <a:lnTo>
                    <a:pt x="412" y="1076"/>
                  </a:lnTo>
                  <a:lnTo>
                    <a:pt x="412" y="1081"/>
                  </a:lnTo>
                  <a:lnTo>
                    <a:pt x="410" y="1081"/>
                  </a:lnTo>
                  <a:lnTo>
                    <a:pt x="407" y="1079"/>
                  </a:lnTo>
                  <a:lnTo>
                    <a:pt x="404" y="1076"/>
                  </a:lnTo>
                  <a:lnTo>
                    <a:pt x="402" y="1076"/>
                  </a:lnTo>
                  <a:lnTo>
                    <a:pt x="399" y="1079"/>
                  </a:lnTo>
                  <a:lnTo>
                    <a:pt x="397" y="1086"/>
                  </a:lnTo>
                  <a:lnTo>
                    <a:pt x="394" y="1086"/>
                  </a:lnTo>
                  <a:lnTo>
                    <a:pt x="392" y="1086"/>
                  </a:lnTo>
                  <a:lnTo>
                    <a:pt x="392" y="1084"/>
                  </a:lnTo>
                  <a:lnTo>
                    <a:pt x="394" y="1081"/>
                  </a:lnTo>
                  <a:lnTo>
                    <a:pt x="394" y="1079"/>
                  </a:lnTo>
                  <a:lnTo>
                    <a:pt x="392" y="1079"/>
                  </a:lnTo>
                  <a:lnTo>
                    <a:pt x="392" y="1076"/>
                  </a:lnTo>
                  <a:lnTo>
                    <a:pt x="392" y="1069"/>
                  </a:lnTo>
                  <a:lnTo>
                    <a:pt x="392" y="1064"/>
                  </a:lnTo>
                  <a:lnTo>
                    <a:pt x="392" y="1058"/>
                  </a:lnTo>
                  <a:lnTo>
                    <a:pt x="392" y="1053"/>
                  </a:lnTo>
                  <a:lnTo>
                    <a:pt x="392" y="1051"/>
                  </a:lnTo>
                  <a:lnTo>
                    <a:pt x="392" y="1048"/>
                  </a:lnTo>
                  <a:lnTo>
                    <a:pt x="399" y="1043"/>
                  </a:lnTo>
                  <a:lnTo>
                    <a:pt x="399" y="1041"/>
                  </a:lnTo>
                  <a:lnTo>
                    <a:pt x="397" y="1038"/>
                  </a:lnTo>
                  <a:lnTo>
                    <a:pt x="397" y="1033"/>
                  </a:lnTo>
                  <a:lnTo>
                    <a:pt x="394" y="1028"/>
                  </a:lnTo>
                  <a:lnTo>
                    <a:pt x="397" y="1028"/>
                  </a:lnTo>
                  <a:lnTo>
                    <a:pt x="399" y="1028"/>
                  </a:lnTo>
                  <a:lnTo>
                    <a:pt x="404" y="1028"/>
                  </a:lnTo>
                  <a:lnTo>
                    <a:pt x="407" y="1025"/>
                  </a:lnTo>
                  <a:lnTo>
                    <a:pt x="404" y="1025"/>
                  </a:lnTo>
                  <a:lnTo>
                    <a:pt x="399" y="1018"/>
                  </a:lnTo>
                  <a:lnTo>
                    <a:pt x="394" y="1013"/>
                  </a:lnTo>
                  <a:lnTo>
                    <a:pt x="387" y="1005"/>
                  </a:lnTo>
                  <a:lnTo>
                    <a:pt x="384" y="1005"/>
                  </a:lnTo>
                  <a:lnTo>
                    <a:pt x="376" y="1000"/>
                  </a:lnTo>
                  <a:lnTo>
                    <a:pt x="374" y="995"/>
                  </a:lnTo>
                  <a:lnTo>
                    <a:pt x="369" y="992"/>
                  </a:lnTo>
                  <a:lnTo>
                    <a:pt x="366" y="990"/>
                  </a:lnTo>
                  <a:lnTo>
                    <a:pt x="366" y="985"/>
                  </a:lnTo>
                  <a:lnTo>
                    <a:pt x="364" y="980"/>
                  </a:lnTo>
                  <a:lnTo>
                    <a:pt x="361" y="980"/>
                  </a:lnTo>
                  <a:lnTo>
                    <a:pt x="359" y="982"/>
                  </a:lnTo>
                  <a:lnTo>
                    <a:pt x="359" y="985"/>
                  </a:lnTo>
                  <a:lnTo>
                    <a:pt x="356" y="985"/>
                  </a:lnTo>
                  <a:lnTo>
                    <a:pt x="356" y="980"/>
                  </a:lnTo>
                  <a:lnTo>
                    <a:pt x="356" y="977"/>
                  </a:lnTo>
                  <a:lnTo>
                    <a:pt x="354" y="974"/>
                  </a:lnTo>
                  <a:lnTo>
                    <a:pt x="351" y="980"/>
                  </a:lnTo>
                  <a:lnTo>
                    <a:pt x="348" y="982"/>
                  </a:lnTo>
                  <a:lnTo>
                    <a:pt x="346" y="980"/>
                  </a:lnTo>
                  <a:lnTo>
                    <a:pt x="343" y="974"/>
                  </a:lnTo>
                  <a:lnTo>
                    <a:pt x="341" y="972"/>
                  </a:lnTo>
                  <a:lnTo>
                    <a:pt x="338" y="972"/>
                  </a:lnTo>
                  <a:lnTo>
                    <a:pt x="338" y="974"/>
                  </a:lnTo>
                  <a:lnTo>
                    <a:pt x="336" y="977"/>
                  </a:lnTo>
                  <a:lnTo>
                    <a:pt x="333" y="980"/>
                  </a:lnTo>
                  <a:lnTo>
                    <a:pt x="331" y="980"/>
                  </a:lnTo>
                  <a:lnTo>
                    <a:pt x="328" y="972"/>
                  </a:lnTo>
                  <a:lnTo>
                    <a:pt x="326" y="972"/>
                  </a:lnTo>
                  <a:lnTo>
                    <a:pt x="326" y="974"/>
                  </a:lnTo>
                  <a:lnTo>
                    <a:pt x="323" y="972"/>
                  </a:lnTo>
                  <a:lnTo>
                    <a:pt x="320" y="972"/>
                  </a:lnTo>
                  <a:lnTo>
                    <a:pt x="318" y="974"/>
                  </a:lnTo>
                  <a:lnTo>
                    <a:pt x="315" y="972"/>
                  </a:lnTo>
                  <a:lnTo>
                    <a:pt x="315" y="969"/>
                  </a:lnTo>
                  <a:lnTo>
                    <a:pt x="310" y="962"/>
                  </a:lnTo>
                  <a:lnTo>
                    <a:pt x="308" y="962"/>
                  </a:lnTo>
                  <a:lnTo>
                    <a:pt x="295" y="964"/>
                  </a:lnTo>
                  <a:lnTo>
                    <a:pt x="290" y="964"/>
                  </a:lnTo>
                  <a:lnTo>
                    <a:pt x="287" y="967"/>
                  </a:lnTo>
                  <a:lnTo>
                    <a:pt x="285" y="967"/>
                  </a:lnTo>
                  <a:lnTo>
                    <a:pt x="282" y="967"/>
                  </a:lnTo>
                  <a:lnTo>
                    <a:pt x="277" y="969"/>
                  </a:lnTo>
                  <a:lnTo>
                    <a:pt x="272" y="972"/>
                  </a:lnTo>
                  <a:lnTo>
                    <a:pt x="270" y="969"/>
                  </a:lnTo>
                  <a:lnTo>
                    <a:pt x="264" y="969"/>
                  </a:lnTo>
                  <a:lnTo>
                    <a:pt x="264" y="967"/>
                  </a:lnTo>
                  <a:lnTo>
                    <a:pt x="262" y="972"/>
                  </a:lnTo>
                  <a:lnTo>
                    <a:pt x="262" y="974"/>
                  </a:lnTo>
                  <a:lnTo>
                    <a:pt x="259" y="974"/>
                  </a:lnTo>
                  <a:lnTo>
                    <a:pt x="257" y="974"/>
                  </a:lnTo>
                  <a:lnTo>
                    <a:pt x="254" y="974"/>
                  </a:lnTo>
                  <a:lnTo>
                    <a:pt x="252" y="977"/>
                  </a:lnTo>
                  <a:lnTo>
                    <a:pt x="249" y="980"/>
                  </a:lnTo>
                  <a:lnTo>
                    <a:pt x="247" y="980"/>
                  </a:lnTo>
                  <a:lnTo>
                    <a:pt x="244" y="980"/>
                  </a:lnTo>
                  <a:lnTo>
                    <a:pt x="242" y="980"/>
                  </a:lnTo>
                  <a:lnTo>
                    <a:pt x="236" y="980"/>
                  </a:lnTo>
                  <a:lnTo>
                    <a:pt x="229" y="980"/>
                  </a:lnTo>
                  <a:lnTo>
                    <a:pt x="224" y="982"/>
                  </a:lnTo>
                  <a:lnTo>
                    <a:pt x="221" y="982"/>
                  </a:lnTo>
                  <a:lnTo>
                    <a:pt x="221" y="977"/>
                  </a:lnTo>
                  <a:lnTo>
                    <a:pt x="219" y="974"/>
                  </a:lnTo>
                  <a:lnTo>
                    <a:pt x="216" y="972"/>
                  </a:lnTo>
                  <a:lnTo>
                    <a:pt x="214" y="972"/>
                  </a:lnTo>
                  <a:lnTo>
                    <a:pt x="214" y="969"/>
                  </a:lnTo>
                  <a:lnTo>
                    <a:pt x="211" y="967"/>
                  </a:lnTo>
                  <a:lnTo>
                    <a:pt x="208" y="967"/>
                  </a:lnTo>
                  <a:lnTo>
                    <a:pt x="208" y="969"/>
                  </a:lnTo>
                  <a:lnTo>
                    <a:pt x="206" y="969"/>
                  </a:lnTo>
                  <a:lnTo>
                    <a:pt x="206" y="967"/>
                  </a:lnTo>
                  <a:lnTo>
                    <a:pt x="203" y="964"/>
                  </a:lnTo>
                  <a:lnTo>
                    <a:pt x="201" y="967"/>
                  </a:lnTo>
                  <a:lnTo>
                    <a:pt x="198" y="967"/>
                  </a:lnTo>
                  <a:lnTo>
                    <a:pt x="186" y="959"/>
                  </a:lnTo>
                  <a:lnTo>
                    <a:pt x="183" y="959"/>
                  </a:lnTo>
                  <a:lnTo>
                    <a:pt x="180" y="959"/>
                  </a:lnTo>
                  <a:lnTo>
                    <a:pt x="175" y="959"/>
                  </a:lnTo>
                  <a:lnTo>
                    <a:pt x="170" y="959"/>
                  </a:lnTo>
                  <a:lnTo>
                    <a:pt x="168" y="959"/>
                  </a:lnTo>
                  <a:lnTo>
                    <a:pt x="165" y="957"/>
                  </a:lnTo>
                  <a:lnTo>
                    <a:pt x="168" y="954"/>
                  </a:lnTo>
                  <a:lnTo>
                    <a:pt x="170" y="954"/>
                  </a:lnTo>
                  <a:lnTo>
                    <a:pt x="173" y="952"/>
                  </a:lnTo>
                  <a:lnTo>
                    <a:pt x="173" y="949"/>
                  </a:lnTo>
                  <a:lnTo>
                    <a:pt x="170" y="949"/>
                  </a:lnTo>
                  <a:lnTo>
                    <a:pt x="168" y="949"/>
                  </a:lnTo>
                  <a:lnTo>
                    <a:pt x="168" y="946"/>
                  </a:lnTo>
                  <a:lnTo>
                    <a:pt x="165" y="946"/>
                  </a:lnTo>
                  <a:lnTo>
                    <a:pt x="165" y="944"/>
                  </a:lnTo>
                  <a:lnTo>
                    <a:pt x="158" y="944"/>
                  </a:lnTo>
                  <a:lnTo>
                    <a:pt x="155" y="946"/>
                  </a:lnTo>
                  <a:lnTo>
                    <a:pt x="152" y="946"/>
                  </a:lnTo>
                  <a:lnTo>
                    <a:pt x="150" y="939"/>
                  </a:lnTo>
                  <a:lnTo>
                    <a:pt x="147" y="941"/>
                  </a:lnTo>
                  <a:lnTo>
                    <a:pt x="147" y="939"/>
                  </a:lnTo>
                  <a:lnTo>
                    <a:pt x="142" y="936"/>
                  </a:lnTo>
                  <a:lnTo>
                    <a:pt x="137" y="934"/>
                  </a:lnTo>
                  <a:lnTo>
                    <a:pt x="135" y="931"/>
                  </a:lnTo>
                  <a:lnTo>
                    <a:pt x="132" y="934"/>
                  </a:lnTo>
                  <a:lnTo>
                    <a:pt x="132" y="936"/>
                  </a:lnTo>
                  <a:lnTo>
                    <a:pt x="127" y="936"/>
                  </a:lnTo>
                  <a:lnTo>
                    <a:pt x="124" y="939"/>
                  </a:lnTo>
                  <a:lnTo>
                    <a:pt x="122" y="939"/>
                  </a:lnTo>
                  <a:lnTo>
                    <a:pt x="122" y="936"/>
                  </a:lnTo>
                  <a:lnTo>
                    <a:pt x="119" y="936"/>
                  </a:lnTo>
                  <a:lnTo>
                    <a:pt x="119" y="934"/>
                  </a:lnTo>
                  <a:lnTo>
                    <a:pt x="117" y="936"/>
                  </a:lnTo>
                  <a:lnTo>
                    <a:pt x="117" y="939"/>
                  </a:lnTo>
                  <a:lnTo>
                    <a:pt x="112" y="939"/>
                  </a:lnTo>
                  <a:lnTo>
                    <a:pt x="112" y="941"/>
                  </a:lnTo>
                  <a:lnTo>
                    <a:pt x="112" y="944"/>
                  </a:lnTo>
                  <a:lnTo>
                    <a:pt x="109" y="944"/>
                  </a:lnTo>
                  <a:lnTo>
                    <a:pt x="107" y="944"/>
                  </a:lnTo>
                  <a:lnTo>
                    <a:pt x="104" y="939"/>
                  </a:lnTo>
                  <a:lnTo>
                    <a:pt x="96" y="934"/>
                  </a:lnTo>
                  <a:lnTo>
                    <a:pt x="99" y="931"/>
                  </a:lnTo>
                  <a:lnTo>
                    <a:pt x="102" y="931"/>
                  </a:lnTo>
                  <a:lnTo>
                    <a:pt x="104" y="931"/>
                  </a:lnTo>
                  <a:lnTo>
                    <a:pt x="107" y="929"/>
                  </a:lnTo>
                  <a:lnTo>
                    <a:pt x="109" y="929"/>
                  </a:lnTo>
                  <a:lnTo>
                    <a:pt x="112" y="929"/>
                  </a:lnTo>
                  <a:lnTo>
                    <a:pt x="112" y="926"/>
                  </a:lnTo>
                  <a:lnTo>
                    <a:pt x="107" y="918"/>
                  </a:lnTo>
                  <a:lnTo>
                    <a:pt x="107" y="916"/>
                  </a:lnTo>
                  <a:lnTo>
                    <a:pt x="107" y="913"/>
                  </a:lnTo>
                  <a:lnTo>
                    <a:pt x="104" y="906"/>
                  </a:lnTo>
                  <a:lnTo>
                    <a:pt x="104" y="903"/>
                  </a:lnTo>
                  <a:lnTo>
                    <a:pt x="99" y="906"/>
                  </a:lnTo>
                  <a:lnTo>
                    <a:pt x="99" y="903"/>
                  </a:lnTo>
                  <a:lnTo>
                    <a:pt x="99" y="901"/>
                  </a:lnTo>
                  <a:lnTo>
                    <a:pt x="102" y="898"/>
                  </a:lnTo>
                  <a:lnTo>
                    <a:pt x="107" y="898"/>
                  </a:lnTo>
                  <a:lnTo>
                    <a:pt x="109" y="896"/>
                  </a:lnTo>
                  <a:lnTo>
                    <a:pt x="109" y="893"/>
                  </a:lnTo>
                  <a:lnTo>
                    <a:pt x="107" y="893"/>
                  </a:lnTo>
                  <a:lnTo>
                    <a:pt x="107" y="890"/>
                  </a:lnTo>
                  <a:lnTo>
                    <a:pt x="96" y="885"/>
                  </a:lnTo>
                  <a:lnTo>
                    <a:pt x="89" y="880"/>
                  </a:lnTo>
                  <a:lnTo>
                    <a:pt x="84" y="875"/>
                  </a:lnTo>
                  <a:lnTo>
                    <a:pt x="76" y="870"/>
                  </a:lnTo>
                  <a:lnTo>
                    <a:pt x="74" y="870"/>
                  </a:lnTo>
                  <a:lnTo>
                    <a:pt x="74" y="880"/>
                  </a:lnTo>
                  <a:lnTo>
                    <a:pt x="71" y="885"/>
                  </a:lnTo>
                  <a:lnTo>
                    <a:pt x="68" y="888"/>
                  </a:lnTo>
                  <a:lnTo>
                    <a:pt x="66" y="890"/>
                  </a:lnTo>
                  <a:lnTo>
                    <a:pt x="66" y="898"/>
                  </a:lnTo>
                  <a:lnTo>
                    <a:pt x="63" y="901"/>
                  </a:lnTo>
                  <a:lnTo>
                    <a:pt x="61" y="901"/>
                  </a:lnTo>
                  <a:lnTo>
                    <a:pt x="58" y="901"/>
                  </a:lnTo>
                  <a:lnTo>
                    <a:pt x="56" y="901"/>
                  </a:lnTo>
                  <a:lnTo>
                    <a:pt x="48" y="893"/>
                  </a:lnTo>
                  <a:lnTo>
                    <a:pt x="43" y="885"/>
                  </a:lnTo>
                  <a:lnTo>
                    <a:pt x="35" y="875"/>
                  </a:lnTo>
                  <a:lnTo>
                    <a:pt x="30" y="868"/>
                  </a:lnTo>
                  <a:lnTo>
                    <a:pt x="25" y="868"/>
                  </a:lnTo>
                  <a:lnTo>
                    <a:pt x="18" y="868"/>
                  </a:lnTo>
                  <a:lnTo>
                    <a:pt x="15" y="868"/>
                  </a:lnTo>
                  <a:lnTo>
                    <a:pt x="15" y="865"/>
                  </a:lnTo>
                  <a:lnTo>
                    <a:pt x="12" y="865"/>
                  </a:lnTo>
                  <a:lnTo>
                    <a:pt x="7" y="868"/>
                  </a:lnTo>
                  <a:lnTo>
                    <a:pt x="5" y="868"/>
                  </a:lnTo>
                  <a:lnTo>
                    <a:pt x="2" y="865"/>
                  </a:lnTo>
                  <a:lnTo>
                    <a:pt x="0" y="862"/>
                  </a:lnTo>
                  <a:lnTo>
                    <a:pt x="0" y="860"/>
                  </a:lnTo>
                  <a:lnTo>
                    <a:pt x="2" y="852"/>
                  </a:lnTo>
                  <a:lnTo>
                    <a:pt x="5" y="850"/>
                  </a:lnTo>
                  <a:lnTo>
                    <a:pt x="7" y="850"/>
                  </a:lnTo>
                  <a:lnTo>
                    <a:pt x="7" y="852"/>
                  </a:lnTo>
                  <a:lnTo>
                    <a:pt x="10" y="855"/>
                  </a:lnTo>
                  <a:lnTo>
                    <a:pt x="12" y="855"/>
                  </a:lnTo>
                  <a:lnTo>
                    <a:pt x="15" y="855"/>
                  </a:lnTo>
                  <a:lnTo>
                    <a:pt x="15" y="850"/>
                  </a:lnTo>
                  <a:lnTo>
                    <a:pt x="18" y="845"/>
                  </a:lnTo>
                  <a:lnTo>
                    <a:pt x="20" y="842"/>
                  </a:lnTo>
                  <a:lnTo>
                    <a:pt x="23" y="840"/>
                  </a:lnTo>
                  <a:lnTo>
                    <a:pt x="18" y="837"/>
                  </a:lnTo>
                  <a:lnTo>
                    <a:pt x="18" y="834"/>
                  </a:lnTo>
                  <a:lnTo>
                    <a:pt x="18" y="832"/>
                  </a:lnTo>
                  <a:lnTo>
                    <a:pt x="20" y="832"/>
                  </a:lnTo>
                  <a:lnTo>
                    <a:pt x="25" y="832"/>
                  </a:lnTo>
                  <a:lnTo>
                    <a:pt x="30" y="834"/>
                  </a:lnTo>
                  <a:lnTo>
                    <a:pt x="35" y="827"/>
                  </a:lnTo>
                  <a:lnTo>
                    <a:pt x="33" y="824"/>
                  </a:lnTo>
                  <a:lnTo>
                    <a:pt x="35" y="817"/>
                  </a:lnTo>
                  <a:lnTo>
                    <a:pt x="33" y="812"/>
                  </a:lnTo>
                  <a:lnTo>
                    <a:pt x="33" y="809"/>
                  </a:lnTo>
                  <a:lnTo>
                    <a:pt x="35" y="809"/>
                  </a:lnTo>
                  <a:lnTo>
                    <a:pt x="38" y="812"/>
                  </a:lnTo>
                  <a:lnTo>
                    <a:pt x="40" y="812"/>
                  </a:lnTo>
                  <a:lnTo>
                    <a:pt x="38" y="814"/>
                  </a:lnTo>
                  <a:lnTo>
                    <a:pt x="40" y="817"/>
                  </a:lnTo>
                  <a:lnTo>
                    <a:pt x="43" y="814"/>
                  </a:lnTo>
                  <a:lnTo>
                    <a:pt x="46" y="817"/>
                  </a:lnTo>
                  <a:lnTo>
                    <a:pt x="48" y="817"/>
                  </a:lnTo>
                  <a:lnTo>
                    <a:pt x="48" y="814"/>
                  </a:lnTo>
                  <a:lnTo>
                    <a:pt x="48" y="809"/>
                  </a:lnTo>
                  <a:lnTo>
                    <a:pt x="48" y="806"/>
                  </a:lnTo>
                  <a:lnTo>
                    <a:pt x="51" y="804"/>
                  </a:lnTo>
                  <a:lnTo>
                    <a:pt x="53" y="804"/>
                  </a:lnTo>
                  <a:lnTo>
                    <a:pt x="56" y="804"/>
                  </a:lnTo>
                  <a:lnTo>
                    <a:pt x="56" y="806"/>
                  </a:lnTo>
                  <a:lnTo>
                    <a:pt x="56" y="809"/>
                  </a:lnTo>
                  <a:lnTo>
                    <a:pt x="61" y="806"/>
                  </a:lnTo>
                  <a:lnTo>
                    <a:pt x="58" y="804"/>
                  </a:lnTo>
                  <a:lnTo>
                    <a:pt x="58" y="801"/>
                  </a:lnTo>
                  <a:lnTo>
                    <a:pt x="58" y="799"/>
                  </a:lnTo>
                  <a:lnTo>
                    <a:pt x="63" y="799"/>
                  </a:lnTo>
                  <a:lnTo>
                    <a:pt x="63" y="796"/>
                  </a:lnTo>
                  <a:lnTo>
                    <a:pt x="63" y="794"/>
                  </a:lnTo>
                  <a:lnTo>
                    <a:pt x="66" y="794"/>
                  </a:lnTo>
                  <a:lnTo>
                    <a:pt x="68" y="799"/>
                  </a:lnTo>
                  <a:lnTo>
                    <a:pt x="68" y="796"/>
                  </a:lnTo>
                  <a:lnTo>
                    <a:pt x="71" y="794"/>
                  </a:lnTo>
                  <a:lnTo>
                    <a:pt x="76" y="794"/>
                  </a:lnTo>
                  <a:lnTo>
                    <a:pt x="79" y="791"/>
                  </a:lnTo>
                  <a:lnTo>
                    <a:pt x="79" y="789"/>
                  </a:lnTo>
                  <a:lnTo>
                    <a:pt x="76" y="786"/>
                  </a:lnTo>
                  <a:lnTo>
                    <a:pt x="79" y="784"/>
                  </a:lnTo>
                  <a:lnTo>
                    <a:pt x="81" y="781"/>
                  </a:lnTo>
                  <a:lnTo>
                    <a:pt x="84" y="784"/>
                  </a:lnTo>
                  <a:lnTo>
                    <a:pt x="86" y="784"/>
                  </a:lnTo>
                  <a:lnTo>
                    <a:pt x="86" y="781"/>
                  </a:lnTo>
                  <a:lnTo>
                    <a:pt x="89" y="776"/>
                  </a:lnTo>
                  <a:lnTo>
                    <a:pt x="91" y="773"/>
                  </a:lnTo>
                  <a:lnTo>
                    <a:pt x="91" y="776"/>
                  </a:lnTo>
                  <a:lnTo>
                    <a:pt x="94" y="776"/>
                  </a:lnTo>
                  <a:lnTo>
                    <a:pt x="99" y="771"/>
                  </a:lnTo>
                  <a:lnTo>
                    <a:pt x="102" y="768"/>
                  </a:lnTo>
                  <a:lnTo>
                    <a:pt x="99" y="766"/>
                  </a:lnTo>
                  <a:lnTo>
                    <a:pt x="102" y="763"/>
                  </a:lnTo>
                  <a:lnTo>
                    <a:pt x="99" y="758"/>
                  </a:lnTo>
                  <a:lnTo>
                    <a:pt x="99" y="756"/>
                  </a:lnTo>
                  <a:lnTo>
                    <a:pt x="109" y="753"/>
                  </a:lnTo>
                  <a:lnTo>
                    <a:pt x="107" y="751"/>
                  </a:lnTo>
                  <a:lnTo>
                    <a:pt x="109" y="748"/>
                  </a:lnTo>
                  <a:lnTo>
                    <a:pt x="112" y="751"/>
                  </a:lnTo>
                  <a:lnTo>
                    <a:pt x="114" y="751"/>
                  </a:lnTo>
                  <a:lnTo>
                    <a:pt x="117" y="748"/>
                  </a:lnTo>
                  <a:lnTo>
                    <a:pt x="114" y="748"/>
                  </a:lnTo>
                  <a:lnTo>
                    <a:pt x="112" y="748"/>
                  </a:lnTo>
                  <a:lnTo>
                    <a:pt x="112" y="745"/>
                  </a:lnTo>
                  <a:lnTo>
                    <a:pt x="112" y="743"/>
                  </a:lnTo>
                  <a:lnTo>
                    <a:pt x="114" y="743"/>
                  </a:lnTo>
                  <a:lnTo>
                    <a:pt x="119" y="740"/>
                  </a:lnTo>
                  <a:lnTo>
                    <a:pt x="119" y="738"/>
                  </a:lnTo>
                  <a:lnTo>
                    <a:pt x="122" y="738"/>
                  </a:lnTo>
                  <a:lnTo>
                    <a:pt x="124" y="735"/>
                  </a:lnTo>
                  <a:lnTo>
                    <a:pt x="124" y="733"/>
                  </a:lnTo>
                  <a:lnTo>
                    <a:pt x="124" y="730"/>
                  </a:lnTo>
                  <a:lnTo>
                    <a:pt x="124" y="728"/>
                  </a:lnTo>
                  <a:lnTo>
                    <a:pt x="127" y="728"/>
                  </a:lnTo>
                  <a:lnTo>
                    <a:pt x="130" y="728"/>
                  </a:lnTo>
                  <a:lnTo>
                    <a:pt x="132" y="728"/>
                  </a:lnTo>
                  <a:lnTo>
                    <a:pt x="132" y="730"/>
                  </a:lnTo>
                  <a:lnTo>
                    <a:pt x="135" y="730"/>
                  </a:lnTo>
                  <a:lnTo>
                    <a:pt x="135" y="728"/>
                  </a:lnTo>
                  <a:lnTo>
                    <a:pt x="132" y="717"/>
                  </a:lnTo>
                  <a:lnTo>
                    <a:pt x="132" y="715"/>
                  </a:lnTo>
                  <a:lnTo>
                    <a:pt x="135" y="712"/>
                  </a:lnTo>
                  <a:lnTo>
                    <a:pt x="137" y="710"/>
                  </a:lnTo>
                  <a:lnTo>
                    <a:pt x="140" y="707"/>
                  </a:lnTo>
                  <a:lnTo>
                    <a:pt x="142" y="705"/>
                  </a:lnTo>
                  <a:lnTo>
                    <a:pt x="142" y="702"/>
                  </a:lnTo>
                  <a:lnTo>
                    <a:pt x="145" y="702"/>
                  </a:lnTo>
                  <a:lnTo>
                    <a:pt x="145" y="700"/>
                  </a:lnTo>
                  <a:lnTo>
                    <a:pt x="142" y="695"/>
                  </a:lnTo>
                  <a:lnTo>
                    <a:pt x="142" y="692"/>
                  </a:lnTo>
                  <a:lnTo>
                    <a:pt x="147" y="687"/>
                  </a:lnTo>
                  <a:lnTo>
                    <a:pt x="150" y="682"/>
                  </a:lnTo>
                  <a:lnTo>
                    <a:pt x="150" y="679"/>
                  </a:lnTo>
                  <a:lnTo>
                    <a:pt x="150" y="674"/>
                  </a:lnTo>
                  <a:lnTo>
                    <a:pt x="150" y="677"/>
                  </a:lnTo>
                  <a:lnTo>
                    <a:pt x="147" y="677"/>
                  </a:lnTo>
                  <a:lnTo>
                    <a:pt x="147" y="679"/>
                  </a:lnTo>
                  <a:lnTo>
                    <a:pt x="145" y="679"/>
                  </a:lnTo>
                  <a:lnTo>
                    <a:pt x="137" y="667"/>
                  </a:lnTo>
                  <a:lnTo>
                    <a:pt x="137" y="664"/>
                  </a:lnTo>
                  <a:lnTo>
                    <a:pt x="140" y="661"/>
                  </a:lnTo>
                  <a:lnTo>
                    <a:pt x="142" y="659"/>
                  </a:lnTo>
                  <a:lnTo>
                    <a:pt x="142" y="656"/>
                  </a:lnTo>
                  <a:lnTo>
                    <a:pt x="145" y="656"/>
                  </a:lnTo>
                  <a:lnTo>
                    <a:pt x="147" y="656"/>
                  </a:lnTo>
                  <a:lnTo>
                    <a:pt x="150" y="654"/>
                  </a:lnTo>
                  <a:lnTo>
                    <a:pt x="150" y="651"/>
                  </a:lnTo>
                  <a:lnTo>
                    <a:pt x="150" y="649"/>
                  </a:lnTo>
                  <a:lnTo>
                    <a:pt x="147" y="644"/>
                  </a:lnTo>
                  <a:lnTo>
                    <a:pt x="145" y="639"/>
                  </a:lnTo>
                  <a:lnTo>
                    <a:pt x="145" y="636"/>
                  </a:lnTo>
                  <a:lnTo>
                    <a:pt x="145" y="631"/>
                  </a:lnTo>
                  <a:lnTo>
                    <a:pt x="145" y="628"/>
                  </a:lnTo>
                  <a:lnTo>
                    <a:pt x="142" y="626"/>
                  </a:lnTo>
                  <a:lnTo>
                    <a:pt x="142" y="623"/>
                  </a:lnTo>
                  <a:lnTo>
                    <a:pt x="142" y="621"/>
                  </a:lnTo>
                  <a:lnTo>
                    <a:pt x="142" y="618"/>
                  </a:lnTo>
                  <a:lnTo>
                    <a:pt x="147" y="618"/>
                  </a:lnTo>
                  <a:lnTo>
                    <a:pt x="150" y="616"/>
                  </a:lnTo>
                  <a:lnTo>
                    <a:pt x="152" y="618"/>
                  </a:lnTo>
                  <a:lnTo>
                    <a:pt x="158" y="613"/>
                  </a:lnTo>
                  <a:lnTo>
                    <a:pt x="158" y="611"/>
                  </a:lnTo>
                  <a:lnTo>
                    <a:pt x="160" y="611"/>
                  </a:lnTo>
                  <a:lnTo>
                    <a:pt x="163" y="611"/>
                  </a:lnTo>
                  <a:lnTo>
                    <a:pt x="163" y="605"/>
                  </a:lnTo>
                  <a:lnTo>
                    <a:pt x="168" y="603"/>
                  </a:lnTo>
                  <a:lnTo>
                    <a:pt x="168" y="600"/>
                  </a:lnTo>
                  <a:lnTo>
                    <a:pt x="168" y="598"/>
                  </a:lnTo>
                  <a:lnTo>
                    <a:pt x="165" y="595"/>
                  </a:lnTo>
                  <a:lnTo>
                    <a:pt x="168" y="595"/>
                  </a:lnTo>
                  <a:lnTo>
                    <a:pt x="165" y="593"/>
                  </a:lnTo>
                  <a:lnTo>
                    <a:pt x="163" y="593"/>
                  </a:lnTo>
                  <a:lnTo>
                    <a:pt x="163" y="590"/>
                  </a:lnTo>
                  <a:lnTo>
                    <a:pt x="160" y="583"/>
                  </a:lnTo>
                  <a:lnTo>
                    <a:pt x="158" y="570"/>
                  </a:lnTo>
                  <a:lnTo>
                    <a:pt x="158" y="565"/>
                  </a:lnTo>
                  <a:lnTo>
                    <a:pt x="155" y="560"/>
                  </a:lnTo>
                  <a:lnTo>
                    <a:pt x="155" y="557"/>
                  </a:lnTo>
                  <a:lnTo>
                    <a:pt x="155" y="555"/>
                  </a:lnTo>
                  <a:lnTo>
                    <a:pt x="158" y="547"/>
                  </a:lnTo>
                  <a:lnTo>
                    <a:pt x="158" y="544"/>
                  </a:lnTo>
                  <a:lnTo>
                    <a:pt x="160" y="542"/>
                  </a:lnTo>
                  <a:lnTo>
                    <a:pt x="158" y="539"/>
                  </a:lnTo>
                  <a:lnTo>
                    <a:pt x="158" y="537"/>
                  </a:lnTo>
                  <a:lnTo>
                    <a:pt x="158" y="534"/>
                  </a:lnTo>
                  <a:lnTo>
                    <a:pt x="158" y="532"/>
                  </a:lnTo>
                  <a:lnTo>
                    <a:pt x="160" y="529"/>
                  </a:lnTo>
                  <a:lnTo>
                    <a:pt x="165" y="524"/>
                  </a:lnTo>
                  <a:lnTo>
                    <a:pt x="168" y="524"/>
                  </a:lnTo>
                  <a:lnTo>
                    <a:pt x="168" y="521"/>
                  </a:lnTo>
                  <a:lnTo>
                    <a:pt x="165" y="514"/>
                  </a:lnTo>
                  <a:lnTo>
                    <a:pt x="168" y="509"/>
                  </a:lnTo>
                  <a:lnTo>
                    <a:pt x="165" y="506"/>
                  </a:lnTo>
                  <a:lnTo>
                    <a:pt x="163" y="506"/>
                  </a:lnTo>
                  <a:lnTo>
                    <a:pt x="163" y="509"/>
                  </a:lnTo>
                  <a:lnTo>
                    <a:pt x="160" y="509"/>
                  </a:lnTo>
                  <a:lnTo>
                    <a:pt x="158" y="506"/>
                  </a:lnTo>
                  <a:lnTo>
                    <a:pt x="155" y="506"/>
                  </a:lnTo>
                  <a:lnTo>
                    <a:pt x="152" y="504"/>
                  </a:lnTo>
                  <a:lnTo>
                    <a:pt x="152" y="501"/>
                  </a:lnTo>
                  <a:lnTo>
                    <a:pt x="150" y="501"/>
                  </a:lnTo>
                  <a:lnTo>
                    <a:pt x="147" y="499"/>
                  </a:lnTo>
                  <a:lnTo>
                    <a:pt x="145" y="499"/>
                  </a:lnTo>
                  <a:lnTo>
                    <a:pt x="142" y="499"/>
                  </a:lnTo>
                  <a:lnTo>
                    <a:pt x="140" y="496"/>
                  </a:lnTo>
                  <a:lnTo>
                    <a:pt x="140" y="493"/>
                  </a:lnTo>
                  <a:lnTo>
                    <a:pt x="137" y="491"/>
                  </a:lnTo>
                  <a:lnTo>
                    <a:pt x="137" y="488"/>
                  </a:lnTo>
                  <a:lnTo>
                    <a:pt x="130" y="483"/>
                  </a:lnTo>
                  <a:lnTo>
                    <a:pt x="124" y="481"/>
                  </a:lnTo>
                  <a:lnTo>
                    <a:pt x="124" y="478"/>
                  </a:lnTo>
                  <a:lnTo>
                    <a:pt x="122" y="476"/>
                  </a:lnTo>
                  <a:lnTo>
                    <a:pt x="124" y="473"/>
                  </a:lnTo>
                  <a:lnTo>
                    <a:pt x="124" y="471"/>
                  </a:lnTo>
                  <a:lnTo>
                    <a:pt x="127" y="468"/>
                  </a:lnTo>
                  <a:lnTo>
                    <a:pt x="127" y="465"/>
                  </a:lnTo>
                  <a:lnTo>
                    <a:pt x="127" y="463"/>
                  </a:lnTo>
                  <a:lnTo>
                    <a:pt x="127" y="460"/>
                  </a:lnTo>
                  <a:lnTo>
                    <a:pt x="124" y="460"/>
                  </a:lnTo>
                  <a:lnTo>
                    <a:pt x="122" y="455"/>
                  </a:lnTo>
                  <a:lnTo>
                    <a:pt x="122" y="453"/>
                  </a:lnTo>
                  <a:lnTo>
                    <a:pt x="117" y="448"/>
                  </a:lnTo>
                  <a:lnTo>
                    <a:pt x="117" y="445"/>
                  </a:lnTo>
                  <a:lnTo>
                    <a:pt x="109" y="437"/>
                  </a:lnTo>
                  <a:lnTo>
                    <a:pt x="107" y="432"/>
                  </a:lnTo>
                  <a:lnTo>
                    <a:pt x="107" y="425"/>
                  </a:lnTo>
                  <a:lnTo>
                    <a:pt x="107" y="422"/>
                  </a:lnTo>
                  <a:lnTo>
                    <a:pt x="104" y="409"/>
                  </a:lnTo>
                  <a:lnTo>
                    <a:pt x="104" y="407"/>
                  </a:lnTo>
                  <a:lnTo>
                    <a:pt x="107" y="402"/>
                  </a:lnTo>
                  <a:lnTo>
                    <a:pt x="107" y="397"/>
                  </a:lnTo>
                  <a:lnTo>
                    <a:pt x="104" y="397"/>
                  </a:lnTo>
                  <a:lnTo>
                    <a:pt x="104" y="392"/>
                  </a:lnTo>
                  <a:lnTo>
                    <a:pt x="104" y="389"/>
                  </a:lnTo>
                  <a:lnTo>
                    <a:pt x="96" y="379"/>
                  </a:lnTo>
                  <a:lnTo>
                    <a:pt x="99" y="371"/>
                  </a:lnTo>
                  <a:lnTo>
                    <a:pt x="99" y="366"/>
                  </a:lnTo>
                  <a:lnTo>
                    <a:pt x="96" y="359"/>
                  </a:lnTo>
                  <a:lnTo>
                    <a:pt x="99" y="356"/>
                  </a:lnTo>
                  <a:lnTo>
                    <a:pt x="96" y="351"/>
                  </a:lnTo>
                  <a:lnTo>
                    <a:pt x="96" y="348"/>
                  </a:lnTo>
                  <a:lnTo>
                    <a:pt x="94" y="346"/>
                  </a:lnTo>
                  <a:lnTo>
                    <a:pt x="89" y="338"/>
                  </a:lnTo>
                  <a:lnTo>
                    <a:pt x="86" y="336"/>
                  </a:lnTo>
                  <a:lnTo>
                    <a:pt x="84" y="333"/>
                  </a:lnTo>
                  <a:lnTo>
                    <a:pt x="74" y="328"/>
                  </a:lnTo>
                  <a:lnTo>
                    <a:pt x="68" y="323"/>
                  </a:lnTo>
                  <a:lnTo>
                    <a:pt x="66" y="313"/>
                  </a:lnTo>
                  <a:lnTo>
                    <a:pt x="81" y="297"/>
                  </a:lnTo>
                  <a:lnTo>
                    <a:pt x="94" y="285"/>
                  </a:lnTo>
                  <a:lnTo>
                    <a:pt x="99" y="285"/>
                  </a:lnTo>
                  <a:lnTo>
                    <a:pt x="104" y="285"/>
                  </a:lnTo>
                  <a:lnTo>
                    <a:pt x="107" y="285"/>
                  </a:lnTo>
                  <a:lnTo>
                    <a:pt x="109" y="285"/>
                  </a:lnTo>
                  <a:lnTo>
                    <a:pt x="112" y="287"/>
                  </a:lnTo>
                  <a:lnTo>
                    <a:pt x="112" y="292"/>
                  </a:lnTo>
                  <a:lnTo>
                    <a:pt x="112" y="295"/>
                  </a:lnTo>
                  <a:lnTo>
                    <a:pt x="114" y="300"/>
                  </a:lnTo>
                  <a:lnTo>
                    <a:pt x="119" y="305"/>
                  </a:lnTo>
                  <a:lnTo>
                    <a:pt x="124" y="303"/>
                  </a:lnTo>
                  <a:lnTo>
                    <a:pt x="130" y="300"/>
                  </a:lnTo>
                  <a:lnTo>
                    <a:pt x="142" y="290"/>
                  </a:lnTo>
                  <a:lnTo>
                    <a:pt x="152" y="290"/>
                  </a:lnTo>
                  <a:lnTo>
                    <a:pt x="155" y="290"/>
                  </a:lnTo>
                  <a:lnTo>
                    <a:pt x="155" y="292"/>
                  </a:lnTo>
                  <a:lnTo>
                    <a:pt x="155" y="295"/>
                  </a:lnTo>
                  <a:lnTo>
                    <a:pt x="155" y="297"/>
                  </a:lnTo>
                  <a:lnTo>
                    <a:pt x="158" y="300"/>
                  </a:lnTo>
                  <a:lnTo>
                    <a:pt x="160" y="303"/>
                  </a:lnTo>
                  <a:lnTo>
                    <a:pt x="170" y="305"/>
                  </a:lnTo>
                  <a:lnTo>
                    <a:pt x="178" y="308"/>
                  </a:lnTo>
                  <a:lnTo>
                    <a:pt x="188" y="315"/>
                  </a:lnTo>
                  <a:lnTo>
                    <a:pt x="191" y="315"/>
                  </a:lnTo>
                  <a:lnTo>
                    <a:pt x="198" y="325"/>
                  </a:lnTo>
                  <a:lnTo>
                    <a:pt x="203" y="323"/>
                  </a:lnTo>
                  <a:lnTo>
                    <a:pt x="211" y="318"/>
                  </a:lnTo>
                  <a:lnTo>
                    <a:pt x="219" y="308"/>
                  </a:lnTo>
                  <a:lnTo>
                    <a:pt x="221" y="300"/>
                  </a:lnTo>
                  <a:lnTo>
                    <a:pt x="221" y="282"/>
                  </a:lnTo>
                  <a:lnTo>
                    <a:pt x="221" y="280"/>
                  </a:lnTo>
                  <a:lnTo>
                    <a:pt x="229" y="267"/>
                  </a:lnTo>
                  <a:lnTo>
                    <a:pt x="234" y="264"/>
                  </a:lnTo>
                  <a:lnTo>
                    <a:pt x="236" y="262"/>
                  </a:lnTo>
                  <a:lnTo>
                    <a:pt x="236" y="254"/>
                  </a:lnTo>
                  <a:lnTo>
                    <a:pt x="239" y="241"/>
                  </a:lnTo>
                  <a:lnTo>
                    <a:pt x="247" y="231"/>
                  </a:lnTo>
                  <a:lnTo>
                    <a:pt x="252" y="231"/>
                  </a:lnTo>
                  <a:lnTo>
                    <a:pt x="259" y="229"/>
                  </a:lnTo>
                  <a:lnTo>
                    <a:pt x="262" y="226"/>
                  </a:lnTo>
                  <a:lnTo>
                    <a:pt x="262" y="219"/>
                  </a:lnTo>
                  <a:lnTo>
                    <a:pt x="264" y="211"/>
                  </a:lnTo>
                  <a:lnTo>
                    <a:pt x="267" y="203"/>
                  </a:lnTo>
                  <a:lnTo>
                    <a:pt x="275" y="191"/>
                  </a:lnTo>
                  <a:lnTo>
                    <a:pt x="275" y="185"/>
                  </a:lnTo>
                  <a:lnTo>
                    <a:pt x="275" y="180"/>
                  </a:lnTo>
                  <a:lnTo>
                    <a:pt x="270" y="175"/>
                  </a:lnTo>
                  <a:lnTo>
                    <a:pt x="267" y="175"/>
                  </a:lnTo>
                  <a:lnTo>
                    <a:pt x="252" y="163"/>
                  </a:lnTo>
                  <a:lnTo>
                    <a:pt x="249" y="155"/>
                  </a:lnTo>
                  <a:lnTo>
                    <a:pt x="252" y="150"/>
                  </a:lnTo>
                  <a:lnTo>
                    <a:pt x="254" y="142"/>
                  </a:lnTo>
                  <a:lnTo>
                    <a:pt x="257" y="140"/>
                  </a:lnTo>
                  <a:lnTo>
                    <a:pt x="262" y="135"/>
                  </a:lnTo>
                  <a:lnTo>
                    <a:pt x="267" y="124"/>
                  </a:lnTo>
                  <a:lnTo>
                    <a:pt x="272" y="114"/>
                  </a:lnTo>
                  <a:lnTo>
                    <a:pt x="277" y="104"/>
                  </a:lnTo>
                  <a:lnTo>
                    <a:pt x="280" y="96"/>
                  </a:lnTo>
                  <a:lnTo>
                    <a:pt x="282" y="81"/>
                  </a:lnTo>
                  <a:lnTo>
                    <a:pt x="280" y="76"/>
                  </a:lnTo>
                  <a:lnTo>
                    <a:pt x="277" y="76"/>
                  </a:lnTo>
                  <a:lnTo>
                    <a:pt x="282" y="68"/>
                  </a:lnTo>
                  <a:lnTo>
                    <a:pt x="287" y="66"/>
                  </a:lnTo>
                  <a:lnTo>
                    <a:pt x="290" y="63"/>
                  </a:lnTo>
                  <a:lnTo>
                    <a:pt x="295" y="66"/>
                  </a:lnTo>
                  <a:lnTo>
                    <a:pt x="298" y="63"/>
                  </a:lnTo>
                  <a:lnTo>
                    <a:pt x="305" y="63"/>
                  </a:lnTo>
                  <a:lnTo>
                    <a:pt x="310" y="61"/>
                  </a:lnTo>
                  <a:lnTo>
                    <a:pt x="318" y="63"/>
                  </a:lnTo>
                  <a:lnTo>
                    <a:pt x="318" y="66"/>
                  </a:lnTo>
                  <a:lnTo>
                    <a:pt x="315" y="71"/>
                  </a:lnTo>
                  <a:lnTo>
                    <a:pt x="315" y="74"/>
                  </a:lnTo>
                  <a:lnTo>
                    <a:pt x="318" y="71"/>
                  </a:lnTo>
                  <a:lnTo>
                    <a:pt x="320" y="76"/>
                  </a:lnTo>
                  <a:lnTo>
                    <a:pt x="326" y="74"/>
                  </a:lnTo>
                  <a:lnTo>
                    <a:pt x="333" y="74"/>
                  </a:lnTo>
                  <a:lnTo>
                    <a:pt x="336" y="79"/>
                  </a:lnTo>
                  <a:lnTo>
                    <a:pt x="338" y="79"/>
                  </a:lnTo>
                  <a:lnTo>
                    <a:pt x="341" y="74"/>
                  </a:lnTo>
                  <a:lnTo>
                    <a:pt x="338" y="74"/>
                  </a:lnTo>
                  <a:lnTo>
                    <a:pt x="338" y="68"/>
                  </a:lnTo>
                  <a:lnTo>
                    <a:pt x="343" y="74"/>
                  </a:lnTo>
                  <a:lnTo>
                    <a:pt x="346" y="71"/>
                  </a:lnTo>
                  <a:lnTo>
                    <a:pt x="348" y="74"/>
                  </a:lnTo>
                  <a:lnTo>
                    <a:pt x="351" y="76"/>
                  </a:lnTo>
                  <a:lnTo>
                    <a:pt x="354" y="74"/>
                  </a:lnTo>
                  <a:lnTo>
                    <a:pt x="356" y="74"/>
                  </a:lnTo>
                  <a:lnTo>
                    <a:pt x="356" y="76"/>
                  </a:lnTo>
                  <a:lnTo>
                    <a:pt x="359" y="76"/>
                  </a:lnTo>
                  <a:lnTo>
                    <a:pt x="359" y="79"/>
                  </a:lnTo>
                  <a:lnTo>
                    <a:pt x="361" y="79"/>
                  </a:lnTo>
                  <a:lnTo>
                    <a:pt x="364" y="79"/>
                  </a:lnTo>
                  <a:lnTo>
                    <a:pt x="366" y="76"/>
                  </a:lnTo>
                  <a:lnTo>
                    <a:pt x="369" y="76"/>
                  </a:lnTo>
                  <a:lnTo>
                    <a:pt x="371" y="74"/>
                  </a:lnTo>
                  <a:lnTo>
                    <a:pt x="371" y="68"/>
                  </a:lnTo>
                  <a:lnTo>
                    <a:pt x="371" y="71"/>
                  </a:lnTo>
                  <a:lnTo>
                    <a:pt x="374" y="71"/>
                  </a:lnTo>
                  <a:lnTo>
                    <a:pt x="376" y="71"/>
                  </a:lnTo>
                  <a:lnTo>
                    <a:pt x="379" y="71"/>
                  </a:lnTo>
                  <a:lnTo>
                    <a:pt x="382" y="71"/>
                  </a:lnTo>
                  <a:lnTo>
                    <a:pt x="384" y="71"/>
                  </a:lnTo>
                  <a:lnTo>
                    <a:pt x="387" y="74"/>
                  </a:lnTo>
                  <a:lnTo>
                    <a:pt x="387" y="76"/>
                  </a:lnTo>
                  <a:lnTo>
                    <a:pt x="384" y="79"/>
                  </a:lnTo>
                  <a:lnTo>
                    <a:pt x="384" y="81"/>
                  </a:lnTo>
                  <a:lnTo>
                    <a:pt x="387" y="81"/>
                  </a:lnTo>
                  <a:lnTo>
                    <a:pt x="389" y="81"/>
                  </a:lnTo>
                  <a:lnTo>
                    <a:pt x="389" y="84"/>
                  </a:lnTo>
                  <a:lnTo>
                    <a:pt x="389" y="86"/>
                  </a:lnTo>
                  <a:lnTo>
                    <a:pt x="389" y="89"/>
                  </a:lnTo>
                  <a:lnTo>
                    <a:pt x="392" y="89"/>
                  </a:lnTo>
                  <a:lnTo>
                    <a:pt x="392" y="91"/>
                  </a:lnTo>
                  <a:lnTo>
                    <a:pt x="392" y="94"/>
                  </a:lnTo>
                  <a:lnTo>
                    <a:pt x="392" y="96"/>
                  </a:lnTo>
                  <a:lnTo>
                    <a:pt x="392" y="99"/>
                  </a:lnTo>
                  <a:lnTo>
                    <a:pt x="392" y="102"/>
                  </a:lnTo>
                  <a:lnTo>
                    <a:pt x="392" y="104"/>
                  </a:lnTo>
                  <a:lnTo>
                    <a:pt x="394" y="104"/>
                  </a:lnTo>
                  <a:lnTo>
                    <a:pt x="394" y="102"/>
                  </a:lnTo>
                  <a:lnTo>
                    <a:pt x="397" y="104"/>
                  </a:lnTo>
                  <a:lnTo>
                    <a:pt x="399" y="104"/>
                  </a:lnTo>
                  <a:lnTo>
                    <a:pt x="402" y="104"/>
                  </a:lnTo>
                  <a:lnTo>
                    <a:pt x="404" y="107"/>
                  </a:lnTo>
                  <a:lnTo>
                    <a:pt x="407" y="112"/>
                  </a:lnTo>
                  <a:lnTo>
                    <a:pt x="410" y="112"/>
                  </a:lnTo>
                  <a:lnTo>
                    <a:pt x="415" y="114"/>
                  </a:lnTo>
                  <a:lnTo>
                    <a:pt x="417" y="114"/>
                  </a:lnTo>
                  <a:lnTo>
                    <a:pt x="415" y="117"/>
                  </a:lnTo>
                  <a:lnTo>
                    <a:pt x="415" y="122"/>
                  </a:lnTo>
                  <a:lnTo>
                    <a:pt x="415" y="124"/>
                  </a:lnTo>
                  <a:lnTo>
                    <a:pt x="415" y="127"/>
                  </a:lnTo>
                  <a:lnTo>
                    <a:pt x="417" y="124"/>
                  </a:lnTo>
                  <a:lnTo>
                    <a:pt x="420" y="124"/>
                  </a:lnTo>
                  <a:lnTo>
                    <a:pt x="422" y="127"/>
                  </a:lnTo>
                  <a:lnTo>
                    <a:pt x="425" y="130"/>
                  </a:lnTo>
                  <a:lnTo>
                    <a:pt x="422" y="132"/>
                  </a:lnTo>
                  <a:lnTo>
                    <a:pt x="425" y="132"/>
                  </a:lnTo>
                  <a:lnTo>
                    <a:pt x="425" y="135"/>
                  </a:lnTo>
                  <a:lnTo>
                    <a:pt x="427" y="135"/>
                  </a:lnTo>
                  <a:lnTo>
                    <a:pt x="430" y="140"/>
                  </a:lnTo>
                  <a:lnTo>
                    <a:pt x="432" y="140"/>
                  </a:lnTo>
                  <a:lnTo>
                    <a:pt x="435" y="140"/>
                  </a:lnTo>
                  <a:lnTo>
                    <a:pt x="438" y="135"/>
                  </a:lnTo>
                  <a:lnTo>
                    <a:pt x="440" y="137"/>
                  </a:lnTo>
                  <a:lnTo>
                    <a:pt x="443" y="137"/>
                  </a:lnTo>
                  <a:lnTo>
                    <a:pt x="445" y="140"/>
                  </a:lnTo>
                  <a:lnTo>
                    <a:pt x="448" y="140"/>
                  </a:lnTo>
                  <a:lnTo>
                    <a:pt x="450" y="142"/>
                  </a:lnTo>
                  <a:lnTo>
                    <a:pt x="453" y="142"/>
                  </a:lnTo>
                  <a:lnTo>
                    <a:pt x="455" y="140"/>
                  </a:lnTo>
                  <a:lnTo>
                    <a:pt x="458" y="140"/>
                  </a:lnTo>
                  <a:lnTo>
                    <a:pt x="458" y="142"/>
                  </a:lnTo>
                  <a:lnTo>
                    <a:pt x="458" y="145"/>
                  </a:lnTo>
                  <a:lnTo>
                    <a:pt x="458" y="147"/>
                  </a:lnTo>
                  <a:lnTo>
                    <a:pt x="460" y="150"/>
                  </a:lnTo>
                  <a:lnTo>
                    <a:pt x="460" y="152"/>
                  </a:lnTo>
                  <a:lnTo>
                    <a:pt x="463" y="152"/>
                  </a:lnTo>
                  <a:lnTo>
                    <a:pt x="466" y="152"/>
                  </a:lnTo>
                  <a:lnTo>
                    <a:pt x="466" y="155"/>
                  </a:lnTo>
                  <a:lnTo>
                    <a:pt x="468" y="157"/>
                  </a:lnTo>
                  <a:lnTo>
                    <a:pt x="471" y="160"/>
                  </a:lnTo>
                  <a:lnTo>
                    <a:pt x="473" y="160"/>
                  </a:lnTo>
                  <a:lnTo>
                    <a:pt x="476" y="160"/>
                  </a:lnTo>
                  <a:lnTo>
                    <a:pt x="478" y="157"/>
                  </a:lnTo>
                  <a:lnTo>
                    <a:pt x="481" y="160"/>
                  </a:lnTo>
                  <a:lnTo>
                    <a:pt x="483" y="163"/>
                  </a:lnTo>
                  <a:lnTo>
                    <a:pt x="488" y="165"/>
                  </a:lnTo>
                  <a:lnTo>
                    <a:pt x="491" y="163"/>
                  </a:lnTo>
                  <a:lnTo>
                    <a:pt x="494" y="165"/>
                  </a:lnTo>
                  <a:lnTo>
                    <a:pt x="496" y="165"/>
                  </a:lnTo>
                  <a:lnTo>
                    <a:pt x="496" y="163"/>
                  </a:lnTo>
                  <a:lnTo>
                    <a:pt x="499" y="160"/>
                  </a:lnTo>
                  <a:lnTo>
                    <a:pt x="501" y="160"/>
                  </a:lnTo>
                  <a:lnTo>
                    <a:pt x="504" y="160"/>
                  </a:lnTo>
                  <a:lnTo>
                    <a:pt x="506" y="157"/>
                  </a:lnTo>
                  <a:lnTo>
                    <a:pt x="504" y="155"/>
                  </a:lnTo>
                  <a:lnTo>
                    <a:pt x="506" y="150"/>
                  </a:lnTo>
                  <a:lnTo>
                    <a:pt x="509" y="150"/>
                  </a:lnTo>
                  <a:lnTo>
                    <a:pt x="516" y="150"/>
                  </a:lnTo>
                  <a:lnTo>
                    <a:pt x="516" y="152"/>
                  </a:lnTo>
                  <a:lnTo>
                    <a:pt x="519" y="152"/>
                  </a:lnTo>
                  <a:lnTo>
                    <a:pt x="522" y="155"/>
                  </a:lnTo>
                  <a:lnTo>
                    <a:pt x="524" y="155"/>
                  </a:lnTo>
                  <a:lnTo>
                    <a:pt x="527" y="155"/>
                  </a:lnTo>
                  <a:lnTo>
                    <a:pt x="529" y="150"/>
                  </a:lnTo>
                  <a:lnTo>
                    <a:pt x="534" y="150"/>
                  </a:lnTo>
                  <a:lnTo>
                    <a:pt x="537" y="152"/>
                  </a:lnTo>
                  <a:lnTo>
                    <a:pt x="537" y="155"/>
                  </a:lnTo>
                  <a:lnTo>
                    <a:pt x="539" y="152"/>
                  </a:lnTo>
                  <a:lnTo>
                    <a:pt x="542" y="150"/>
                  </a:lnTo>
                  <a:lnTo>
                    <a:pt x="544" y="152"/>
                  </a:lnTo>
                  <a:lnTo>
                    <a:pt x="547" y="150"/>
                  </a:lnTo>
                  <a:lnTo>
                    <a:pt x="547" y="147"/>
                  </a:lnTo>
                  <a:lnTo>
                    <a:pt x="550" y="145"/>
                  </a:lnTo>
                  <a:lnTo>
                    <a:pt x="550" y="142"/>
                  </a:lnTo>
                  <a:lnTo>
                    <a:pt x="555" y="145"/>
                  </a:lnTo>
                  <a:lnTo>
                    <a:pt x="557" y="142"/>
                  </a:lnTo>
                  <a:lnTo>
                    <a:pt x="562" y="142"/>
                  </a:lnTo>
                  <a:lnTo>
                    <a:pt x="562" y="137"/>
                  </a:lnTo>
                  <a:lnTo>
                    <a:pt x="562" y="135"/>
                  </a:lnTo>
                  <a:lnTo>
                    <a:pt x="565" y="135"/>
                  </a:lnTo>
                  <a:lnTo>
                    <a:pt x="567" y="130"/>
                  </a:lnTo>
                  <a:lnTo>
                    <a:pt x="565" y="130"/>
                  </a:lnTo>
                  <a:lnTo>
                    <a:pt x="565" y="127"/>
                  </a:lnTo>
                  <a:lnTo>
                    <a:pt x="562" y="127"/>
                  </a:lnTo>
                  <a:lnTo>
                    <a:pt x="562" y="124"/>
                  </a:lnTo>
                  <a:lnTo>
                    <a:pt x="567" y="122"/>
                  </a:lnTo>
                  <a:lnTo>
                    <a:pt x="570" y="122"/>
                  </a:lnTo>
                  <a:lnTo>
                    <a:pt x="572" y="119"/>
                  </a:lnTo>
                  <a:lnTo>
                    <a:pt x="572" y="117"/>
                  </a:lnTo>
                  <a:lnTo>
                    <a:pt x="570" y="117"/>
                  </a:lnTo>
                  <a:lnTo>
                    <a:pt x="567" y="114"/>
                  </a:lnTo>
                  <a:lnTo>
                    <a:pt x="565" y="114"/>
                  </a:lnTo>
                  <a:lnTo>
                    <a:pt x="562" y="112"/>
                  </a:lnTo>
                  <a:lnTo>
                    <a:pt x="565" y="109"/>
                  </a:lnTo>
                  <a:lnTo>
                    <a:pt x="565" y="107"/>
                  </a:lnTo>
                  <a:lnTo>
                    <a:pt x="565" y="104"/>
                  </a:lnTo>
                  <a:lnTo>
                    <a:pt x="567" y="94"/>
                  </a:lnTo>
                  <a:lnTo>
                    <a:pt x="567" y="91"/>
                  </a:lnTo>
                  <a:lnTo>
                    <a:pt x="565" y="91"/>
                  </a:lnTo>
                  <a:lnTo>
                    <a:pt x="565" y="89"/>
                  </a:lnTo>
                  <a:lnTo>
                    <a:pt x="565" y="86"/>
                  </a:lnTo>
                  <a:lnTo>
                    <a:pt x="565" y="84"/>
                  </a:lnTo>
                  <a:lnTo>
                    <a:pt x="567" y="81"/>
                  </a:lnTo>
                  <a:lnTo>
                    <a:pt x="567" y="79"/>
                  </a:lnTo>
                  <a:lnTo>
                    <a:pt x="570" y="76"/>
                  </a:lnTo>
                  <a:lnTo>
                    <a:pt x="570" y="74"/>
                  </a:lnTo>
                  <a:lnTo>
                    <a:pt x="567" y="71"/>
                  </a:lnTo>
                  <a:lnTo>
                    <a:pt x="567" y="68"/>
                  </a:lnTo>
                  <a:lnTo>
                    <a:pt x="570" y="68"/>
                  </a:lnTo>
                  <a:lnTo>
                    <a:pt x="570" y="58"/>
                  </a:lnTo>
                  <a:lnTo>
                    <a:pt x="567" y="56"/>
                  </a:lnTo>
                  <a:lnTo>
                    <a:pt x="567" y="53"/>
                  </a:lnTo>
                  <a:lnTo>
                    <a:pt x="565" y="53"/>
                  </a:lnTo>
                  <a:lnTo>
                    <a:pt x="565" y="51"/>
                  </a:lnTo>
                  <a:lnTo>
                    <a:pt x="580" y="15"/>
                  </a:lnTo>
                  <a:lnTo>
                    <a:pt x="583" y="12"/>
                  </a:lnTo>
                  <a:lnTo>
                    <a:pt x="585" y="10"/>
                  </a:lnTo>
                  <a:lnTo>
                    <a:pt x="585" y="7"/>
                  </a:lnTo>
                  <a:lnTo>
                    <a:pt x="588" y="5"/>
                  </a:lnTo>
                  <a:lnTo>
                    <a:pt x="593" y="2"/>
                  </a:lnTo>
                  <a:lnTo>
                    <a:pt x="595" y="2"/>
                  </a:lnTo>
                  <a:lnTo>
                    <a:pt x="595" y="0"/>
                  </a:lnTo>
                  <a:lnTo>
                    <a:pt x="600" y="0"/>
                  </a:lnTo>
                  <a:lnTo>
                    <a:pt x="603" y="0"/>
                  </a:lnTo>
                  <a:lnTo>
                    <a:pt x="608" y="0"/>
                  </a:lnTo>
                  <a:lnTo>
                    <a:pt x="608" y="2"/>
                  </a:lnTo>
                  <a:lnTo>
                    <a:pt x="608" y="5"/>
                  </a:lnTo>
                  <a:lnTo>
                    <a:pt x="611" y="10"/>
                  </a:lnTo>
                  <a:lnTo>
                    <a:pt x="613" y="12"/>
                  </a:lnTo>
                  <a:lnTo>
                    <a:pt x="618" y="12"/>
                  </a:lnTo>
                  <a:lnTo>
                    <a:pt x="621" y="15"/>
                  </a:lnTo>
                  <a:lnTo>
                    <a:pt x="623" y="15"/>
                  </a:lnTo>
                  <a:lnTo>
                    <a:pt x="626" y="18"/>
                  </a:lnTo>
                  <a:lnTo>
                    <a:pt x="631" y="20"/>
                  </a:lnTo>
                  <a:lnTo>
                    <a:pt x="631" y="23"/>
                  </a:lnTo>
                  <a:lnTo>
                    <a:pt x="634" y="23"/>
                  </a:lnTo>
                  <a:lnTo>
                    <a:pt x="641" y="28"/>
                  </a:lnTo>
                  <a:lnTo>
                    <a:pt x="644" y="28"/>
                  </a:lnTo>
                  <a:lnTo>
                    <a:pt x="649" y="30"/>
                  </a:lnTo>
                  <a:lnTo>
                    <a:pt x="649" y="33"/>
                  </a:lnTo>
                  <a:lnTo>
                    <a:pt x="651" y="33"/>
                  </a:lnTo>
                  <a:lnTo>
                    <a:pt x="654" y="35"/>
                  </a:lnTo>
                  <a:lnTo>
                    <a:pt x="656" y="35"/>
                  </a:lnTo>
                  <a:lnTo>
                    <a:pt x="659" y="35"/>
                  </a:lnTo>
                  <a:lnTo>
                    <a:pt x="664" y="38"/>
                  </a:lnTo>
                  <a:lnTo>
                    <a:pt x="664" y="40"/>
                  </a:lnTo>
                  <a:lnTo>
                    <a:pt x="667" y="43"/>
                  </a:lnTo>
                  <a:lnTo>
                    <a:pt x="669" y="43"/>
                  </a:lnTo>
                  <a:lnTo>
                    <a:pt x="672" y="43"/>
                  </a:lnTo>
                  <a:lnTo>
                    <a:pt x="672" y="46"/>
                  </a:lnTo>
                  <a:lnTo>
                    <a:pt x="674" y="46"/>
                  </a:lnTo>
                  <a:lnTo>
                    <a:pt x="679" y="48"/>
                  </a:lnTo>
                  <a:lnTo>
                    <a:pt x="682" y="48"/>
                  </a:lnTo>
                  <a:lnTo>
                    <a:pt x="682" y="51"/>
                  </a:lnTo>
                  <a:lnTo>
                    <a:pt x="684" y="51"/>
                  </a:lnTo>
                  <a:lnTo>
                    <a:pt x="684" y="53"/>
                  </a:lnTo>
                  <a:lnTo>
                    <a:pt x="684" y="56"/>
                  </a:lnTo>
                  <a:lnTo>
                    <a:pt x="690" y="58"/>
                  </a:lnTo>
                  <a:lnTo>
                    <a:pt x="692" y="61"/>
                  </a:lnTo>
                  <a:lnTo>
                    <a:pt x="692" y="63"/>
                  </a:lnTo>
                  <a:lnTo>
                    <a:pt x="695" y="68"/>
                  </a:lnTo>
                  <a:lnTo>
                    <a:pt x="697" y="71"/>
                  </a:lnTo>
                  <a:lnTo>
                    <a:pt x="700" y="71"/>
                  </a:lnTo>
                  <a:lnTo>
                    <a:pt x="700" y="74"/>
                  </a:lnTo>
                  <a:lnTo>
                    <a:pt x="700" y="76"/>
                  </a:lnTo>
                  <a:lnTo>
                    <a:pt x="700" y="79"/>
                  </a:lnTo>
                  <a:lnTo>
                    <a:pt x="700" y="81"/>
                  </a:lnTo>
                  <a:lnTo>
                    <a:pt x="702" y="86"/>
                  </a:lnTo>
                  <a:lnTo>
                    <a:pt x="705" y="91"/>
                  </a:lnTo>
                  <a:lnTo>
                    <a:pt x="707" y="91"/>
                  </a:lnTo>
                  <a:lnTo>
                    <a:pt x="710" y="91"/>
                  </a:lnTo>
                  <a:lnTo>
                    <a:pt x="710" y="94"/>
                  </a:lnTo>
                  <a:lnTo>
                    <a:pt x="715" y="96"/>
                  </a:lnTo>
                  <a:lnTo>
                    <a:pt x="718" y="99"/>
                  </a:lnTo>
                  <a:lnTo>
                    <a:pt x="720" y="102"/>
                  </a:lnTo>
                  <a:lnTo>
                    <a:pt x="720" y="104"/>
                  </a:lnTo>
                  <a:lnTo>
                    <a:pt x="720" y="109"/>
                  </a:lnTo>
                  <a:lnTo>
                    <a:pt x="723" y="112"/>
                  </a:lnTo>
                  <a:lnTo>
                    <a:pt x="723" y="117"/>
                  </a:lnTo>
                  <a:lnTo>
                    <a:pt x="723" y="119"/>
                  </a:lnTo>
                  <a:lnTo>
                    <a:pt x="723" y="122"/>
                  </a:lnTo>
                  <a:lnTo>
                    <a:pt x="723" y="124"/>
                  </a:lnTo>
                  <a:lnTo>
                    <a:pt x="725" y="124"/>
                  </a:lnTo>
                  <a:lnTo>
                    <a:pt x="725" y="127"/>
                  </a:lnTo>
                  <a:lnTo>
                    <a:pt x="725" y="130"/>
                  </a:lnTo>
                  <a:lnTo>
                    <a:pt x="728" y="127"/>
                  </a:lnTo>
                  <a:lnTo>
                    <a:pt x="728" y="130"/>
                  </a:lnTo>
                  <a:lnTo>
                    <a:pt x="728" y="135"/>
                  </a:lnTo>
                  <a:lnTo>
                    <a:pt x="728" y="137"/>
                  </a:lnTo>
                  <a:lnTo>
                    <a:pt x="728" y="140"/>
                  </a:lnTo>
                  <a:lnTo>
                    <a:pt x="728" y="142"/>
                  </a:lnTo>
                  <a:lnTo>
                    <a:pt x="725" y="142"/>
                  </a:lnTo>
                  <a:lnTo>
                    <a:pt x="725" y="145"/>
                  </a:lnTo>
                  <a:lnTo>
                    <a:pt x="728" y="145"/>
                  </a:lnTo>
                  <a:lnTo>
                    <a:pt x="730" y="145"/>
                  </a:lnTo>
                  <a:lnTo>
                    <a:pt x="733" y="147"/>
                  </a:lnTo>
                  <a:lnTo>
                    <a:pt x="733" y="150"/>
                  </a:lnTo>
                  <a:lnTo>
                    <a:pt x="735" y="150"/>
                  </a:lnTo>
                  <a:lnTo>
                    <a:pt x="738" y="155"/>
                  </a:lnTo>
                  <a:lnTo>
                    <a:pt x="740" y="152"/>
                  </a:lnTo>
                  <a:lnTo>
                    <a:pt x="743" y="152"/>
                  </a:lnTo>
                  <a:lnTo>
                    <a:pt x="746" y="152"/>
                  </a:lnTo>
                  <a:lnTo>
                    <a:pt x="748" y="152"/>
                  </a:lnTo>
                  <a:lnTo>
                    <a:pt x="751" y="150"/>
                  </a:lnTo>
                  <a:lnTo>
                    <a:pt x="753" y="150"/>
                  </a:lnTo>
                  <a:lnTo>
                    <a:pt x="756" y="150"/>
                  </a:lnTo>
                  <a:lnTo>
                    <a:pt x="756" y="147"/>
                  </a:lnTo>
                  <a:lnTo>
                    <a:pt x="758" y="147"/>
                  </a:lnTo>
                  <a:lnTo>
                    <a:pt x="761" y="147"/>
                  </a:lnTo>
                  <a:lnTo>
                    <a:pt x="763" y="147"/>
                  </a:lnTo>
                  <a:lnTo>
                    <a:pt x="766" y="147"/>
                  </a:lnTo>
                  <a:lnTo>
                    <a:pt x="768" y="152"/>
                  </a:lnTo>
                  <a:lnTo>
                    <a:pt x="771" y="152"/>
                  </a:lnTo>
                  <a:lnTo>
                    <a:pt x="774" y="155"/>
                  </a:lnTo>
                  <a:lnTo>
                    <a:pt x="776" y="155"/>
                  </a:lnTo>
                  <a:lnTo>
                    <a:pt x="776" y="152"/>
                  </a:lnTo>
                  <a:lnTo>
                    <a:pt x="779" y="152"/>
                  </a:lnTo>
                  <a:lnTo>
                    <a:pt x="784" y="155"/>
                  </a:lnTo>
                  <a:lnTo>
                    <a:pt x="786" y="152"/>
                  </a:lnTo>
                  <a:lnTo>
                    <a:pt x="791" y="155"/>
                  </a:lnTo>
                  <a:lnTo>
                    <a:pt x="794" y="155"/>
                  </a:lnTo>
                  <a:lnTo>
                    <a:pt x="794" y="157"/>
                  </a:lnTo>
                  <a:lnTo>
                    <a:pt x="794" y="163"/>
                  </a:lnTo>
                  <a:lnTo>
                    <a:pt x="794" y="168"/>
                  </a:lnTo>
                  <a:lnTo>
                    <a:pt x="794" y="173"/>
                  </a:lnTo>
                  <a:lnTo>
                    <a:pt x="794" y="175"/>
                  </a:lnTo>
                  <a:lnTo>
                    <a:pt x="791" y="180"/>
                  </a:lnTo>
                  <a:lnTo>
                    <a:pt x="791" y="183"/>
                  </a:lnTo>
                  <a:lnTo>
                    <a:pt x="794" y="188"/>
                  </a:lnTo>
                  <a:lnTo>
                    <a:pt x="794" y="191"/>
                  </a:lnTo>
                  <a:lnTo>
                    <a:pt x="794" y="196"/>
                  </a:lnTo>
                  <a:lnTo>
                    <a:pt x="794" y="198"/>
                  </a:lnTo>
                  <a:lnTo>
                    <a:pt x="794" y="206"/>
                  </a:lnTo>
                  <a:lnTo>
                    <a:pt x="794" y="208"/>
                  </a:lnTo>
                  <a:lnTo>
                    <a:pt x="794" y="213"/>
                  </a:lnTo>
                  <a:lnTo>
                    <a:pt x="794" y="216"/>
                  </a:lnTo>
                  <a:lnTo>
                    <a:pt x="796" y="221"/>
                  </a:lnTo>
                  <a:lnTo>
                    <a:pt x="794" y="224"/>
                  </a:lnTo>
                  <a:lnTo>
                    <a:pt x="794" y="226"/>
                  </a:lnTo>
                  <a:lnTo>
                    <a:pt x="796" y="229"/>
                  </a:lnTo>
                  <a:lnTo>
                    <a:pt x="794" y="244"/>
                  </a:lnTo>
                  <a:lnTo>
                    <a:pt x="791" y="249"/>
                  </a:lnTo>
                  <a:lnTo>
                    <a:pt x="794" y="252"/>
                  </a:lnTo>
                  <a:lnTo>
                    <a:pt x="794" y="257"/>
                  </a:lnTo>
                  <a:lnTo>
                    <a:pt x="796" y="259"/>
                  </a:lnTo>
                  <a:lnTo>
                    <a:pt x="799" y="264"/>
                  </a:lnTo>
                  <a:lnTo>
                    <a:pt x="796" y="267"/>
                  </a:lnTo>
                  <a:lnTo>
                    <a:pt x="799" y="272"/>
                  </a:lnTo>
                  <a:lnTo>
                    <a:pt x="802" y="277"/>
                  </a:lnTo>
                  <a:lnTo>
                    <a:pt x="804" y="277"/>
                  </a:lnTo>
                  <a:lnTo>
                    <a:pt x="809" y="280"/>
                  </a:lnTo>
                  <a:lnTo>
                    <a:pt x="812" y="287"/>
                  </a:lnTo>
                  <a:lnTo>
                    <a:pt x="817" y="285"/>
                  </a:lnTo>
                  <a:lnTo>
                    <a:pt x="819" y="282"/>
                  </a:lnTo>
                  <a:lnTo>
                    <a:pt x="822" y="282"/>
                  </a:lnTo>
                  <a:lnTo>
                    <a:pt x="824" y="285"/>
                  </a:lnTo>
                  <a:lnTo>
                    <a:pt x="827" y="287"/>
                  </a:lnTo>
                  <a:lnTo>
                    <a:pt x="832" y="295"/>
                  </a:lnTo>
                  <a:lnTo>
                    <a:pt x="832" y="297"/>
                  </a:lnTo>
                  <a:lnTo>
                    <a:pt x="835" y="297"/>
                  </a:lnTo>
                  <a:lnTo>
                    <a:pt x="837" y="297"/>
                  </a:lnTo>
                  <a:lnTo>
                    <a:pt x="840" y="300"/>
                  </a:lnTo>
                  <a:lnTo>
                    <a:pt x="840" y="305"/>
                  </a:lnTo>
                  <a:lnTo>
                    <a:pt x="840" y="308"/>
                  </a:lnTo>
                  <a:lnTo>
                    <a:pt x="840" y="313"/>
                  </a:lnTo>
                  <a:lnTo>
                    <a:pt x="837" y="315"/>
                  </a:lnTo>
                  <a:lnTo>
                    <a:pt x="835" y="315"/>
                  </a:lnTo>
                  <a:lnTo>
                    <a:pt x="830" y="313"/>
                  </a:lnTo>
                  <a:lnTo>
                    <a:pt x="824" y="313"/>
                  </a:lnTo>
                  <a:lnTo>
                    <a:pt x="817" y="318"/>
                  </a:lnTo>
                  <a:lnTo>
                    <a:pt x="814" y="320"/>
                  </a:lnTo>
                  <a:lnTo>
                    <a:pt x="809" y="323"/>
                  </a:lnTo>
                  <a:lnTo>
                    <a:pt x="809" y="328"/>
                  </a:lnTo>
                  <a:lnTo>
                    <a:pt x="812" y="331"/>
                  </a:lnTo>
                  <a:lnTo>
                    <a:pt x="817" y="336"/>
                  </a:lnTo>
                  <a:lnTo>
                    <a:pt x="819" y="338"/>
                  </a:lnTo>
                  <a:lnTo>
                    <a:pt x="819" y="341"/>
                  </a:lnTo>
                  <a:lnTo>
                    <a:pt x="817" y="348"/>
                  </a:lnTo>
                  <a:lnTo>
                    <a:pt x="822" y="356"/>
                  </a:lnTo>
                  <a:lnTo>
                    <a:pt x="824" y="361"/>
                  </a:lnTo>
                  <a:lnTo>
                    <a:pt x="827" y="364"/>
                  </a:lnTo>
                  <a:lnTo>
                    <a:pt x="830" y="366"/>
                  </a:lnTo>
                  <a:lnTo>
                    <a:pt x="830" y="369"/>
                  </a:lnTo>
                  <a:lnTo>
                    <a:pt x="830" y="371"/>
                  </a:lnTo>
                  <a:lnTo>
                    <a:pt x="830" y="374"/>
                  </a:lnTo>
                  <a:lnTo>
                    <a:pt x="827" y="379"/>
                  </a:lnTo>
                  <a:lnTo>
                    <a:pt x="822" y="381"/>
                  </a:lnTo>
                  <a:lnTo>
                    <a:pt x="814" y="384"/>
                  </a:lnTo>
                  <a:lnTo>
                    <a:pt x="809" y="384"/>
                  </a:lnTo>
                  <a:lnTo>
                    <a:pt x="807" y="387"/>
                  </a:lnTo>
                  <a:lnTo>
                    <a:pt x="809" y="392"/>
                  </a:lnTo>
                  <a:lnTo>
                    <a:pt x="809" y="397"/>
                  </a:lnTo>
                  <a:lnTo>
                    <a:pt x="804" y="397"/>
                  </a:lnTo>
                  <a:lnTo>
                    <a:pt x="802" y="399"/>
                  </a:lnTo>
                  <a:lnTo>
                    <a:pt x="799" y="404"/>
                  </a:lnTo>
                  <a:lnTo>
                    <a:pt x="796" y="404"/>
                  </a:lnTo>
                  <a:lnTo>
                    <a:pt x="791" y="404"/>
                  </a:lnTo>
                  <a:lnTo>
                    <a:pt x="789" y="407"/>
                  </a:lnTo>
                  <a:lnTo>
                    <a:pt x="789" y="409"/>
                  </a:lnTo>
                  <a:lnTo>
                    <a:pt x="789" y="412"/>
                  </a:lnTo>
                  <a:lnTo>
                    <a:pt x="791" y="415"/>
                  </a:lnTo>
                  <a:lnTo>
                    <a:pt x="794" y="417"/>
                  </a:lnTo>
                  <a:lnTo>
                    <a:pt x="796" y="420"/>
                  </a:lnTo>
                  <a:lnTo>
                    <a:pt x="799" y="430"/>
                  </a:lnTo>
                  <a:lnTo>
                    <a:pt x="799" y="432"/>
                  </a:lnTo>
                  <a:lnTo>
                    <a:pt x="799" y="437"/>
                  </a:lnTo>
                  <a:lnTo>
                    <a:pt x="796" y="443"/>
                  </a:lnTo>
                  <a:lnTo>
                    <a:pt x="796" y="448"/>
                  </a:lnTo>
                  <a:lnTo>
                    <a:pt x="799" y="453"/>
                  </a:lnTo>
                  <a:lnTo>
                    <a:pt x="799" y="455"/>
                  </a:lnTo>
                  <a:lnTo>
                    <a:pt x="796" y="458"/>
                  </a:lnTo>
                  <a:lnTo>
                    <a:pt x="796" y="463"/>
                  </a:lnTo>
                  <a:lnTo>
                    <a:pt x="794" y="468"/>
                  </a:lnTo>
                  <a:lnTo>
                    <a:pt x="796" y="471"/>
                  </a:lnTo>
                  <a:lnTo>
                    <a:pt x="796" y="473"/>
                  </a:lnTo>
                  <a:lnTo>
                    <a:pt x="794" y="478"/>
                  </a:lnTo>
                  <a:lnTo>
                    <a:pt x="794" y="483"/>
                  </a:lnTo>
                  <a:lnTo>
                    <a:pt x="794" y="488"/>
                  </a:lnTo>
                  <a:lnTo>
                    <a:pt x="796" y="496"/>
                  </a:lnTo>
                  <a:lnTo>
                    <a:pt x="799" y="501"/>
                  </a:lnTo>
                  <a:lnTo>
                    <a:pt x="796" y="504"/>
                  </a:lnTo>
                  <a:lnTo>
                    <a:pt x="794" y="504"/>
                  </a:lnTo>
                  <a:lnTo>
                    <a:pt x="789" y="506"/>
                  </a:lnTo>
                  <a:lnTo>
                    <a:pt x="786" y="509"/>
                  </a:lnTo>
                  <a:lnTo>
                    <a:pt x="786" y="514"/>
                  </a:lnTo>
                  <a:lnTo>
                    <a:pt x="789" y="519"/>
                  </a:lnTo>
                  <a:lnTo>
                    <a:pt x="791" y="519"/>
                  </a:lnTo>
                  <a:lnTo>
                    <a:pt x="796" y="521"/>
                  </a:lnTo>
                  <a:lnTo>
                    <a:pt x="799" y="527"/>
                  </a:lnTo>
                  <a:lnTo>
                    <a:pt x="799" y="529"/>
                  </a:lnTo>
                  <a:lnTo>
                    <a:pt x="799" y="532"/>
                  </a:lnTo>
                  <a:lnTo>
                    <a:pt x="799" y="534"/>
                  </a:lnTo>
                  <a:lnTo>
                    <a:pt x="799" y="539"/>
                  </a:lnTo>
                  <a:lnTo>
                    <a:pt x="799" y="547"/>
                  </a:lnTo>
                  <a:lnTo>
                    <a:pt x="802" y="549"/>
                  </a:lnTo>
                  <a:lnTo>
                    <a:pt x="807" y="555"/>
                  </a:lnTo>
                  <a:lnTo>
                    <a:pt x="809" y="557"/>
                  </a:lnTo>
                  <a:lnTo>
                    <a:pt x="809" y="560"/>
                  </a:lnTo>
                  <a:lnTo>
                    <a:pt x="807" y="567"/>
                  </a:lnTo>
                  <a:lnTo>
                    <a:pt x="804" y="572"/>
                  </a:lnTo>
                  <a:lnTo>
                    <a:pt x="802" y="577"/>
                  </a:lnTo>
                  <a:lnTo>
                    <a:pt x="802" y="585"/>
                  </a:lnTo>
                  <a:lnTo>
                    <a:pt x="802" y="590"/>
                  </a:lnTo>
                  <a:lnTo>
                    <a:pt x="799" y="595"/>
                  </a:lnTo>
                  <a:lnTo>
                    <a:pt x="799" y="600"/>
                  </a:lnTo>
                  <a:lnTo>
                    <a:pt x="799" y="603"/>
                  </a:lnTo>
                  <a:lnTo>
                    <a:pt x="802" y="605"/>
                  </a:lnTo>
                  <a:lnTo>
                    <a:pt x="802" y="608"/>
                  </a:lnTo>
                  <a:lnTo>
                    <a:pt x="802" y="611"/>
                  </a:lnTo>
                  <a:lnTo>
                    <a:pt x="802" y="618"/>
                  </a:lnTo>
                  <a:lnTo>
                    <a:pt x="799" y="623"/>
                  </a:lnTo>
                  <a:lnTo>
                    <a:pt x="799" y="628"/>
                  </a:lnTo>
                  <a:lnTo>
                    <a:pt x="799" y="633"/>
                  </a:lnTo>
                  <a:lnTo>
                    <a:pt x="804" y="639"/>
                  </a:lnTo>
                  <a:lnTo>
                    <a:pt x="807" y="639"/>
                  </a:lnTo>
                  <a:lnTo>
                    <a:pt x="812" y="641"/>
                  </a:lnTo>
                  <a:lnTo>
                    <a:pt x="812" y="646"/>
                  </a:lnTo>
                  <a:lnTo>
                    <a:pt x="812" y="649"/>
                  </a:lnTo>
                  <a:lnTo>
                    <a:pt x="812" y="654"/>
                  </a:lnTo>
                  <a:lnTo>
                    <a:pt x="809" y="656"/>
                  </a:lnTo>
                  <a:lnTo>
                    <a:pt x="807" y="659"/>
                  </a:lnTo>
                  <a:lnTo>
                    <a:pt x="802" y="661"/>
                  </a:lnTo>
                  <a:lnTo>
                    <a:pt x="799" y="664"/>
                  </a:lnTo>
                  <a:lnTo>
                    <a:pt x="802" y="669"/>
                  </a:lnTo>
                  <a:lnTo>
                    <a:pt x="802" y="677"/>
                  </a:lnTo>
                  <a:lnTo>
                    <a:pt x="802" y="682"/>
                  </a:lnTo>
                  <a:lnTo>
                    <a:pt x="807" y="684"/>
                  </a:lnTo>
                  <a:lnTo>
                    <a:pt x="809" y="687"/>
                  </a:lnTo>
                  <a:lnTo>
                    <a:pt x="812" y="687"/>
                  </a:lnTo>
                  <a:lnTo>
                    <a:pt x="819" y="687"/>
                  </a:lnTo>
                  <a:lnTo>
                    <a:pt x="824" y="687"/>
                  </a:lnTo>
                  <a:lnTo>
                    <a:pt x="830" y="689"/>
                  </a:lnTo>
                  <a:lnTo>
                    <a:pt x="832" y="695"/>
                  </a:lnTo>
                  <a:lnTo>
                    <a:pt x="835" y="700"/>
                  </a:lnTo>
                  <a:lnTo>
                    <a:pt x="835" y="702"/>
                  </a:lnTo>
                  <a:lnTo>
                    <a:pt x="837" y="712"/>
                  </a:lnTo>
                  <a:lnTo>
                    <a:pt x="837" y="717"/>
                  </a:lnTo>
                  <a:lnTo>
                    <a:pt x="835" y="720"/>
                  </a:lnTo>
                  <a:lnTo>
                    <a:pt x="840" y="725"/>
                  </a:lnTo>
                  <a:lnTo>
                    <a:pt x="840" y="730"/>
                  </a:lnTo>
                  <a:lnTo>
                    <a:pt x="842" y="735"/>
                  </a:lnTo>
                  <a:lnTo>
                    <a:pt x="842" y="740"/>
                  </a:lnTo>
                  <a:lnTo>
                    <a:pt x="840" y="745"/>
                  </a:lnTo>
                  <a:lnTo>
                    <a:pt x="840" y="748"/>
                  </a:lnTo>
                  <a:lnTo>
                    <a:pt x="840" y="751"/>
                  </a:lnTo>
                  <a:lnTo>
                    <a:pt x="845" y="751"/>
                  </a:lnTo>
                  <a:lnTo>
                    <a:pt x="847" y="753"/>
                  </a:lnTo>
                  <a:lnTo>
                    <a:pt x="847" y="756"/>
                  </a:lnTo>
                  <a:lnTo>
                    <a:pt x="847" y="758"/>
                  </a:lnTo>
                  <a:lnTo>
                    <a:pt x="845" y="763"/>
                  </a:lnTo>
                  <a:lnTo>
                    <a:pt x="840" y="766"/>
                  </a:lnTo>
                  <a:lnTo>
                    <a:pt x="840" y="771"/>
                  </a:lnTo>
                  <a:lnTo>
                    <a:pt x="837" y="773"/>
                  </a:lnTo>
                  <a:lnTo>
                    <a:pt x="840" y="778"/>
                  </a:lnTo>
                  <a:lnTo>
                    <a:pt x="842" y="784"/>
                  </a:lnTo>
                  <a:lnTo>
                    <a:pt x="842" y="791"/>
                  </a:lnTo>
                  <a:lnTo>
                    <a:pt x="840" y="796"/>
                  </a:lnTo>
                  <a:lnTo>
                    <a:pt x="840" y="799"/>
                  </a:lnTo>
                  <a:lnTo>
                    <a:pt x="840" y="801"/>
                  </a:lnTo>
                  <a:lnTo>
                    <a:pt x="835" y="809"/>
                  </a:lnTo>
                  <a:lnTo>
                    <a:pt x="832" y="809"/>
                  </a:lnTo>
                  <a:lnTo>
                    <a:pt x="822" y="819"/>
                  </a:lnTo>
                  <a:lnTo>
                    <a:pt x="822" y="822"/>
                  </a:lnTo>
                  <a:lnTo>
                    <a:pt x="824" y="827"/>
                  </a:lnTo>
                  <a:lnTo>
                    <a:pt x="837" y="834"/>
                  </a:lnTo>
                  <a:lnTo>
                    <a:pt x="768" y="885"/>
                  </a:lnTo>
                  <a:lnTo>
                    <a:pt x="768" y="985"/>
                  </a:lnTo>
                  <a:lnTo>
                    <a:pt x="789" y="1094"/>
                  </a:lnTo>
                  <a:lnTo>
                    <a:pt x="789" y="1130"/>
                  </a:lnTo>
                  <a:lnTo>
                    <a:pt x="789" y="1137"/>
                  </a:lnTo>
                  <a:lnTo>
                    <a:pt x="789" y="1140"/>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3">
              <a:extLst>
                <a:ext uri="{FF2B5EF4-FFF2-40B4-BE49-F238E27FC236}">
                  <a16:creationId xmlns:a16="http://schemas.microsoft.com/office/drawing/2014/main" id="{C9067175-F3A9-2857-F929-B6B5D513AEDC}"/>
                </a:ext>
              </a:extLst>
            </p:cNvPr>
            <p:cNvSpPr>
              <a:spLocks/>
            </p:cNvSpPr>
            <p:nvPr/>
          </p:nvSpPr>
          <p:spPr bwMode="auto">
            <a:xfrm>
              <a:off x="2212" y="2176"/>
              <a:ext cx="884" cy="812"/>
            </a:xfrm>
            <a:custGeom>
              <a:avLst/>
              <a:gdLst>
                <a:gd name="T0" fmla="*/ 56 w 884"/>
                <a:gd name="T1" fmla="*/ 702 h 812"/>
                <a:gd name="T2" fmla="*/ 66 w 884"/>
                <a:gd name="T3" fmla="*/ 674 h 812"/>
                <a:gd name="T4" fmla="*/ 36 w 884"/>
                <a:gd name="T5" fmla="*/ 639 h 812"/>
                <a:gd name="T6" fmla="*/ 51 w 884"/>
                <a:gd name="T7" fmla="*/ 590 h 812"/>
                <a:gd name="T8" fmla="*/ 54 w 884"/>
                <a:gd name="T9" fmla="*/ 562 h 812"/>
                <a:gd name="T10" fmla="*/ 46 w 884"/>
                <a:gd name="T11" fmla="*/ 512 h 812"/>
                <a:gd name="T12" fmla="*/ 13 w 884"/>
                <a:gd name="T13" fmla="*/ 481 h 812"/>
                <a:gd name="T14" fmla="*/ 13 w 884"/>
                <a:gd name="T15" fmla="*/ 450 h 812"/>
                <a:gd name="T16" fmla="*/ 16 w 884"/>
                <a:gd name="T17" fmla="*/ 407 h 812"/>
                <a:gd name="T18" fmla="*/ 13 w 884"/>
                <a:gd name="T19" fmla="*/ 356 h 812"/>
                <a:gd name="T20" fmla="*/ 3 w 884"/>
                <a:gd name="T21" fmla="*/ 323 h 812"/>
                <a:gd name="T22" fmla="*/ 8 w 884"/>
                <a:gd name="T23" fmla="*/ 285 h 812"/>
                <a:gd name="T24" fmla="*/ 10 w 884"/>
                <a:gd name="T25" fmla="*/ 237 h 812"/>
                <a:gd name="T26" fmla="*/ 18 w 884"/>
                <a:gd name="T27" fmla="*/ 214 h 812"/>
                <a:gd name="T28" fmla="*/ 44 w 884"/>
                <a:gd name="T29" fmla="*/ 186 h 812"/>
                <a:gd name="T30" fmla="*/ 23 w 884"/>
                <a:gd name="T31" fmla="*/ 145 h 812"/>
                <a:gd name="T32" fmla="*/ 54 w 884"/>
                <a:gd name="T33" fmla="*/ 122 h 812"/>
                <a:gd name="T34" fmla="*/ 31 w 884"/>
                <a:gd name="T35" fmla="*/ 102 h 812"/>
                <a:gd name="T36" fmla="*/ 8 w 884"/>
                <a:gd name="T37" fmla="*/ 69 h 812"/>
                <a:gd name="T38" fmla="*/ 56 w 884"/>
                <a:gd name="T39" fmla="*/ 2 h 812"/>
                <a:gd name="T40" fmla="*/ 120 w 884"/>
                <a:gd name="T41" fmla="*/ 10 h 812"/>
                <a:gd name="T42" fmla="*/ 189 w 884"/>
                <a:gd name="T43" fmla="*/ 15 h 812"/>
                <a:gd name="T44" fmla="*/ 232 w 884"/>
                <a:gd name="T45" fmla="*/ 5 h 812"/>
                <a:gd name="T46" fmla="*/ 280 w 884"/>
                <a:gd name="T47" fmla="*/ 10 h 812"/>
                <a:gd name="T48" fmla="*/ 313 w 884"/>
                <a:gd name="T49" fmla="*/ 33 h 812"/>
                <a:gd name="T50" fmla="*/ 375 w 884"/>
                <a:gd name="T51" fmla="*/ 13 h 812"/>
                <a:gd name="T52" fmla="*/ 420 w 884"/>
                <a:gd name="T53" fmla="*/ 8 h 812"/>
                <a:gd name="T54" fmla="*/ 459 w 884"/>
                <a:gd name="T55" fmla="*/ 48 h 812"/>
                <a:gd name="T56" fmla="*/ 481 w 884"/>
                <a:gd name="T57" fmla="*/ 76 h 812"/>
                <a:gd name="T58" fmla="*/ 530 w 884"/>
                <a:gd name="T59" fmla="*/ 81 h 812"/>
                <a:gd name="T60" fmla="*/ 535 w 884"/>
                <a:gd name="T61" fmla="*/ 58 h 812"/>
                <a:gd name="T62" fmla="*/ 553 w 884"/>
                <a:gd name="T63" fmla="*/ 25 h 812"/>
                <a:gd name="T64" fmla="*/ 652 w 884"/>
                <a:gd name="T65" fmla="*/ 15 h 812"/>
                <a:gd name="T66" fmla="*/ 693 w 884"/>
                <a:gd name="T67" fmla="*/ 30 h 812"/>
                <a:gd name="T68" fmla="*/ 736 w 884"/>
                <a:gd name="T69" fmla="*/ 41 h 812"/>
                <a:gd name="T70" fmla="*/ 728 w 884"/>
                <a:gd name="T71" fmla="*/ 66 h 812"/>
                <a:gd name="T72" fmla="*/ 733 w 884"/>
                <a:gd name="T73" fmla="*/ 84 h 812"/>
                <a:gd name="T74" fmla="*/ 744 w 884"/>
                <a:gd name="T75" fmla="*/ 107 h 812"/>
                <a:gd name="T76" fmla="*/ 746 w 884"/>
                <a:gd name="T77" fmla="*/ 135 h 812"/>
                <a:gd name="T78" fmla="*/ 711 w 884"/>
                <a:gd name="T79" fmla="*/ 158 h 812"/>
                <a:gd name="T80" fmla="*/ 716 w 884"/>
                <a:gd name="T81" fmla="*/ 204 h 812"/>
                <a:gd name="T82" fmla="*/ 733 w 884"/>
                <a:gd name="T83" fmla="*/ 239 h 812"/>
                <a:gd name="T84" fmla="*/ 754 w 884"/>
                <a:gd name="T85" fmla="*/ 277 h 812"/>
                <a:gd name="T86" fmla="*/ 741 w 884"/>
                <a:gd name="T87" fmla="*/ 300 h 812"/>
                <a:gd name="T88" fmla="*/ 779 w 884"/>
                <a:gd name="T89" fmla="*/ 323 h 812"/>
                <a:gd name="T90" fmla="*/ 820 w 884"/>
                <a:gd name="T91" fmla="*/ 336 h 812"/>
                <a:gd name="T92" fmla="*/ 838 w 884"/>
                <a:gd name="T93" fmla="*/ 392 h 812"/>
                <a:gd name="T94" fmla="*/ 840 w 884"/>
                <a:gd name="T95" fmla="*/ 410 h 812"/>
                <a:gd name="T96" fmla="*/ 830 w 884"/>
                <a:gd name="T97" fmla="*/ 456 h 812"/>
                <a:gd name="T98" fmla="*/ 820 w 884"/>
                <a:gd name="T99" fmla="*/ 478 h 812"/>
                <a:gd name="T100" fmla="*/ 840 w 884"/>
                <a:gd name="T101" fmla="*/ 509 h 812"/>
                <a:gd name="T102" fmla="*/ 863 w 884"/>
                <a:gd name="T103" fmla="*/ 537 h 812"/>
                <a:gd name="T104" fmla="*/ 881 w 884"/>
                <a:gd name="T105" fmla="*/ 588 h 812"/>
                <a:gd name="T106" fmla="*/ 548 w 884"/>
                <a:gd name="T107" fmla="*/ 664 h 812"/>
                <a:gd name="T108" fmla="*/ 543 w 884"/>
                <a:gd name="T109" fmla="*/ 697 h 812"/>
                <a:gd name="T110" fmla="*/ 527 w 884"/>
                <a:gd name="T111" fmla="*/ 723 h 812"/>
                <a:gd name="T112" fmla="*/ 515 w 884"/>
                <a:gd name="T113" fmla="*/ 751 h 812"/>
                <a:gd name="T114" fmla="*/ 494 w 884"/>
                <a:gd name="T115" fmla="*/ 771 h 812"/>
                <a:gd name="T116" fmla="*/ 400 w 884"/>
                <a:gd name="T117" fmla="*/ 771 h 812"/>
                <a:gd name="T118" fmla="*/ 336 w 884"/>
                <a:gd name="T119" fmla="*/ 789 h 812"/>
                <a:gd name="T120" fmla="*/ 214 w 884"/>
                <a:gd name="T121" fmla="*/ 812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4" h="812">
                  <a:moveTo>
                    <a:pt x="51" y="710"/>
                  </a:moveTo>
                  <a:lnTo>
                    <a:pt x="49" y="710"/>
                  </a:lnTo>
                  <a:lnTo>
                    <a:pt x="46" y="710"/>
                  </a:lnTo>
                  <a:lnTo>
                    <a:pt x="44" y="707"/>
                  </a:lnTo>
                  <a:lnTo>
                    <a:pt x="44" y="705"/>
                  </a:lnTo>
                  <a:lnTo>
                    <a:pt x="46" y="702"/>
                  </a:lnTo>
                  <a:lnTo>
                    <a:pt x="46" y="700"/>
                  </a:lnTo>
                  <a:lnTo>
                    <a:pt x="49" y="700"/>
                  </a:lnTo>
                  <a:lnTo>
                    <a:pt x="51" y="702"/>
                  </a:lnTo>
                  <a:lnTo>
                    <a:pt x="56" y="702"/>
                  </a:lnTo>
                  <a:lnTo>
                    <a:pt x="59" y="702"/>
                  </a:lnTo>
                  <a:lnTo>
                    <a:pt x="66" y="697"/>
                  </a:lnTo>
                  <a:lnTo>
                    <a:pt x="66" y="695"/>
                  </a:lnTo>
                  <a:lnTo>
                    <a:pt x="69" y="692"/>
                  </a:lnTo>
                  <a:lnTo>
                    <a:pt x="72" y="690"/>
                  </a:lnTo>
                  <a:lnTo>
                    <a:pt x="72" y="687"/>
                  </a:lnTo>
                  <a:lnTo>
                    <a:pt x="72" y="685"/>
                  </a:lnTo>
                  <a:lnTo>
                    <a:pt x="69" y="682"/>
                  </a:lnTo>
                  <a:lnTo>
                    <a:pt x="66" y="679"/>
                  </a:lnTo>
                  <a:lnTo>
                    <a:pt x="66" y="674"/>
                  </a:lnTo>
                  <a:lnTo>
                    <a:pt x="66" y="672"/>
                  </a:lnTo>
                  <a:lnTo>
                    <a:pt x="66" y="669"/>
                  </a:lnTo>
                  <a:lnTo>
                    <a:pt x="64" y="667"/>
                  </a:lnTo>
                  <a:lnTo>
                    <a:pt x="61" y="664"/>
                  </a:lnTo>
                  <a:lnTo>
                    <a:pt x="59" y="657"/>
                  </a:lnTo>
                  <a:lnTo>
                    <a:pt x="56" y="654"/>
                  </a:lnTo>
                  <a:lnTo>
                    <a:pt x="54" y="651"/>
                  </a:lnTo>
                  <a:lnTo>
                    <a:pt x="51" y="651"/>
                  </a:lnTo>
                  <a:lnTo>
                    <a:pt x="38" y="644"/>
                  </a:lnTo>
                  <a:lnTo>
                    <a:pt x="36" y="639"/>
                  </a:lnTo>
                  <a:lnTo>
                    <a:pt x="36" y="636"/>
                  </a:lnTo>
                  <a:lnTo>
                    <a:pt x="46" y="626"/>
                  </a:lnTo>
                  <a:lnTo>
                    <a:pt x="49" y="626"/>
                  </a:lnTo>
                  <a:lnTo>
                    <a:pt x="54" y="618"/>
                  </a:lnTo>
                  <a:lnTo>
                    <a:pt x="54" y="616"/>
                  </a:lnTo>
                  <a:lnTo>
                    <a:pt x="54" y="613"/>
                  </a:lnTo>
                  <a:lnTo>
                    <a:pt x="56" y="608"/>
                  </a:lnTo>
                  <a:lnTo>
                    <a:pt x="56" y="601"/>
                  </a:lnTo>
                  <a:lnTo>
                    <a:pt x="54" y="595"/>
                  </a:lnTo>
                  <a:lnTo>
                    <a:pt x="51" y="590"/>
                  </a:lnTo>
                  <a:lnTo>
                    <a:pt x="54" y="588"/>
                  </a:lnTo>
                  <a:lnTo>
                    <a:pt x="54" y="583"/>
                  </a:lnTo>
                  <a:lnTo>
                    <a:pt x="59" y="580"/>
                  </a:lnTo>
                  <a:lnTo>
                    <a:pt x="61" y="575"/>
                  </a:lnTo>
                  <a:lnTo>
                    <a:pt x="61" y="573"/>
                  </a:lnTo>
                  <a:lnTo>
                    <a:pt x="61" y="570"/>
                  </a:lnTo>
                  <a:lnTo>
                    <a:pt x="59" y="568"/>
                  </a:lnTo>
                  <a:lnTo>
                    <a:pt x="54" y="568"/>
                  </a:lnTo>
                  <a:lnTo>
                    <a:pt x="54" y="565"/>
                  </a:lnTo>
                  <a:lnTo>
                    <a:pt x="54" y="562"/>
                  </a:lnTo>
                  <a:lnTo>
                    <a:pt x="56" y="557"/>
                  </a:lnTo>
                  <a:lnTo>
                    <a:pt x="56" y="552"/>
                  </a:lnTo>
                  <a:lnTo>
                    <a:pt x="54" y="547"/>
                  </a:lnTo>
                  <a:lnTo>
                    <a:pt x="54" y="542"/>
                  </a:lnTo>
                  <a:lnTo>
                    <a:pt x="49" y="537"/>
                  </a:lnTo>
                  <a:lnTo>
                    <a:pt x="51" y="534"/>
                  </a:lnTo>
                  <a:lnTo>
                    <a:pt x="51" y="529"/>
                  </a:lnTo>
                  <a:lnTo>
                    <a:pt x="49" y="519"/>
                  </a:lnTo>
                  <a:lnTo>
                    <a:pt x="49" y="517"/>
                  </a:lnTo>
                  <a:lnTo>
                    <a:pt x="46" y="512"/>
                  </a:lnTo>
                  <a:lnTo>
                    <a:pt x="44" y="506"/>
                  </a:lnTo>
                  <a:lnTo>
                    <a:pt x="38" y="504"/>
                  </a:lnTo>
                  <a:lnTo>
                    <a:pt x="33" y="504"/>
                  </a:lnTo>
                  <a:lnTo>
                    <a:pt x="26" y="504"/>
                  </a:lnTo>
                  <a:lnTo>
                    <a:pt x="23" y="504"/>
                  </a:lnTo>
                  <a:lnTo>
                    <a:pt x="21" y="501"/>
                  </a:lnTo>
                  <a:lnTo>
                    <a:pt x="16" y="499"/>
                  </a:lnTo>
                  <a:lnTo>
                    <a:pt x="16" y="494"/>
                  </a:lnTo>
                  <a:lnTo>
                    <a:pt x="16" y="486"/>
                  </a:lnTo>
                  <a:lnTo>
                    <a:pt x="13" y="481"/>
                  </a:lnTo>
                  <a:lnTo>
                    <a:pt x="16" y="478"/>
                  </a:lnTo>
                  <a:lnTo>
                    <a:pt x="21" y="476"/>
                  </a:lnTo>
                  <a:lnTo>
                    <a:pt x="23" y="473"/>
                  </a:lnTo>
                  <a:lnTo>
                    <a:pt x="26" y="471"/>
                  </a:lnTo>
                  <a:lnTo>
                    <a:pt x="26" y="466"/>
                  </a:lnTo>
                  <a:lnTo>
                    <a:pt x="26" y="463"/>
                  </a:lnTo>
                  <a:lnTo>
                    <a:pt x="26" y="458"/>
                  </a:lnTo>
                  <a:lnTo>
                    <a:pt x="21" y="456"/>
                  </a:lnTo>
                  <a:lnTo>
                    <a:pt x="18" y="456"/>
                  </a:lnTo>
                  <a:lnTo>
                    <a:pt x="13" y="450"/>
                  </a:lnTo>
                  <a:lnTo>
                    <a:pt x="13" y="445"/>
                  </a:lnTo>
                  <a:lnTo>
                    <a:pt x="13" y="440"/>
                  </a:lnTo>
                  <a:lnTo>
                    <a:pt x="16" y="435"/>
                  </a:lnTo>
                  <a:lnTo>
                    <a:pt x="16" y="428"/>
                  </a:lnTo>
                  <a:lnTo>
                    <a:pt x="16" y="425"/>
                  </a:lnTo>
                  <a:lnTo>
                    <a:pt x="16" y="422"/>
                  </a:lnTo>
                  <a:lnTo>
                    <a:pt x="13" y="420"/>
                  </a:lnTo>
                  <a:lnTo>
                    <a:pt x="13" y="417"/>
                  </a:lnTo>
                  <a:lnTo>
                    <a:pt x="13" y="412"/>
                  </a:lnTo>
                  <a:lnTo>
                    <a:pt x="16" y="407"/>
                  </a:lnTo>
                  <a:lnTo>
                    <a:pt x="16" y="402"/>
                  </a:lnTo>
                  <a:lnTo>
                    <a:pt x="16" y="394"/>
                  </a:lnTo>
                  <a:lnTo>
                    <a:pt x="18" y="389"/>
                  </a:lnTo>
                  <a:lnTo>
                    <a:pt x="21" y="384"/>
                  </a:lnTo>
                  <a:lnTo>
                    <a:pt x="23" y="377"/>
                  </a:lnTo>
                  <a:lnTo>
                    <a:pt x="23" y="374"/>
                  </a:lnTo>
                  <a:lnTo>
                    <a:pt x="21" y="372"/>
                  </a:lnTo>
                  <a:lnTo>
                    <a:pt x="16" y="366"/>
                  </a:lnTo>
                  <a:lnTo>
                    <a:pt x="13" y="364"/>
                  </a:lnTo>
                  <a:lnTo>
                    <a:pt x="13" y="356"/>
                  </a:lnTo>
                  <a:lnTo>
                    <a:pt x="13" y="351"/>
                  </a:lnTo>
                  <a:lnTo>
                    <a:pt x="13" y="349"/>
                  </a:lnTo>
                  <a:lnTo>
                    <a:pt x="13" y="346"/>
                  </a:lnTo>
                  <a:lnTo>
                    <a:pt x="13" y="344"/>
                  </a:lnTo>
                  <a:lnTo>
                    <a:pt x="10" y="338"/>
                  </a:lnTo>
                  <a:lnTo>
                    <a:pt x="5" y="336"/>
                  </a:lnTo>
                  <a:lnTo>
                    <a:pt x="3" y="336"/>
                  </a:lnTo>
                  <a:lnTo>
                    <a:pt x="0" y="331"/>
                  </a:lnTo>
                  <a:lnTo>
                    <a:pt x="0" y="326"/>
                  </a:lnTo>
                  <a:lnTo>
                    <a:pt x="3" y="323"/>
                  </a:lnTo>
                  <a:lnTo>
                    <a:pt x="8" y="321"/>
                  </a:lnTo>
                  <a:lnTo>
                    <a:pt x="10" y="321"/>
                  </a:lnTo>
                  <a:lnTo>
                    <a:pt x="13" y="318"/>
                  </a:lnTo>
                  <a:lnTo>
                    <a:pt x="10" y="313"/>
                  </a:lnTo>
                  <a:lnTo>
                    <a:pt x="8" y="305"/>
                  </a:lnTo>
                  <a:lnTo>
                    <a:pt x="8" y="300"/>
                  </a:lnTo>
                  <a:lnTo>
                    <a:pt x="8" y="295"/>
                  </a:lnTo>
                  <a:lnTo>
                    <a:pt x="10" y="290"/>
                  </a:lnTo>
                  <a:lnTo>
                    <a:pt x="10" y="288"/>
                  </a:lnTo>
                  <a:lnTo>
                    <a:pt x="8" y="285"/>
                  </a:lnTo>
                  <a:lnTo>
                    <a:pt x="10" y="280"/>
                  </a:lnTo>
                  <a:lnTo>
                    <a:pt x="10" y="275"/>
                  </a:lnTo>
                  <a:lnTo>
                    <a:pt x="13" y="272"/>
                  </a:lnTo>
                  <a:lnTo>
                    <a:pt x="13" y="270"/>
                  </a:lnTo>
                  <a:lnTo>
                    <a:pt x="10" y="265"/>
                  </a:lnTo>
                  <a:lnTo>
                    <a:pt x="10" y="260"/>
                  </a:lnTo>
                  <a:lnTo>
                    <a:pt x="13" y="254"/>
                  </a:lnTo>
                  <a:lnTo>
                    <a:pt x="13" y="249"/>
                  </a:lnTo>
                  <a:lnTo>
                    <a:pt x="13" y="247"/>
                  </a:lnTo>
                  <a:lnTo>
                    <a:pt x="10" y="237"/>
                  </a:lnTo>
                  <a:lnTo>
                    <a:pt x="8" y="234"/>
                  </a:lnTo>
                  <a:lnTo>
                    <a:pt x="5" y="232"/>
                  </a:lnTo>
                  <a:lnTo>
                    <a:pt x="3" y="229"/>
                  </a:lnTo>
                  <a:lnTo>
                    <a:pt x="3" y="226"/>
                  </a:lnTo>
                  <a:lnTo>
                    <a:pt x="3" y="224"/>
                  </a:lnTo>
                  <a:lnTo>
                    <a:pt x="5" y="221"/>
                  </a:lnTo>
                  <a:lnTo>
                    <a:pt x="10" y="221"/>
                  </a:lnTo>
                  <a:lnTo>
                    <a:pt x="13" y="221"/>
                  </a:lnTo>
                  <a:lnTo>
                    <a:pt x="16" y="216"/>
                  </a:lnTo>
                  <a:lnTo>
                    <a:pt x="18" y="214"/>
                  </a:lnTo>
                  <a:lnTo>
                    <a:pt x="23" y="214"/>
                  </a:lnTo>
                  <a:lnTo>
                    <a:pt x="23" y="209"/>
                  </a:lnTo>
                  <a:lnTo>
                    <a:pt x="21" y="204"/>
                  </a:lnTo>
                  <a:lnTo>
                    <a:pt x="23" y="201"/>
                  </a:lnTo>
                  <a:lnTo>
                    <a:pt x="28" y="201"/>
                  </a:lnTo>
                  <a:lnTo>
                    <a:pt x="36" y="198"/>
                  </a:lnTo>
                  <a:lnTo>
                    <a:pt x="41" y="196"/>
                  </a:lnTo>
                  <a:lnTo>
                    <a:pt x="44" y="191"/>
                  </a:lnTo>
                  <a:lnTo>
                    <a:pt x="44" y="188"/>
                  </a:lnTo>
                  <a:lnTo>
                    <a:pt x="44" y="186"/>
                  </a:lnTo>
                  <a:lnTo>
                    <a:pt x="44" y="183"/>
                  </a:lnTo>
                  <a:lnTo>
                    <a:pt x="41" y="181"/>
                  </a:lnTo>
                  <a:lnTo>
                    <a:pt x="38" y="178"/>
                  </a:lnTo>
                  <a:lnTo>
                    <a:pt x="36" y="173"/>
                  </a:lnTo>
                  <a:lnTo>
                    <a:pt x="31" y="165"/>
                  </a:lnTo>
                  <a:lnTo>
                    <a:pt x="33" y="158"/>
                  </a:lnTo>
                  <a:lnTo>
                    <a:pt x="33" y="155"/>
                  </a:lnTo>
                  <a:lnTo>
                    <a:pt x="31" y="153"/>
                  </a:lnTo>
                  <a:lnTo>
                    <a:pt x="26" y="148"/>
                  </a:lnTo>
                  <a:lnTo>
                    <a:pt x="23" y="145"/>
                  </a:lnTo>
                  <a:lnTo>
                    <a:pt x="23" y="140"/>
                  </a:lnTo>
                  <a:lnTo>
                    <a:pt x="28" y="137"/>
                  </a:lnTo>
                  <a:lnTo>
                    <a:pt x="31" y="135"/>
                  </a:lnTo>
                  <a:lnTo>
                    <a:pt x="38" y="130"/>
                  </a:lnTo>
                  <a:lnTo>
                    <a:pt x="44" y="130"/>
                  </a:lnTo>
                  <a:lnTo>
                    <a:pt x="49" y="132"/>
                  </a:lnTo>
                  <a:lnTo>
                    <a:pt x="51" y="132"/>
                  </a:lnTo>
                  <a:lnTo>
                    <a:pt x="54" y="130"/>
                  </a:lnTo>
                  <a:lnTo>
                    <a:pt x="54" y="125"/>
                  </a:lnTo>
                  <a:lnTo>
                    <a:pt x="54" y="122"/>
                  </a:lnTo>
                  <a:lnTo>
                    <a:pt x="54" y="117"/>
                  </a:lnTo>
                  <a:lnTo>
                    <a:pt x="51" y="114"/>
                  </a:lnTo>
                  <a:lnTo>
                    <a:pt x="49" y="114"/>
                  </a:lnTo>
                  <a:lnTo>
                    <a:pt x="46" y="114"/>
                  </a:lnTo>
                  <a:lnTo>
                    <a:pt x="46" y="112"/>
                  </a:lnTo>
                  <a:lnTo>
                    <a:pt x="41" y="104"/>
                  </a:lnTo>
                  <a:lnTo>
                    <a:pt x="38" y="102"/>
                  </a:lnTo>
                  <a:lnTo>
                    <a:pt x="36" y="99"/>
                  </a:lnTo>
                  <a:lnTo>
                    <a:pt x="33" y="99"/>
                  </a:lnTo>
                  <a:lnTo>
                    <a:pt x="31" y="102"/>
                  </a:lnTo>
                  <a:lnTo>
                    <a:pt x="26" y="104"/>
                  </a:lnTo>
                  <a:lnTo>
                    <a:pt x="23" y="97"/>
                  </a:lnTo>
                  <a:lnTo>
                    <a:pt x="18" y="94"/>
                  </a:lnTo>
                  <a:lnTo>
                    <a:pt x="16" y="94"/>
                  </a:lnTo>
                  <a:lnTo>
                    <a:pt x="13" y="89"/>
                  </a:lnTo>
                  <a:lnTo>
                    <a:pt x="10" y="84"/>
                  </a:lnTo>
                  <a:lnTo>
                    <a:pt x="13" y="81"/>
                  </a:lnTo>
                  <a:lnTo>
                    <a:pt x="10" y="76"/>
                  </a:lnTo>
                  <a:lnTo>
                    <a:pt x="8" y="74"/>
                  </a:lnTo>
                  <a:lnTo>
                    <a:pt x="8" y="69"/>
                  </a:lnTo>
                  <a:lnTo>
                    <a:pt x="5" y="66"/>
                  </a:lnTo>
                  <a:lnTo>
                    <a:pt x="8" y="61"/>
                  </a:lnTo>
                  <a:lnTo>
                    <a:pt x="10" y="61"/>
                  </a:lnTo>
                  <a:lnTo>
                    <a:pt x="21" y="58"/>
                  </a:lnTo>
                  <a:lnTo>
                    <a:pt x="28" y="36"/>
                  </a:lnTo>
                  <a:lnTo>
                    <a:pt x="36" y="15"/>
                  </a:lnTo>
                  <a:lnTo>
                    <a:pt x="38" y="5"/>
                  </a:lnTo>
                  <a:lnTo>
                    <a:pt x="41" y="2"/>
                  </a:lnTo>
                  <a:lnTo>
                    <a:pt x="46" y="8"/>
                  </a:lnTo>
                  <a:lnTo>
                    <a:pt x="56" y="2"/>
                  </a:lnTo>
                  <a:lnTo>
                    <a:pt x="66" y="0"/>
                  </a:lnTo>
                  <a:lnTo>
                    <a:pt x="72" y="2"/>
                  </a:lnTo>
                  <a:lnTo>
                    <a:pt x="77" y="2"/>
                  </a:lnTo>
                  <a:lnTo>
                    <a:pt x="82" y="5"/>
                  </a:lnTo>
                  <a:lnTo>
                    <a:pt x="87" y="8"/>
                  </a:lnTo>
                  <a:lnTo>
                    <a:pt x="100" y="8"/>
                  </a:lnTo>
                  <a:lnTo>
                    <a:pt x="110" y="8"/>
                  </a:lnTo>
                  <a:lnTo>
                    <a:pt x="112" y="5"/>
                  </a:lnTo>
                  <a:lnTo>
                    <a:pt x="117" y="8"/>
                  </a:lnTo>
                  <a:lnTo>
                    <a:pt x="120" y="10"/>
                  </a:lnTo>
                  <a:lnTo>
                    <a:pt x="125" y="5"/>
                  </a:lnTo>
                  <a:lnTo>
                    <a:pt x="135" y="8"/>
                  </a:lnTo>
                  <a:lnTo>
                    <a:pt x="140" y="8"/>
                  </a:lnTo>
                  <a:lnTo>
                    <a:pt x="145" y="8"/>
                  </a:lnTo>
                  <a:lnTo>
                    <a:pt x="156" y="8"/>
                  </a:lnTo>
                  <a:lnTo>
                    <a:pt x="158" y="13"/>
                  </a:lnTo>
                  <a:lnTo>
                    <a:pt x="166" y="10"/>
                  </a:lnTo>
                  <a:lnTo>
                    <a:pt x="176" y="13"/>
                  </a:lnTo>
                  <a:lnTo>
                    <a:pt x="181" y="13"/>
                  </a:lnTo>
                  <a:lnTo>
                    <a:pt x="189" y="15"/>
                  </a:lnTo>
                  <a:lnTo>
                    <a:pt x="199" y="18"/>
                  </a:lnTo>
                  <a:lnTo>
                    <a:pt x="201" y="15"/>
                  </a:lnTo>
                  <a:lnTo>
                    <a:pt x="204" y="15"/>
                  </a:lnTo>
                  <a:lnTo>
                    <a:pt x="207" y="13"/>
                  </a:lnTo>
                  <a:lnTo>
                    <a:pt x="212" y="8"/>
                  </a:lnTo>
                  <a:lnTo>
                    <a:pt x="214" y="5"/>
                  </a:lnTo>
                  <a:lnTo>
                    <a:pt x="217" y="5"/>
                  </a:lnTo>
                  <a:lnTo>
                    <a:pt x="219" y="5"/>
                  </a:lnTo>
                  <a:lnTo>
                    <a:pt x="224" y="5"/>
                  </a:lnTo>
                  <a:lnTo>
                    <a:pt x="232" y="5"/>
                  </a:lnTo>
                  <a:lnTo>
                    <a:pt x="240" y="8"/>
                  </a:lnTo>
                  <a:lnTo>
                    <a:pt x="245" y="8"/>
                  </a:lnTo>
                  <a:lnTo>
                    <a:pt x="245" y="10"/>
                  </a:lnTo>
                  <a:lnTo>
                    <a:pt x="247" y="8"/>
                  </a:lnTo>
                  <a:lnTo>
                    <a:pt x="250" y="8"/>
                  </a:lnTo>
                  <a:lnTo>
                    <a:pt x="255" y="8"/>
                  </a:lnTo>
                  <a:lnTo>
                    <a:pt x="263" y="8"/>
                  </a:lnTo>
                  <a:lnTo>
                    <a:pt x="268" y="10"/>
                  </a:lnTo>
                  <a:lnTo>
                    <a:pt x="275" y="10"/>
                  </a:lnTo>
                  <a:lnTo>
                    <a:pt x="280" y="10"/>
                  </a:lnTo>
                  <a:lnTo>
                    <a:pt x="283" y="15"/>
                  </a:lnTo>
                  <a:lnTo>
                    <a:pt x="285" y="15"/>
                  </a:lnTo>
                  <a:lnTo>
                    <a:pt x="288" y="15"/>
                  </a:lnTo>
                  <a:lnTo>
                    <a:pt x="291" y="18"/>
                  </a:lnTo>
                  <a:lnTo>
                    <a:pt x="293" y="20"/>
                  </a:lnTo>
                  <a:lnTo>
                    <a:pt x="293" y="25"/>
                  </a:lnTo>
                  <a:lnTo>
                    <a:pt x="296" y="28"/>
                  </a:lnTo>
                  <a:lnTo>
                    <a:pt x="296" y="30"/>
                  </a:lnTo>
                  <a:lnTo>
                    <a:pt x="301" y="30"/>
                  </a:lnTo>
                  <a:lnTo>
                    <a:pt x="313" y="33"/>
                  </a:lnTo>
                  <a:lnTo>
                    <a:pt x="326" y="36"/>
                  </a:lnTo>
                  <a:lnTo>
                    <a:pt x="331" y="30"/>
                  </a:lnTo>
                  <a:lnTo>
                    <a:pt x="339" y="25"/>
                  </a:lnTo>
                  <a:lnTo>
                    <a:pt x="347" y="20"/>
                  </a:lnTo>
                  <a:lnTo>
                    <a:pt x="352" y="18"/>
                  </a:lnTo>
                  <a:lnTo>
                    <a:pt x="354" y="18"/>
                  </a:lnTo>
                  <a:lnTo>
                    <a:pt x="357" y="13"/>
                  </a:lnTo>
                  <a:lnTo>
                    <a:pt x="359" y="13"/>
                  </a:lnTo>
                  <a:lnTo>
                    <a:pt x="367" y="13"/>
                  </a:lnTo>
                  <a:lnTo>
                    <a:pt x="375" y="13"/>
                  </a:lnTo>
                  <a:lnTo>
                    <a:pt x="382" y="15"/>
                  </a:lnTo>
                  <a:lnTo>
                    <a:pt x="385" y="18"/>
                  </a:lnTo>
                  <a:lnTo>
                    <a:pt x="387" y="15"/>
                  </a:lnTo>
                  <a:lnTo>
                    <a:pt x="387" y="13"/>
                  </a:lnTo>
                  <a:lnTo>
                    <a:pt x="395" y="10"/>
                  </a:lnTo>
                  <a:lnTo>
                    <a:pt x="397" y="5"/>
                  </a:lnTo>
                  <a:lnTo>
                    <a:pt x="405" y="5"/>
                  </a:lnTo>
                  <a:lnTo>
                    <a:pt x="410" y="8"/>
                  </a:lnTo>
                  <a:lnTo>
                    <a:pt x="415" y="5"/>
                  </a:lnTo>
                  <a:lnTo>
                    <a:pt x="420" y="8"/>
                  </a:lnTo>
                  <a:lnTo>
                    <a:pt x="428" y="15"/>
                  </a:lnTo>
                  <a:lnTo>
                    <a:pt x="433" y="15"/>
                  </a:lnTo>
                  <a:lnTo>
                    <a:pt x="438" y="18"/>
                  </a:lnTo>
                  <a:lnTo>
                    <a:pt x="446" y="15"/>
                  </a:lnTo>
                  <a:lnTo>
                    <a:pt x="446" y="23"/>
                  </a:lnTo>
                  <a:lnTo>
                    <a:pt x="446" y="25"/>
                  </a:lnTo>
                  <a:lnTo>
                    <a:pt x="448" y="30"/>
                  </a:lnTo>
                  <a:lnTo>
                    <a:pt x="453" y="36"/>
                  </a:lnTo>
                  <a:lnTo>
                    <a:pt x="461" y="41"/>
                  </a:lnTo>
                  <a:lnTo>
                    <a:pt x="459" y="48"/>
                  </a:lnTo>
                  <a:lnTo>
                    <a:pt x="459" y="53"/>
                  </a:lnTo>
                  <a:lnTo>
                    <a:pt x="456" y="56"/>
                  </a:lnTo>
                  <a:lnTo>
                    <a:pt x="456" y="58"/>
                  </a:lnTo>
                  <a:lnTo>
                    <a:pt x="459" y="61"/>
                  </a:lnTo>
                  <a:lnTo>
                    <a:pt x="461" y="64"/>
                  </a:lnTo>
                  <a:lnTo>
                    <a:pt x="464" y="64"/>
                  </a:lnTo>
                  <a:lnTo>
                    <a:pt x="469" y="64"/>
                  </a:lnTo>
                  <a:lnTo>
                    <a:pt x="474" y="69"/>
                  </a:lnTo>
                  <a:lnTo>
                    <a:pt x="479" y="74"/>
                  </a:lnTo>
                  <a:lnTo>
                    <a:pt x="481" y="76"/>
                  </a:lnTo>
                  <a:lnTo>
                    <a:pt x="489" y="76"/>
                  </a:lnTo>
                  <a:lnTo>
                    <a:pt x="499" y="79"/>
                  </a:lnTo>
                  <a:lnTo>
                    <a:pt x="507" y="81"/>
                  </a:lnTo>
                  <a:lnTo>
                    <a:pt x="512" y="84"/>
                  </a:lnTo>
                  <a:lnTo>
                    <a:pt x="512" y="86"/>
                  </a:lnTo>
                  <a:lnTo>
                    <a:pt x="522" y="89"/>
                  </a:lnTo>
                  <a:lnTo>
                    <a:pt x="527" y="86"/>
                  </a:lnTo>
                  <a:lnTo>
                    <a:pt x="527" y="84"/>
                  </a:lnTo>
                  <a:lnTo>
                    <a:pt x="527" y="81"/>
                  </a:lnTo>
                  <a:lnTo>
                    <a:pt x="530" y="81"/>
                  </a:lnTo>
                  <a:lnTo>
                    <a:pt x="527" y="79"/>
                  </a:lnTo>
                  <a:lnTo>
                    <a:pt x="530" y="76"/>
                  </a:lnTo>
                  <a:lnTo>
                    <a:pt x="532" y="71"/>
                  </a:lnTo>
                  <a:lnTo>
                    <a:pt x="535" y="69"/>
                  </a:lnTo>
                  <a:lnTo>
                    <a:pt x="537" y="66"/>
                  </a:lnTo>
                  <a:lnTo>
                    <a:pt x="537" y="64"/>
                  </a:lnTo>
                  <a:lnTo>
                    <a:pt x="540" y="64"/>
                  </a:lnTo>
                  <a:lnTo>
                    <a:pt x="540" y="61"/>
                  </a:lnTo>
                  <a:lnTo>
                    <a:pt x="540" y="58"/>
                  </a:lnTo>
                  <a:lnTo>
                    <a:pt x="535" y="58"/>
                  </a:lnTo>
                  <a:lnTo>
                    <a:pt x="535" y="56"/>
                  </a:lnTo>
                  <a:lnTo>
                    <a:pt x="537" y="46"/>
                  </a:lnTo>
                  <a:lnTo>
                    <a:pt x="543" y="48"/>
                  </a:lnTo>
                  <a:lnTo>
                    <a:pt x="545" y="46"/>
                  </a:lnTo>
                  <a:lnTo>
                    <a:pt x="545" y="43"/>
                  </a:lnTo>
                  <a:lnTo>
                    <a:pt x="545" y="41"/>
                  </a:lnTo>
                  <a:lnTo>
                    <a:pt x="548" y="38"/>
                  </a:lnTo>
                  <a:lnTo>
                    <a:pt x="550" y="30"/>
                  </a:lnTo>
                  <a:lnTo>
                    <a:pt x="550" y="28"/>
                  </a:lnTo>
                  <a:lnTo>
                    <a:pt x="553" y="25"/>
                  </a:lnTo>
                  <a:lnTo>
                    <a:pt x="560" y="25"/>
                  </a:lnTo>
                  <a:lnTo>
                    <a:pt x="563" y="25"/>
                  </a:lnTo>
                  <a:lnTo>
                    <a:pt x="565" y="25"/>
                  </a:lnTo>
                  <a:lnTo>
                    <a:pt x="568" y="25"/>
                  </a:lnTo>
                  <a:lnTo>
                    <a:pt x="571" y="28"/>
                  </a:lnTo>
                  <a:lnTo>
                    <a:pt x="581" y="33"/>
                  </a:lnTo>
                  <a:lnTo>
                    <a:pt x="583" y="30"/>
                  </a:lnTo>
                  <a:lnTo>
                    <a:pt x="586" y="30"/>
                  </a:lnTo>
                  <a:lnTo>
                    <a:pt x="634" y="23"/>
                  </a:lnTo>
                  <a:lnTo>
                    <a:pt x="652" y="15"/>
                  </a:lnTo>
                  <a:lnTo>
                    <a:pt x="660" y="20"/>
                  </a:lnTo>
                  <a:lnTo>
                    <a:pt x="660" y="25"/>
                  </a:lnTo>
                  <a:lnTo>
                    <a:pt x="662" y="25"/>
                  </a:lnTo>
                  <a:lnTo>
                    <a:pt x="667" y="25"/>
                  </a:lnTo>
                  <a:lnTo>
                    <a:pt x="675" y="25"/>
                  </a:lnTo>
                  <a:lnTo>
                    <a:pt x="677" y="25"/>
                  </a:lnTo>
                  <a:lnTo>
                    <a:pt x="680" y="25"/>
                  </a:lnTo>
                  <a:lnTo>
                    <a:pt x="685" y="28"/>
                  </a:lnTo>
                  <a:lnTo>
                    <a:pt x="688" y="28"/>
                  </a:lnTo>
                  <a:lnTo>
                    <a:pt x="693" y="30"/>
                  </a:lnTo>
                  <a:lnTo>
                    <a:pt x="695" y="30"/>
                  </a:lnTo>
                  <a:lnTo>
                    <a:pt x="703" y="30"/>
                  </a:lnTo>
                  <a:lnTo>
                    <a:pt x="711" y="33"/>
                  </a:lnTo>
                  <a:lnTo>
                    <a:pt x="713" y="33"/>
                  </a:lnTo>
                  <a:lnTo>
                    <a:pt x="718" y="36"/>
                  </a:lnTo>
                  <a:lnTo>
                    <a:pt x="726" y="36"/>
                  </a:lnTo>
                  <a:lnTo>
                    <a:pt x="728" y="36"/>
                  </a:lnTo>
                  <a:lnTo>
                    <a:pt x="731" y="38"/>
                  </a:lnTo>
                  <a:lnTo>
                    <a:pt x="733" y="41"/>
                  </a:lnTo>
                  <a:lnTo>
                    <a:pt x="736" y="41"/>
                  </a:lnTo>
                  <a:lnTo>
                    <a:pt x="739" y="46"/>
                  </a:lnTo>
                  <a:lnTo>
                    <a:pt x="736" y="46"/>
                  </a:lnTo>
                  <a:lnTo>
                    <a:pt x="736" y="48"/>
                  </a:lnTo>
                  <a:lnTo>
                    <a:pt x="733" y="48"/>
                  </a:lnTo>
                  <a:lnTo>
                    <a:pt x="733" y="51"/>
                  </a:lnTo>
                  <a:lnTo>
                    <a:pt x="733" y="53"/>
                  </a:lnTo>
                  <a:lnTo>
                    <a:pt x="741" y="58"/>
                  </a:lnTo>
                  <a:lnTo>
                    <a:pt x="739" y="64"/>
                  </a:lnTo>
                  <a:lnTo>
                    <a:pt x="731" y="64"/>
                  </a:lnTo>
                  <a:lnTo>
                    <a:pt x="728" y="66"/>
                  </a:lnTo>
                  <a:lnTo>
                    <a:pt x="728" y="71"/>
                  </a:lnTo>
                  <a:lnTo>
                    <a:pt x="731" y="74"/>
                  </a:lnTo>
                  <a:lnTo>
                    <a:pt x="736" y="74"/>
                  </a:lnTo>
                  <a:lnTo>
                    <a:pt x="739" y="74"/>
                  </a:lnTo>
                  <a:lnTo>
                    <a:pt x="741" y="74"/>
                  </a:lnTo>
                  <a:lnTo>
                    <a:pt x="744" y="76"/>
                  </a:lnTo>
                  <a:lnTo>
                    <a:pt x="746" y="79"/>
                  </a:lnTo>
                  <a:lnTo>
                    <a:pt x="744" y="79"/>
                  </a:lnTo>
                  <a:lnTo>
                    <a:pt x="744" y="81"/>
                  </a:lnTo>
                  <a:lnTo>
                    <a:pt x="733" y="84"/>
                  </a:lnTo>
                  <a:lnTo>
                    <a:pt x="733" y="86"/>
                  </a:lnTo>
                  <a:lnTo>
                    <a:pt x="739" y="89"/>
                  </a:lnTo>
                  <a:lnTo>
                    <a:pt x="746" y="94"/>
                  </a:lnTo>
                  <a:lnTo>
                    <a:pt x="749" y="94"/>
                  </a:lnTo>
                  <a:lnTo>
                    <a:pt x="759" y="97"/>
                  </a:lnTo>
                  <a:lnTo>
                    <a:pt x="761" y="99"/>
                  </a:lnTo>
                  <a:lnTo>
                    <a:pt x="761" y="102"/>
                  </a:lnTo>
                  <a:lnTo>
                    <a:pt x="759" y="102"/>
                  </a:lnTo>
                  <a:lnTo>
                    <a:pt x="749" y="107"/>
                  </a:lnTo>
                  <a:lnTo>
                    <a:pt x="744" y="107"/>
                  </a:lnTo>
                  <a:lnTo>
                    <a:pt x="741" y="109"/>
                  </a:lnTo>
                  <a:lnTo>
                    <a:pt x="739" y="109"/>
                  </a:lnTo>
                  <a:lnTo>
                    <a:pt x="728" y="114"/>
                  </a:lnTo>
                  <a:lnTo>
                    <a:pt x="728" y="117"/>
                  </a:lnTo>
                  <a:lnTo>
                    <a:pt x="733" y="125"/>
                  </a:lnTo>
                  <a:lnTo>
                    <a:pt x="736" y="127"/>
                  </a:lnTo>
                  <a:lnTo>
                    <a:pt x="741" y="127"/>
                  </a:lnTo>
                  <a:lnTo>
                    <a:pt x="746" y="130"/>
                  </a:lnTo>
                  <a:lnTo>
                    <a:pt x="746" y="132"/>
                  </a:lnTo>
                  <a:lnTo>
                    <a:pt x="746" y="135"/>
                  </a:lnTo>
                  <a:lnTo>
                    <a:pt x="741" y="135"/>
                  </a:lnTo>
                  <a:lnTo>
                    <a:pt x="736" y="137"/>
                  </a:lnTo>
                  <a:lnTo>
                    <a:pt x="731" y="140"/>
                  </a:lnTo>
                  <a:lnTo>
                    <a:pt x="728" y="142"/>
                  </a:lnTo>
                  <a:lnTo>
                    <a:pt x="726" y="145"/>
                  </a:lnTo>
                  <a:lnTo>
                    <a:pt x="723" y="145"/>
                  </a:lnTo>
                  <a:lnTo>
                    <a:pt x="721" y="148"/>
                  </a:lnTo>
                  <a:lnTo>
                    <a:pt x="721" y="153"/>
                  </a:lnTo>
                  <a:lnTo>
                    <a:pt x="718" y="155"/>
                  </a:lnTo>
                  <a:lnTo>
                    <a:pt x="711" y="158"/>
                  </a:lnTo>
                  <a:lnTo>
                    <a:pt x="708" y="160"/>
                  </a:lnTo>
                  <a:lnTo>
                    <a:pt x="708" y="168"/>
                  </a:lnTo>
                  <a:lnTo>
                    <a:pt x="711" y="170"/>
                  </a:lnTo>
                  <a:lnTo>
                    <a:pt x="713" y="173"/>
                  </a:lnTo>
                  <a:lnTo>
                    <a:pt x="716" y="178"/>
                  </a:lnTo>
                  <a:lnTo>
                    <a:pt x="721" y="181"/>
                  </a:lnTo>
                  <a:lnTo>
                    <a:pt x="721" y="188"/>
                  </a:lnTo>
                  <a:lnTo>
                    <a:pt x="721" y="191"/>
                  </a:lnTo>
                  <a:lnTo>
                    <a:pt x="716" y="196"/>
                  </a:lnTo>
                  <a:lnTo>
                    <a:pt x="716" y="204"/>
                  </a:lnTo>
                  <a:lnTo>
                    <a:pt x="713" y="206"/>
                  </a:lnTo>
                  <a:lnTo>
                    <a:pt x="713" y="209"/>
                  </a:lnTo>
                  <a:lnTo>
                    <a:pt x="713" y="221"/>
                  </a:lnTo>
                  <a:lnTo>
                    <a:pt x="718" y="229"/>
                  </a:lnTo>
                  <a:lnTo>
                    <a:pt x="721" y="229"/>
                  </a:lnTo>
                  <a:lnTo>
                    <a:pt x="726" y="229"/>
                  </a:lnTo>
                  <a:lnTo>
                    <a:pt x="728" y="229"/>
                  </a:lnTo>
                  <a:lnTo>
                    <a:pt x="733" y="232"/>
                  </a:lnTo>
                  <a:lnTo>
                    <a:pt x="736" y="234"/>
                  </a:lnTo>
                  <a:lnTo>
                    <a:pt x="733" y="239"/>
                  </a:lnTo>
                  <a:lnTo>
                    <a:pt x="731" y="242"/>
                  </a:lnTo>
                  <a:lnTo>
                    <a:pt x="718" y="249"/>
                  </a:lnTo>
                  <a:lnTo>
                    <a:pt x="718" y="252"/>
                  </a:lnTo>
                  <a:lnTo>
                    <a:pt x="721" y="252"/>
                  </a:lnTo>
                  <a:lnTo>
                    <a:pt x="728" y="260"/>
                  </a:lnTo>
                  <a:lnTo>
                    <a:pt x="731" y="262"/>
                  </a:lnTo>
                  <a:lnTo>
                    <a:pt x="736" y="265"/>
                  </a:lnTo>
                  <a:lnTo>
                    <a:pt x="741" y="265"/>
                  </a:lnTo>
                  <a:lnTo>
                    <a:pt x="744" y="267"/>
                  </a:lnTo>
                  <a:lnTo>
                    <a:pt x="754" y="277"/>
                  </a:lnTo>
                  <a:lnTo>
                    <a:pt x="754" y="282"/>
                  </a:lnTo>
                  <a:lnTo>
                    <a:pt x="754" y="285"/>
                  </a:lnTo>
                  <a:lnTo>
                    <a:pt x="754" y="288"/>
                  </a:lnTo>
                  <a:lnTo>
                    <a:pt x="754" y="290"/>
                  </a:lnTo>
                  <a:lnTo>
                    <a:pt x="754" y="295"/>
                  </a:lnTo>
                  <a:lnTo>
                    <a:pt x="751" y="298"/>
                  </a:lnTo>
                  <a:lnTo>
                    <a:pt x="746" y="295"/>
                  </a:lnTo>
                  <a:lnTo>
                    <a:pt x="744" y="295"/>
                  </a:lnTo>
                  <a:lnTo>
                    <a:pt x="744" y="298"/>
                  </a:lnTo>
                  <a:lnTo>
                    <a:pt x="741" y="300"/>
                  </a:lnTo>
                  <a:lnTo>
                    <a:pt x="744" y="303"/>
                  </a:lnTo>
                  <a:lnTo>
                    <a:pt x="744" y="305"/>
                  </a:lnTo>
                  <a:lnTo>
                    <a:pt x="754" y="313"/>
                  </a:lnTo>
                  <a:lnTo>
                    <a:pt x="756" y="313"/>
                  </a:lnTo>
                  <a:lnTo>
                    <a:pt x="759" y="316"/>
                  </a:lnTo>
                  <a:lnTo>
                    <a:pt x="769" y="318"/>
                  </a:lnTo>
                  <a:lnTo>
                    <a:pt x="772" y="318"/>
                  </a:lnTo>
                  <a:lnTo>
                    <a:pt x="774" y="321"/>
                  </a:lnTo>
                  <a:lnTo>
                    <a:pt x="777" y="321"/>
                  </a:lnTo>
                  <a:lnTo>
                    <a:pt x="779" y="323"/>
                  </a:lnTo>
                  <a:lnTo>
                    <a:pt x="782" y="328"/>
                  </a:lnTo>
                  <a:lnTo>
                    <a:pt x="779" y="331"/>
                  </a:lnTo>
                  <a:lnTo>
                    <a:pt x="774" y="336"/>
                  </a:lnTo>
                  <a:lnTo>
                    <a:pt x="787" y="346"/>
                  </a:lnTo>
                  <a:lnTo>
                    <a:pt x="792" y="346"/>
                  </a:lnTo>
                  <a:lnTo>
                    <a:pt x="805" y="346"/>
                  </a:lnTo>
                  <a:lnTo>
                    <a:pt x="805" y="344"/>
                  </a:lnTo>
                  <a:lnTo>
                    <a:pt x="810" y="338"/>
                  </a:lnTo>
                  <a:lnTo>
                    <a:pt x="815" y="338"/>
                  </a:lnTo>
                  <a:lnTo>
                    <a:pt x="820" y="336"/>
                  </a:lnTo>
                  <a:lnTo>
                    <a:pt x="830" y="344"/>
                  </a:lnTo>
                  <a:lnTo>
                    <a:pt x="840" y="346"/>
                  </a:lnTo>
                  <a:lnTo>
                    <a:pt x="840" y="349"/>
                  </a:lnTo>
                  <a:lnTo>
                    <a:pt x="838" y="354"/>
                  </a:lnTo>
                  <a:lnTo>
                    <a:pt x="838" y="361"/>
                  </a:lnTo>
                  <a:lnTo>
                    <a:pt x="835" y="361"/>
                  </a:lnTo>
                  <a:lnTo>
                    <a:pt x="833" y="364"/>
                  </a:lnTo>
                  <a:lnTo>
                    <a:pt x="835" y="382"/>
                  </a:lnTo>
                  <a:lnTo>
                    <a:pt x="838" y="389"/>
                  </a:lnTo>
                  <a:lnTo>
                    <a:pt x="838" y="392"/>
                  </a:lnTo>
                  <a:lnTo>
                    <a:pt x="848" y="397"/>
                  </a:lnTo>
                  <a:lnTo>
                    <a:pt x="858" y="400"/>
                  </a:lnTo>
                  <a:lnTo>
                    <a:pt x="858" y="402"/>
                  </a:lnTo>
                  <a:lnTo>
                    <a:pt x="853" y="405"/>
                  </a:lnTo>
                  <a:lnTo>
                    <a:pt x="848" y="402"/>
                  </a:lnTo>
                  <a:lnTo>
                    <a:pt x="845" y="402"/>
                  </a:lnTo>
                  <a:lnTo>
                    <a:pt x="845" y="405"/>
                  </a:lnTo>
                  <a:lnTo>
                    <a:pt x="843" y="407"/>
                  </a:lnTo>
                  <a:lnTo>
                    <a:pt x="840" y="407"/>
                  </a:lnTo>
                  <a:lnTo>
                    <a:pt x="840" y="410"/>
                  </a:lnTo>
                  <a:lnTo>
                    <a:pt x="840" y="412"/>
                  </a:lnTo>
                  <a:lnTo>
                    <a:pt x="838" y="417"/>
                  </a:lnTo>
                  <a:lnTo>
                    <a:pt x="835" y="420"/>
                  </a:lnTo>
                  <a:lnTo>
                    <a:pt x="833" y="425"/>
                  </a:lnTo>
                  <a:lnTo>
                    <a:pt x="833" y="428"/>
                  </a:lnTo>
                  <a:lnTo>
                    <a:pt x="833" y="435"/>
                  </a:lnTo>
                  <a:lnTo>
                    <a:pt x="830" y="438"/>
                  </a:lnTo>
                  <a:lnTo>
                    <a:pt x="830" y="445"/>
                  </a:lnTo>
                  <a:lnTo>
                    <a:pt x="833" y="448"/>
                  </a:lnTo>
                  <a:lnTo>
                    <a:pt x="830" y="456"/>
                  </a:lnTo>
                  <a:lnTo>
                    <a:pt x="830" y="458"/>
                  </a:lnTo>
                  <a:lnTo>
                    <a:pt x="828" y="458"/>
                  </a:lnTo>
                  <a:lnTo>
                    <a:pt x="823" y="461"/>
                  </a:lnTo>
                  <a:lnTo>
                    <a:pt x="820" y="463"/>
                  </a:lnTo>
                  <a:lnTo>
                    <a:pt x="817" y="466"/>
                  </a:lnTo>
                  <a:lnTo>
                    <a:pt x="815" y="468"/>
                  </a:lnTo>
                  <a:lnTo>
                    <a:pt x="817" y="471"/>
                  </a:lnTo>
                  <a:lnTo>
                    <a:pt x="820" y="473"/>
                  </a:lnTo>
                  <a:lnTo>
                    <a:pt x="820" y="476"/>
                  </a:lnTo>
                  <a:lnTo>
                    <a:pt x="820" y="478"/>
                  </a:lnTo>
                  <a:lnTo>
                    <a:pt x="820" y="481"/>
                  </a:lnTo>
                  <a:lnTo>
                    <a:pt x="823" y="486"/>
                  </a:lnTo>
                  <a:lnTo>
                    <a:pt x="825" y="489"/>
                  </a:lnTo>
                  <a:lnTo>
                    <a:pt x="830" y="491"/>
                  </a:lnTo>
                  <a:lnTo>
                    <a:pt x="835" y="491"/>
                  </a:lnTo>
                  <a:lnTo>
                    <a:pt x="838" y="494"/>
                  </a:lnTo>
                  <a:lnTo>
                    <a:pt x="840" y="496"/>
                  </a:lnTo>
                  <a:lnTo>
                    <a:pt x="838" y="501"/>
                  </a:lnTo>
                  <a:lnTo>
                    <a:pt x="838" y="504"/>
                  </a:lnTo>
                  <a:lnTo>
                    <a:pt x="840" y="509"/>
                  </a:lnTo>
                  <a:lnTo>
                    <a:pt x="838" y="514"/>
                  </a:lnTo>
                  <a:lnTo>
                    <a:pt x="840" y="519"/>
                  </a:lnTo>
                  <a:lnTo>
                    <a:pt x="843" y="519"/>
                  </a:lnTo>
                  <a:lnTo>
                    <a:pt x="851" y="522"/>
                  </a:lnTo>
                  <a:lnTo>
                    <a:pt x="851" y="524"/>
                  </a:lnTo>
                  <a:lnTo>
                    <a:pt x="853" y="524"/>
                  </a:lnTo>
                  <a:lnTo>
                    <a:pt x="856" y="527"/>
                  </a:lnTo>
                  <a:lnTo>
                    <a:pt x="863" y="532"/>
                  </a:lnTo>
                  <a:lnTo>
                    <a:pt x="863" y="534"/>
                  </a:lnTo>
                  <a:lnTo>
                    <a:pt x="863" y="537"/>
                  </a:lnTo>
                  <a:lnTo>
                    <a:pt x="866" y="540"/>
                  </a:lnTo>
                  <a:lnTo>
                    <a:pt x="866" y="547"/>
                  </a:lnTo>
                  <a:lnTo>
                    <a:pt x="871" y="555"/>
                  </a:lnTo>
                  <a:lnTo>
                    <a:pt x="871" y="557"/>
                  </a:lnTo>
                  <a:lnTo>
                    <a:pt x="873" y="562"/>
                  </a:lnTo>
                  <a:lnTo>
                    <a:pt x="876" y="568"/>
                  </a:lnTo>
                  <a:lnTo>
                    <a:pt x="881" y="575"/>
                  </a:lnTo>
                  <a:lnTo>
                    <a:pt x="881" y="578"/>
                  </a:lnTo>
                  <a:lnTo>
                    <a:pt x="881" y="580"/>
                  </a:lnTo>
                  <a:lnTo>
                    <a:pt x="881" y="588"/>
                  </a:lnTo>
                  <a:lnTo>
                    <a:pt x="884" y="588"/>
                  </a:lnTo>
                  <a:lnTo>
                    <a:pt x="884" y="590"/>
                  </a:lnTo>
                  <a:lnTo>
                    <a:pt x="884" y="593"/>
                  </a:lnTo>
                  <a:lnTo>
                    <a:pt x="884" y="595"/>
                  </a:lnTo>
                  <a:lnTo>
                    <a:pt x="884" y="598"/>
                  </a:lnTo>
                  <a:lnTo>
                    <a:pt x="881" y="601"/>
                  </a:lnTo>
                  <a:lnTo>
                    <a:pt x="830" y="601"/>
                  </a:lnTo>
                  <a:lnTo>
                    <a:pt x="705" y="682"/>
                  </a:lnTo>
                  <a:lnTo>
                    <a:pt x="606" y="667"/>
                  </a:lnTo>
                  <a:lnTo>
                    <a:pt x="548" y="664"/>
                  </a:lnTo>
                  <a:lnTo>
                    <a:pt x="548" y="667"/>
                  </a:lnTo>
                  <a:lnTo>
                    <a:pt x="548" y="669"/>
                  </a:lnTo>
                  <a:lnTo>
                    <a:pt x="545" y="674"/>
                  </a:lnTo>
                  <a:lnTo>
                    <a:pt x="545" y="677"/>
                  </a:lnTo>
                  <a:lnTo>
                    <a:pt x="545" y="682"/>
                  </a:lnTo>
                  <a:lnTo>
                    <a:pt x="545" y="685"/>
                  </a:lnTo>
                  <a:lnTo>
                    <a:pt x="545" y="687"/>
                  </a:lnTo>
                  <a:lnTo>
                    <a:pt x="543" y="692"/>
                  </a:lnTo>
                  <a:lnTo>
                    <a:pt x="543" y="695"/>
                  </a:lnTo>
                  <a:lnTo>
                    <a:pt x="543" y="697"/>
                  </a:lnTo>
                  <a:lnTo>
                    <a:pt x="543" y="700"/>
                  </a:lnTo>
                  <a:lnTo>
                    <a:pt x="540" y="700"/>
                  </a:lnTo>
                  <a:lnTo>
                    <a:pt x="540" y="705"/>
                  </a:lnTo>
                  <a:lnTo>
                    <a:pt x="540" y="707"/>
                  </a:lnTo>
                  <a:lnTo>
                    <a:pt x="537" y="710"/>
                  </a:lnTo>
                  <a:lnTo>
                    <a:pt x="535" y="710"/>
                  </a:lnTo>
                  <a:lnTo>
                    <a:pt x="532" y="713"/>
                  </a:lnTo>
                  <a:lnTo>
                    <a:pt x="530" y="718"/>
                  </a:lnTo>
                  <a:lnTo>
                    <a:pt x="527" y="720"/>
                  </a:lnTo>
                  <a:lnTo>
                    <a:pt x="527" y="723"/>
                  </a:lnTo>
                  <a:lnTo>
                    <a:pt x="525" y="725"/>
                  </a:lnTo>
                  <a:lnTo>
                    <a:pt x="525" y="730"/>
                  </a:lnTo>
                  <a:lnTo>
                    <a:pt x="522" y="733"/>
                  </a:lnTo>
                  <a:lnTo>
                    <a:pt x="522" y="735"/>
                  </a:lnTo>
                  <a:lnTo>
                    <a:pt x="522" y="738"/>
                  </a:lnTo>
                  <a:lnTo>
                    <a:pt x="522" y="743"/>
                  </a:lnTo>
                  <a:lnTo>
                    <a:pt x="520" y="746"/>
                  </a:lnTo>
                  <a:lnTo>
                    <a:pt x="517" y="748"/>
                  </a:lnTo>
                  <a:lnTo>
                    <a:pt x="515" y="748"/>
                  </a:lnTo>
                  <a:lnTo>
                    <a:pt x="515" y="751"/>
                  </a:lnTo>
                  <a:lnTo>
                    <a:pt x="515" y="756"/>
                  </a:lnTo>
                  <a:lnTo>
                    <a:pt x="515" y="758"/>
                  </a:lnTo>
                  <a:lnTo>
                    <a:pt x="515" y="761"/>
                  </a:lnTo>
                  <a:lnTo>
                    <a:pt x="512" y="763"/>
                  </a:lnTo>
                  <a:lnTo>
                    <a:pt x="512" y="766"/>
                  </a:lnTo>
                  <a:lnTo>
                    <a:pt x="509" y="769"/>
                  </a:lnTo>
                  <a:lnTo>
                    <a:pt x="509" y="774"/>
                  </a:lnTo>
                  <a:lnTo>
                    <a:pt x="502" y="771"/>
                  </a:lnTo>
                  <a:lnTo>
                    <a:pt x="497" y="771"/>
                  </a:lnTo>
                  <a:lnTo>
                    <a:pt x="494" y="771"/>
                  </a:lnTo>
                  <a:lnTo>
                    <a:pt x="492" y="769"/>
                  </a:lnTo>
                  <a:lnTo>
                    <a:pt x="487" y="766"/>
                  </a:lnTo>
                  <a:lnTo>
                    <a:pt x="481" y="763"/>
                  </a:lnTo>
                  <a:lnTo>
                    <a:pt x="479" y="763"/>
                  </a:lnTo>
                  <a:lnTo>
                    <a:pt x="474" y="769"/>
                  </a:lnTo>
                  <a:lnTo>
                    <a:pt x="469" y="771"/>
                  </a:lnTo>
                  <a:lnTo>
                    <a:pt x="466" y="771"/>
                  </a:lnTo>
                  <a:lnTo>
                    <a:pt x="461" y="769"/>
                  </a:lnTo>
                  <a:lnTo>
                    <a:pt x="408" y="763"/>
                  </a:lnTo>
                  <a:lnTo>
                    <a:pt x="400" y="771"/>
                  </a:lnTo>
                  <a:lnTo>
                    <a:pt x="395" y="779"/>
                  </a:lnTo>
                  <a:lnTo>
                    <a:pt x="395" y="781"/>
                  </a:lnTo>
                  <a:lnTo>
                    <a:pt x="382" y="784"/>
                  </a:lnTo>
                  <a:lnTo>
                    <a:pt x="377" y="784"/>
                  </a:lnTo>
                  <a:lnTo>
                    <a:pt x="375" y="786"/>
                  </a:lnTo>
                  <a:lnTo>
                    <a:pt x="352" y="786"/>
                  </a:lnTo>
                  <a:lnTo>
                    <a:pt x="349" y="786"/>
                  </a:lnTo>
                  <a:lnTo>
                    <a:pt x="341" y="789"/>
                  </a:lnTo>
                  <a:lnTo>
                    <a:pt x="339" y="789"/>
                  </a:lnTo>
                  <a:lnTo>
                    <a:pt x="336" y="789"/>
                  </a:lnTo>
                  <a:lnTo>
                    <a:pt x="334" y="791"/>
                  </a:lnTo>
                  <a:lnTo>
                    <a:pt x="329" y="794"/>
                  </a:lnTo>
                  <a:lnTo>
                    <a:pt x="326" y="794"/>
                  </a:lnTo>
                  <a:lnTo>
                    <a:pt x="324" y="797"/>
                  </a:lnTo>
                  <a:lnTo>
                    <a:pt x="319" y="799"/>
                  </a:lnTo>
                  <a:lnTo>
                    <a:pt x="316" y="802"/>
                  </a:lnTo>
                  <a:lnTo>
                    <a:pt x="313" y="802"/>
                  </a:lnTo>
                  <a:lnTo>
                    <a:pt x="303" y="804"/>
                  </a:lnTo>
                  <a:lnTo>
                    <a:pt x="263" y="774"/>
                  </a:lnTo>
                  <a:lnTo>
                    <a:pt x="214" y="812"/>
                  </a:lnTo>
                  <a:lnTo>
                    <a:pt x="184" y="812"/>
                  </a:lnTo>
                  <a:lnTo>
                    <a:pt x="143" y="812"/>
                  </a:lnTo>
                  <a:lnTo>
                    <a:pt x="59" y="723"/>
                  </a:lnTo>
                  <a:lnTo>
                    <a:pt x="54" y="710"/>
                  </a:lnTo>
                  <a:lnTo>
                    <a:pt x="51" y="710"/>
                  </a:lnTo>
                  <a:close/>
                </a:path>
              </a:pathLst>
            </a:custGeom>
            <a:solidFill>
              <a:schemeClr val="accent1">
                <a:lumMod val="75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4">
              <a:extLst>
                <a:ext uri="{FF2B5EF4-FFF2-40B4-BE49-F238E27FC236}">
                  <a16:creationId xmlns:a16="http://schemas.microsoft.com/office/drawing/2014/main" id="{7317581B-FD03-2565-FA5F-2AFB05271CA1}"/>
                </a:ext>
              </a:extLst>
            </p:cNvPr>
            <p:cNvSpPr>
              <a:spLocks/>
            </p:cNvSpPr>
            <p:nvPr/>
          </p:nvSpPr>
          <p:spPr bwMode="auto">
            <a:xfrm>
              <a:off x="2281" y="646"/>
              <a:ext cx="1662" cy="1148"/>
            </a:xfrm>
            <a:custGeom>
              <a:avLst/>
              <a:gdLst>
                <a:gd name="T0" fmla="*/ 662 w 1662"/>
                <a:gd name="T1" fmla="*/ 1077 h 1148"/>
                <a:gd name="T2" fmla="*/ 692 w 1662"/>
                <a:gd name="T3" fmla="*/ 1113 h 1148"/>
                <a:gd name="T4" fmla="*/ 682 w 1662"/>
                <a:gd name="T5" fmla="*/ 1148 h 1148"/>
                <a:gd name="T6" fmla="*/ 496 w 1662"/>
                <a:gd name="T7" fmla="*/ 1059 h 1148"/>
                <a:gd name="T8" fmla="*/ 423 w 1662"/>
                <a:gd name="T9" fmla="*/ 955 h 1148"/>
                <a:gd name="T10" fmla="*/ 331 w 1662"/>
                <a:gd name="T11" fmla="*/ 794 h 1148"/>
                <a:gd name="T12" fmla="*/ 244 w 1662"/>
                <a:gd name="T13" fmla="*/ 861 h 1148"/>
                <a:gd name="T14" fmla="*/ 150 w 1662"/>
                <a:gd name="T15" fmla="*/ 861 h 1148"/>
                <a:gd name="T16" fmla="*/ 107 w 1662"/>
                <a:gd name="T17" fmla="*/ 761 h 1148"/>
                <a:gd name="T18" fmla="*/ 89 w 1662"/>
                <a:gd name="T19" fmla="*/ 667 h 1148"/>
                <a:gd name="T20" fmla="*/ 102 w 1662"/>
                <a:gd name="T21" fmla="*/ 563 h 1148"/>
                <a:gd name="T22" fmla="*/ 107 w 1662"/>
                <a:gd name="T23" fmla="*/ 456 h 1148"/>
                <a:gd name="T24" fmla="*/ 18 w 1662"/>
                <a:gd name="T25" fmla="*/ 369 h 1148"/>
                <a:gd name="T26" fmla="*/ 79 w 1662"/>
                <a:gd name="T27" fmla="*/ 313 h 1148"/>
                <a:gd name="T28" fmla="*/ 194 w 1662"/>
                <a:gd name="T29" fmla="*/ 278 h 1148"/>
                <a:gd name="T30" fmla="*/ 158 w 1662"/>
                <a:gd name="T31" fmla="*/ 179 h 1148"/>
                <a:gd name="T32" fmla="*/ 153 w 1662"/>
                <a:gd name="T33" fmla="*/ 105 h 1148"/>
                <a:gd name="T34" fmla="*/ 173 w 1662"/>
                <a:gd name="T35" fmla="*/ 36 h 1148"/>
                <a:gd name="T36" fmla="*/ 244 w 1662"/>
                <a:gd name="T37" fmla="*/ 82 h 1148"/>
                <a:gd name="T38" fmla="*/ 331 w 1662"/>
                <a:gd name="T39" fmla="*/ 16 h 1148"/>
                <a:gd name="T40" fmla="*/ 395 w 1662"/>
                <a:gd name="T41" fmla="*/ 51 h 1148"/>
                <a:gd name="T42" fmla="*/ 369 w 1662"/>
                <a:gd name="T43" fmla="*/ 112 h 1148"/>
                <a:gd name="T44" fmla="*/ 402 w 1662"/>
                <a:gd name="T45" fmla="*/ 140 h 1148"/>
                <a:gd name="T46" fmla="*/ 400 w 1662"/>
                <a:gd name="T47" fmla="*/ 201 h 1148"/>
                <a:gd name="T48" fmla="*/ 397 w 1662"/>
                <a:gd name="T49" fmla="*/ 252 h 1148"/>
                <a:gd name="T50" fmla="*/ 514 w 1662"/>
                <a:gd name="T51" fmla="*/ 240 h 1148"/>
                <a:gd name="T52" fmla="*/ 583 w 1662"/>
                <a:gd name="T53" fmla="*/ 181 h 1148"/>
                <a:gd name="T54" fmla="*/ 687 w 1662"/>
                <a:gd name="T55" fmla="*/ 145 h 1148"/>
                <a:gd name="T56" fmla="*/ 776 w 1662"/>
                <a:gd name="T57" fmla="*/ 189 h 1148"/>
                <a:gd name="T58" fmla="*/ 835 w 1662"/>
                <a:gd name="T59" fmla="*/ 224 h 1148"/>
                <a:gd name="T60" fmla="*/ 896 w 1662"/>
                <a:gd name="T61" fmla="*/ 219 h 1148"/>
                <a:gd name="T62" fmla="*/ 960 w 1662"/>
                <a:gd name="T63" fmla="*/ 240 h 1148"/>
                <a:gd name="T64" fmla="*/ 970 w 1662"/>
                <a:gd name="T65" fmla="*/ 290 h 1148"/>
                <a:gd name="T66" fmla="*/ 993 w 1662"/>
                <a:gd name="T67" fmla="*/ 329 h 1148"/>
                <a:gd name="T68" fmla="*/ 1018 w 1662"/>
                <a:gd name="T69" fmla="*/ 352 h 1148"/>
                <a:gd name="T70" fmla="*/ 1041 w 1662"/>
                <a:gd name="T71" fmla="*/ 402 h 1148"/>
                <a:gd name="T72" fmla="*/ 1067 w 1662"/>
                <a:gd name="T73" fmla="*/ 441 h 1148"/>
                <a:gd name="T74" fmla="*/ 1133 w 1662"/>
                <a:gd name="T75" fmla="*/ 497 h 1148"/>
                <a:gd name="T76" fmla="*/ 1176 w 1662"/>
                <a:gd name="T77" fmla="*/ 548 h 1148"/>
                <a:gd name="T78" fmla="*/ 1230 w 1662"/>
                <a:gd name="T79" fmla="*/ 532 h 1148"/>
                <a:gd name="T80" fmla="*/ 1278 w 1662"/>
                <a:gd name="T81" fmla="*/ 532 h 1148"/>
                <a:gd name="T82" fmla="*/ 1342 w 1662"/>
                <a:gd name="T83" fmla="*/ 596 h 1148"/>
                <a:gd name="T84" fmla="*/ 1438 w 1662"/>
                <a:gd name="T85" fmla="*/ 670 h 1148"/>
                <a:gd name="T86" fmla="*/ 1489 w 1662"/>
                <a:gd name="T87" fmla="*/ 772 h 1148"/>
                <a:gd name="T88" fmla="*/ 1591 w 1662"/>
                <a:gd name="T89" fmla="*/ 833 h 1148"/>
                <a:gd name="T90" fmla="*/ 1619 w 1662"/>
                <a:gd name="T91" fmla="*/ 889 h 1148"/>
                <a:gd name="T92" fmla="*/ 1642 w 1662"/>
                <a:gd name="T93" fmla="*/ 985 h 1148"/>
                <a:gd name="T94" fmla="*/ 1617 w 1662"/>
                <a:gd name="T95" fmla="*/ 1059 h 1148"/>
                <a:gd name="T96" fmla="*/ 1533 w 1662"/>
                <a:gd name="T97" fmla="*/ 1090 h 1148"/>
                <a:gd name="T98" fmla="*/ 1451 w 1662"/>
                <a:gd name="T99" fmla="*/ 1082 h 1148"/>
                <a:gd name="T100" fmla="*/ 1382 w 1662"/>
                <a:gd name="T101" fmla="*/ 1046 h 1148"/>
                <a:gd name="T102" fmla="*/ 1301 w 1662"/>
                <a:gd name="T103" fmla="*/ 967 h 1148"/>
                <a:gd name="T104" fmla="*/ 1072 w 1662"/>
                <a:gd name="T105" fmla="*/ 909 h 1148"/>
                <a:gd name="T106" fmla="*/ 1031 w 1662"/>
                <a:gd name="T107" fmla="*/ 812 h 1148"/>
                <a:gd name="T108" fmla="*/ 970 w 1662"/>
                <a:gd name="T109" fmla="*/ 733 h 1148"/>
                <a:gd name="T110" fmla="*/ 863 w 1662"/>
                <a:gd name="T111" fmla="*/ 705 h 1148"/>
                <a:gd name="T112" fmla="*/ 830 w 1662"/>
                <a:gd name="T113" fmla="*/ 756 h 1148"/>
                <a:gd name="T114" fmla="*/ 799 w 1662"/>
                <a:gd name="T115" fmla="*/ 800 h 1148"/>
                <a:gd name="T116" fmla="*/ 787 w 1662"/>
                <a:gd name="T117" fmla="*/ 858 h 1148"/>
                <a:gd name="T118" fmla="*/ 810 w 1662"/>
                <a:gd name="T119" fmla="*/ 911 h 1148"/>
                <a:gd name="T120" fmla="*/ 779 w 1662"/>
                <a:gd name="T121" fmla="*/ 939 h 1148"/>
                <a:gd name="T122" fmla="*/ 776 w 1662"/>
                <a:gd name="T123" fmla="*/ 980 h 1148"/>
                <a:gd name="T124" fmla="*/ 703 w 1662"/>
                <a:gd name="T125" fmla="*/ 98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2" h="1148">
                  <a:moveTo>
                    <a:pt x="664" y="1034"/>
                  </a:moveTo>
                  <a:lnTo>
                    <a:pt x="662" y="1036"/>
                  </a:lnTo>
                  <a:lnTo>
                    <a:pt x="659" y="1036"/>
                  </a:lnTo>
                  <a:lnTo>
                    <a:pt x="662" y="1039"/>
                  </a:lnTo>
                  <a:lnTo>
                    <a:pt x="664" y="1039"/>
                  </a:lnTo>
                  <a:lnTo>
                    <a:pt x="670" y="1041"/>
                  </a:lnTo>
                  <a:lnTo>
                    <a:pt x="672" y="1044"/>
                  </a:lnTo>
                  <a:lnTo>
                    <a:pt x="675" y="1044"/>
                  </a:lnTo>
                  <a:lnTo>
                    <a:pt x="675" y="1046"/>
                  </a:lnTo>
                  <a:lnTo>
                    <a:pt x="675" y="1049"/>
                  </a:lnTo>
                  <a:lnTo>
                    <a:pt x="672" y="1049"/>
                  </a:lnTo>
                  <a:lnTo>
                    <a:pt x="667" y="1051"/>
                  </a:lnTo>
                  <a:lnTo>
                    <a:pt x="662" y="1049"/>
                  </a:lnTo>
                  <a:lnTo>
                    <a:pt x="659" y="1051"/>
                  </a:lnTo>
                  <a:lnTo>
                    <a:pt x="657" y="1051"/>
                  </a:lnTo>
                  <a:lnTo>
                    <a:pt x="657" y="1054"/>
                  </a:lnTo>
                  <a:lnTo>
                    <a:pt x="659" y="1054"/>
                  </a:lnTo>
                  <a:lnTo>
                    <a:pt x="662" y="1054"/>
                  </a:lnTo>
                  <a:lnTo>
                    <a:pt x="667" y="1057"/>
                  </a:lnTo>
                  <a:lnTo>
                    <a:pt x="670" y="1059"/>
                  </a:lnTo>
                  <a:lnTo>
                    <a:pt x="670" y="1062"/>
                  </a:lnTo>
                  <a:lnTo>
                    <a:pt x="670" y="1064"/>
                  </a:lnTo>
                  <a:lnTo>
                    <a:pt x="667" y="1064"/>
                  </a:lnTo>
                  <a:lnTo>
                    <a:pt x="667" y="1067"/>
                  </a:lnTo>
                  <a:lnTo>
                    <a:pt x="667" y="1069"/>
                  </a:lnTo>
                  <a:lnTo>
                    <a:pt x="667" y="1072"/>
                  </a:lnTo>
                  <a:lnTo>
                    <a:pt x="667" y="1074"/>
                  </a:lnTo>
                  <a:lnTo>
                    <a:pt x="664" y="1077"/>
                  </a:lnTo>
                  <a:lnTo>
                    <a:pt x="662" y="1077"/>
                  </a:lnTo>
                  <a:lnTo>
                    <a:pt x="664" y="1079"/>
                  </a:lnTo>
                  <a:lnTo>
                    <a:pt x="664" y="1082"/>
                  </a:lnTo>
                  <a:lnTo>
                    <a:pt x="664" y="1085"/>
                  </a:lnTo>
                  <a:lnTo>
                    <a:pt x="662" y="1087"/>
                  </a:lnTo>
                  <a:lnTo>
                    <a:pt x="659" y="1087"/>
                  </a:lnTo>
                  <a:lnTo>
                    <a:pt x="657" y="1087"/>
                  </a:lnTo>
                  <a:lnTo>
                    <a:pt x="654" y="1087"/>
                  </a:lnTo>
                  <a:lnTo>
                    <a:pt x="654" y="1090"/>
                  </a:lnTo>
                  <a:lnTo>
                    <a:pt x="654" y="1092"/>
                  </a:lnTo>
                  <a:lnTo>
                    <a:pt x="657" y="1095"/>
                  </a:lnTo>
                  <a:lnTo>
                    <a:pt x="659" y="1097"/>
                  </a:lnTo>
                  <a:lnTo>
                    <a:pt x="659" y="1100"/>
                  </a:lnTo>
                  <a:lnTo>
                    <a:pt x="657" y="1102"/>
                  </a:lnTo>
                  <a:lnTo>
                    <a:pt x="659" y="1105"/>
                  </a:lnTo>
                  <a:lnTo>
                    <a:pt x="662" y="1107"/>
                  </a:lnTo>
                  <a:lnTo>
                    <a:pt x="664" y="1107"/>
                  </a:lnTo>
                  <a:lnTo>
                    <a:pt x="664" y="1110"/>
                  </a:lnTo>
                  <a:lnTo>
                    <a:pt x="667" y="1113"/>
                  </a:lnTo>
                  <a:lnTo>
                    <a:pt x="667" y="1110"/>
                  </a:lnTo>
                  <a:lnTo>
                    <a:pt x="670" y="1107"/>
                  </a:lnTo>
                  <a:lnTo>
                    <a:pt x="672" y="1105"/>
                  </a:lnTo>
                  <a:lnTo>
                    <a:pt x="675" y="1105"/>
                  </a:lnTo>
                  <a:lnTo>
                    <a:pt x="677" y="1102"/>
                  </a:lnTo>
                  <a:lnTo>
                    <a:pt x="680" y="1105"/>
                  </a:lnTo>
                  <a:lnTo>
                    <a:pt x="682" y="1105"/>
                  </a:lnTo>
                  <a:lnTo>
                    <a:pt x="685" y="1105"/>
                  </a:lnTo>
                  <a:lnTo>
                    <a:pt x="690" y="1107"/>
                  </a:lnTo>
                  <a:lnTo>
                    <a:pt x="692" y="1110"/>
                  </a:lnTo>
                  <a:lnTo>
                    <a:pt x="692" y="1113"/>
                  </a:lnTo>
                  <a:lnTo>
                    <a:pt x="695" y="1115"/>
                  </a:lnTo>
                  <a:lnTo>
                    <a:pt x="695" y="1120"/>
                  </a:lnTo>
                  <a:lnTo>
                    <a:pt x="692" y="1120"/>
                  </a:lnTo>
                  <a:lnTo>
                    <a:pt x="690" y="1120"/>
                  </a:lnTo>
                  <a:lnTo>
                    <a:pt x="687" y="1120"/>
                  </a:lnTo>
                  <a:lnTo>
                    <a:pt x="685" y="1120"/>
                  </a:lnTo>
                  <a:lnTo>
                    <a:pt x="685" y="1123"/>
                  </a:lnTo>
                  <a:lnTo>
                    <a:pt x="687" y="1125"/>
                  </a:lnTo>
                  <a:lnTo>
                    <a:pt x="690" y="1128"/>
                  </a:lnTo>
                  <a:lnTo>
                    <a:pt x="690" y="1130"/>
                  </a:lnTo>
                  <a:lnTo>
                    <a:pt x="687" y="1130"/>
                  </a:lnTo>
                  <a:lnTo>
                    <a:pt x="690" y="1133"/>
                  </a:lnTo>
                  <a:lnTo>
                    <a:pt x="692" y="1133"/>
                  </a:lnTo>
                  <a:lnTo>
                    <a:pt x="692" y="1135"/>
                  </a:lnTo>
                  <a:lnTo>
                    <a:pt x="690" y="1138"/>
                  </a:lnTo>
                  <a:lnTo>
                    <a:pt x="687" y="1138"/>
                  </a:lnTo>
                  <a:lnTo>
                    <a:pt x="687" y="1141"/>
                  </a:lnTo>
                  <a:lnTo>
                    <a:pt x="690" y="1141"/>
                  </a:lnTo>
                  <a:lnTo>
                    <a:pt x="692" y="1141"/>
                  </a:lnTo>
                  <a:lnTo>
                    <a:pt x="695" y="1143"/>
                  </a:lnTo>
                  <a:lnTo>
                    <a:pt x="698" y="1143"/>
                  </a:lnTo>
                  <a:lnTo>
                    <a:pt x="698" y="1141"/>
                  </a:lnTo>
                  <a:lnTo>
                    <a:pt x="695" y="1141"/>
                  </a:lnTo>
                  <a:lnTo>
                    <a:pt x="698" y="1141"/>
                  </a:lnTo>
                  <a:lnTo>
                    <a:pt x="700" y="1141"/>
                  </a:lnTo>
                  <a:lnTo>
                    <a:pt x="703" y="1141"/>
                  </a:lnTo>
                  <a:lnTo>
                    <a:pt x="703" y="1148"/>
                  </a:lnTo>
                  <a:lnTo>
                    <a:pt x="690" y="1148"/>
                  </a:lnTo>
                  <a:lnTo>
                    <a:pt x="682" y="1148"/>
                  </a:lnTo>
                  <a:lnTo>
                    <a:pt x="667" y="1146"/>
                  </a:lnTo>
                  <a:lnTo>
                    <a:pt x="654" y="1146"/>
                  </a:lnTo>
                  <a:lnTo>
                    <a:pt x="652" y="1146"/>
                  </a:lnTo>
                  <a:lnTo>
                    <a:pt x="644" y="1143"/>
                  </a:lnTo>
                  <a:lnTo>
                    <a:pt x="634" y="1138"/>
                  </a:lnTo>
                  <a:lnTo>
                    <a:pt x="614" y="1125"/>
                  </a:lnTo>
                  <a:lnTo>
                    <a:pt x="601" y="1120"/>
                  </a:lnTo>
                  <a:lnTo>
                    <a:pt x="591" y="1113"/>
                  </a:lnTo>
                  <a:lnTo>
                    <a:pt x="578" y="1105"/>
                  </a:lnTo>
                  <a:lnTo>
                    <a:pt x="575" y="1105"/>
                  </a:lnTo>
                  <a:lnTo>
                    <a:pt x="563" y="1097"/>
                  </a:lnTo>
                  <a:lnTo>
                    <a:pt x="550" y="1092"/>
                  </a:lnTo>
                  <a:lnTo>
                    <a:pt x="547" y="1090"/>
                  </a:lnTo>
                  <a:lnTo>
                    <a:pt x="545" y="1095"/>
                  </a:lnTo>
                  <a:lnTo>
                    <a:pt x="542" y="1092"/>
                  </a:lnTo>
                  <a:lnTo>
                    <a:pt x="540" y="1092"/>
                  </a:lnTo>
                  <a:lnTo>
                    <a:pt x="537" y="1090"/>
                  </a:lnTo>
                  <a:lnTo>
                    <a:pt x="535" y="1090"/>
                  </a:lnTo>
                  <a:lnTo>
                    <a:pt x="530" y="1090"/>
                  </a:lnTo>
                  <a:lnTo>
                    <a:pt x="527" y="1087"/>
                  </a:lnTo>
                  <a:lnTo>
                    <a:pt x="524" y="1087"/>
                  </a:lnTo>
                  <a:lnTo>
                    <a:pt x="522" y="1087"/>
                  </a:lnTo>
                  <a:lnTo>
                    <a:pt x="504" y="1077"/>
                  </a:lnTo>
                  <a:lnTo>
                    <a:pt x="502" y="1074"/>
                  </a:lnTo>
                  <a:lnTo>
                    <a:pt x="502" y="1072"/>
                  </a:lnTo>
                  <a:lnTo>
                    <a:pt x="502" y="1067"/>
                  </a:lnTo>
                  <a:lnTo>
                    <a:pt x="502" y="1064"/>
                  </a:lnTo>
                  <a:lnTo>
                    <a:pt x="499" y="1062"/>
                  </a:lnTo>
                  <a:lnTo>
                    <a:pt x="496" y="1059"/>
                  </a:lnTo>
                  <a:lnTo>
                    <a:pt x="494" y="1057"/>
                  </a:lnTo>
                  <a:lnTo>
                    <a:pt x="489" y="1046"/>
                  </a:lnTo>
                  <a:lnTo>
                    <a:pt x="471" y="1013"/>
                  </a:lnTo>
                  <a:lnTo>
                    <a:pt x="466" y="1008"/>
                  </a:lnTo>
                  <a:lnTo>
                    <a:pt x="463" y="1008"/>
                  </a:lnTo>
                  <a:lnTo>
                    <a:pt x="463" y="1006"/>
                  </a:lnTo>
                  <a:lnTo>
                    <a:pt x="463" y="1003"/>
                  </a:lnTo>
                  <a:lnTo>
                    <a:pt x="461" y="1003"/>
                  </a:lnTo>
                  <a:lnTo>
                    <a:pt x="458" y="1003"/>
                  </a:lnTo>
                  <a:lnTo>
                    <a:pt x="456" y="1003"/>
                  </a:lnTo>
                  <a:lnTo>
                    <a:pt x="453" y="1003"/>
                  </a:lnTo>
                  <a:lnTo>
                    <a:pt x="451" y="1001"/>
                  </a:lnTo>
                  <a:lnTo>
                    <a:pt x="448" y="998"/>
                  </a:lnTo>
                  <a:lnTo>
                    <a:pt x="448" y="993"/>
                  </a:lnTo>
                  <a:lnTo>
                    <a:pt x="446" y="988"/>
                  </a:lnTo>
                  <a:lnTo>
                    <a:pt x="440" y="985"/>
                  </a:lnTo>
                  <a:lnTo>
                    <a:pt x="435" y="980"/>
                  </a:lnTo>
                  <a:lnTo>
                    <a:pt x="433" y="978"/>
                  </a:lnTo>
                  <a:lnTo>
                    <a:pt x="435" y="975"/>
                  </a:lnTo>
                  <a:lnTo>
                    <a:pt x="433" y="973"/>
                  </a:lnTo>
                  <a:lnTo>
                    <a:pt x="433" y="970"/>
                  </a:lnTo>
                  <a:lnTo>
                    <a:pt x="430" y="967"/>
                  </a:lnTo>
                  <a:lnTo>
                    <a:pt x="430" y="965"/>
                  </a:lnTo>
                  <a:lnTo>
                    <a:pt x="428" y="962"/>
                  </a:lnTo>
                  <a:lnTo>
                    <a:pt x="425" y="962"/>
                  </a:lnTo>
                  <a:lnTo>
                    <a:pt x="425" y="960"/>
                  </a:lnTo>
                  <a:lnTo>
                    <a:pt x="425" y="957"/>
                  </a:lnTo>
                  <a:lnTo>
                    <a:pt x="423" y="957"/>
                  </a:lnTo>
                  <a:lnTo>
                    <a:pt x="423" y="955"/>
                  </a:lnTo>
                  <a:lnTo>
                    <a:pt x="420" y="952"/>
                  </a:lnTo>
                  <a:lnTo>
                    <a:pt x="418" y="950"/>
                  </a:lnTo>
                  <a:lnTo>
                    <a:pt x="415" y="947"/>
                  </a:lnTo>
                  <a:lnTo>
                    <a:pt x="412" y="945"/>
                  </a:lnTo>
                  <a:lnTo>
                    <a:pt x="410" y="942"/>
                  </a:lnTo>
                  <a:lnTo>
                    <a:pt x="405" y="937"/>
                  </a:lnTo>
                  <a:lnTo>
                    <a:pt x="400" y="932"/>
                  </a:lnTo>
                  <a:lnTo>
                    <a:pt x="397" y="932"/>
                  </a:lnTo>
                  <a:lnTo>
                    <a:pt x="392" y="929"/>
                  </a:lnTo>
                  <a:lnTo>
                    <a:pt x="390" y="927"/>
                  </a:lnTo>
                  <a:lnTo>
                    <a:pt x="390" y="922"/>
                  </a:lnTo>
                  <a:lnTo>
                    <a:pt x="390" y="919"/>
                  </a:lnTo>
                  <a:lnTo>
                    <a:pt x="390" y="917"/>
                  </a:lnTo>
                  <a:lnTo>
                    <a:pt x="390" y="914"/>
                  </a:lnTo>
                  <a:lnTo>
                    <a:pt x="374" y="906"/>
                  </a:lnTo>
                  <a:lnTo>
                    <a:pt x="362" y="863"/>
                  </a:lnTo>
                  <a:lnTo>
                    <a:pt x="402" y="828"/>
                  </a:lnTo>
                  <a:lnTo>
                    <a:pt x="367" y="800"/>
                  </a:lnTo>
                  <a:lnTo>
                    <a:pt x="362" y="800"/>
                  </a:lnTo>
                  <a:lnTo>
                    <a:pt x="359" y="800"/>
                  </a:lnTo>
                  <a:lnTo>
                    <a:pt x="356" y="800"/>
                  </a:lnTo>
                  <a:lnTo>
                    <a:pt x="354" y="802"/>
                  </a:lnTo>
                  <a:lnTo>
                    <a:pt x="349" y="800"/>
                  </a:lnTo>
                  <a:lnTo>
                    <a:pt x="346" y="800"/>
                  </a:lnTo>
                  <a:lnTo>
                    <a:pt x="344" y="800"/>
                  </a:lnTo>
                  <a:lnTo>
                    <a:pt x="339" y="800"/>
                  </a:lnTo>
                  <a:lnTo>
                    <a:pt x="336" y="797"/>
                  </a:lnTo>
                  <a:lnTo>
                    <a:pt x="334" y="794"/>
                  </a:lnTo>
                  <a:lnTo>
                    <a:pt x="331" y="794"/>
                  </a:lnTo>
                  <a:lnTo>
                    <a:pt x="328" y="794"/>
                  </a:lnTo>
                  <a:lnTo>
                    <a:pt x="326" y="794"/>
                  </a:lnTo>
                  <a:lnTo>
                    <a:pt x="323" y="794"/>
                  </a:lnTo>
                  <a:lnTo>
                    <a:pt x="321" y="794"/>
                  </a:lnTo>
                  <a:lnTo>
                    <a:pt x="318" y="797"/>
                  </a:lnTo>
                  <a:lnTo>
                    <a:pt x="318" y="800"/>
                  </a:lnTo>
                  <a:lnTo>
                    <a:pt x="318" y="802"/>
                  </a:lnTo>
                  <a:lnTo>
                    <a:pt x="318" y="805"/>
                  </a:lnTo>
                  <a:lnTo>
                    <a:pt x="318" y="807"/>
                  </a:lnTo>
                  <a:lnTo>
                    <a:pt x="318" y="810"/>
                  </a:lnTo>
                  <a:lnTo>
                    <a:pt x="321" y="812"/>
                  </a:lnTo>
                  <a:lnTo>
                    <a:pt x="321" y="815"/>
                  </a:lnTo>
                  <a:lnTo>
                    <a:pt x="303" y="840"/>
                  </a:lnTo>
                  <a:lnTo>
                    <a:pt x="272" y="850"/>
                  </a:lnTo>
                  <a:lnTo>
                    <a:pt x="270" y="853"/>
                  </a:lnTo>
                  <a:lnTo>
                    <a:pt x="265" y="861"/>
                  </a:lnTo>
                  <a:lnTo>
                    <a:pt x="260" y="863"/>
                  </a:lnTo>
                  <a:lnTo>
                    <a:pt x="255" y="868"/>
                  </a:lnTo>
                  <a:lnTo>
                    <a:pt x="255" y="873"/>
                  </a:lnTo>
                  <a:lnTo>
                    <a:pt x="255" y="876"/>
                  </a:lnTo>
                  <a:lnTo>
                    <a:pt x="257" y="878"/>
                  </a:lnTo>
                  <a:lnTo>
                    <a:pt x="257" y="881"/>
                  </a:lnTo>
                  <a:lnTo>
                    <a:pt x="255" y="881"/>
                  </a:lnTo>
                  <a:lnTo>
                    <a:pt x="255" y="878"/>
                  </a:lnTo>
                  <a:lnTo>
                    <a:pt x="252" y="876"/>
                  </a:lnTo>
                  <a:lnTo>
                    <a:pt x="250" y="876"/>
                  </a:lnTo>
                  <a:lnTo>
                    <a:pt x="247" y="873"/>
                  </a:lnTo>
                  <a:lnTo>
                    <a:pt x="244" y="866"/>
                  </a:lnTo>
                  <a:lnTo>
                    <a:pt x="244" y="861"/>
                  </a:lnTo>
                  <a:lnTo>
                    <a:pt x="244" y="858"/>
                  </a:lnTo>
                  <a:lnTo>
                    <a:pt x="239" y="856"/>
                  </a:lnTo>
                  <a:lnTo>
                    <a:pt x="237" y="853"/>
                  </a:lnTo>
                  <a:lnTo>
                    <a:pt x="237" y="850"/>
                  </a:lnTo>
                  <a:lnTo>
                    <a:pt x="232" y="843"/>
                  </a:lnTo>
                  <a:lnTo>
                    <a:pt x="229" y="838"/>
                  </a:lnTo>
                  <a:lnTo>
                    <a:pt x="227" y="835"/>
                  </a:lnTo>
                  <a:lnTo>
                    <a:pt x="227" y="833"/>
                  </a:lnTo>
                  <a:lnTo>
                    <a:pt x="227" y="830"/>
                  </a:lnTo>
                  <a:lnTo>
                    <a:pt x="227" y="825"/>
                  </a:lnTo>
                  <a:lnTo>
                    <a:pt x="199" y="828"/>
                  </a:lnTo>
                  <a:lnTo>
                    <a:pt x="214" y="863"/>
                  </a:lnTo>
                  <a:lnTo>
                    <a:pt x="186" y="861"/>
                  </a:lnTo>
                  <a:lnTo>
                    <a:pt x="186" y="858"/>
                  </a:lnTo>
                  <a:lnTo>
                    <a:pt x="183" y="856"/>
                  </a:lnTo>
                  <a:lnTo>
                    <a:pt x="181" y="856"/>
                  </a:lnTo>
                  <a:lnTo>
                    <a:pt x="178" y="856"/>
                  </a:lnTo>
                  <a:lnTo>
                    <a:pt x="176" y="856"/>
                  </a:lnTo>
                  <a:lnTo>
                    <a:pt x="173" y="858"/>
                  </a:lnTo>
                  <a:lnTo>
                    <a:pt x="171" y="858"/>
                  </a:lnTo>
                  <a:lnTo>
                    <a:pt x="168" y="858"/>
                  </a:lnTo>
                  <a:lnTo>
                    <a:pt x="166" y="856"/>
                  </a:lnTo>
                  <a:lnTo>
                    <a:pt x="163" y="853"/>
                  </a:lnTo>
                  <a:lnTo>
                    <a:pt x="160" y="850"/>
                  </a:lnTo>
                  <a:lnTo>
                    <a:pt x="158" y="853"/>
                  </a:lnTo>
                  <a:lnTo>
                    <a:pt x="155" y="856"/>
                  </a:lnTo>
                  <a:lnTo>
                    <a:pt x="153" y="858"/>
                  </a:lnTo>
                  <a:lnTo>
                    <a:pt x="153" y="861"/>
                  </a:lnTo>
                  <a:lnTo>
                    <a:pt x="150" y="861"/>
                  </a:lnTo>
                  <a:lnTo>
                    <a:pt x="145" y="861"/>
                  </a:lnTo>
                  <a:lnTo>
                    <a:pt x="138" y="861"/>
                  </a:lnTo>
                  <a:lnTo>
                    <a:pt x="138" y="863"/>
                  </a:lnTo>
                  <a:lnTo>
                    <a:pt x="135" y="861"/>
                  </a:lnTo>
                  <a:lnTo>
                    <a:pt x="122" y="848"/>
                  </a:lnTo>
                  <a:lnTo>
                    <a:pt x="122" y="850"/>
                  </a:lnTo>
                  <a:lnTo>
                    <a:pt x="120" y="850"/>
                  </a:lnTo>
                  <a:lnTo>
                    <a:pt x="115" y="850"/>
                  </a:lnTo>
                  <a:lnTo>
                    <a:pt x="99" y="853"/>
                  </a:lnTo>
                  <a:lnTo>
                    <a:pt x="92" y="856"/>
                  </a:lnTo>
                  <a:lnTo>
                    <a:pt x="94" y="853"/>
                  </a:lnTo>
                  <a:lnTo>
                    <a:pt x="97" y="845"/>
                  </a:lnTo>
                  <a:lnTo>
                    <a:pt x="99" y="843"/>
                  </a:lnTo>
                  <a:lnTo>
                    <a:pt x="99" y="838"/>
                  </a:lnTo>
                  <a:lnTo>
                    <a:pt x="99" y="833"/>
                  </a:lnTo>
                  <a:lnTo>
                    <a:pt x="99" y="828"/>
                  </a:lnTo>
                  <a:lnTo>
                    <a:pt x="102" y="822"/>
                  </a:lnTo>
                  <a:lnTo>
                    <a:pt x="102" y="817"/>
                  </a:lnTo>
                  <a:lnTo>
                    <a:pt x="102" y="812"/>
                  </a:lnTo>
                  <a:lnTo>
                    <a:pt x="102" y="807"/>
                  </a:lnTo>
                  <a:lnTo>
                    <a:pt x="102" y="802"/>
                  </a:lnTo>
                  <a:lnTo>
                    <a:pt x="104" y="797"/>
                  </a:lnTo>
                  <a:lnTo>
                    <a:pt x="104" y="792"/>
                  </a:lnTo>
                  <a:lnTo>
                    <a:pt x="104" y="787"/>
                  </a:lnTo>
                  <a:lnTo>
                    <a:pt x="104" y="782"/>
                  </a:lnTo>
                  <a:lnTo>
                    <a:pt x="104" y="774"/>
                  </a:lnTo>
                  <a:lnTo>
                    <a:pt x="107" y="772"/>
                  </a:lnTo>
                  <a:lnTo>
                    <a:pt x="107" y="766"/>
                  </a:lnTo>
                  <a:lnTo>
                    <a:pt x="107" y="761"/>
                  </a:lnTo>
                  <a:lnTo>
                    <a:pt x="104" y="761"/>
                  </a:lnTo>
                  <a:lnTo>
                    <a:pt x="102" y="759"/>
                  </a:lnTo>
                  <a:lnTo>
                    <a:pt x="99" y="759"/>
                  </a:lnTo>
                  <a:lnTo>
                    <a:pt x="97" y="759"/>
                  </a:lnTo>
                  <a:lnTo>
                    <a:pt x="94" y="759"/>
                  </a:lnTo>
                  <a:lnTo>
                    <a:pt x="92" y="759"/>
                  </a:lnTo>
                  <a:lnTo>
                    <a:pt x="89" y="759"/>
                  </a:lnTo>
                  <a:lnTo>
                    <a:pt x="87" y="756"/>
                  </a:lnTo>
                  <a:lnTo>
                    <a:pt x="84" y="754"/>
                  </a:lnTo>
                  <a:lnTo>
                    <a:pt x="87" y="751"/>
                  </a:lnTo>
                  <a:lnTo>
                    <a:pt x="87" y="749"/>
                  </a:lnTo>
                  <a:lnTo>
                    <a:pt x="87" y="746"/>
                  </a:lnTo>
                  <a:lnTo>
                    <a:pt x="87" y="741"/>
                  </a:lnTo>
                  <a:lnTo>
                    <a:pt x="87" y="738"/>
                  </a:lnTo>
                  <a:lnTo>
                    <a:pt x="89" y="736"/>
                  </a:lnTo>
                  <a:lnTo>
                    <a:pt x="84" y="733"/>
                  </a:lnTo>
                  <a:lnTo>
                    <a:pt x="81" y="728"/>
                  </a:lnTo>
                  <a:lnTo>
                    <a:pt x="76" y="726"/>
                  </a:lnTo>
                  <a:lnTo>
                    <a:pt x="74" y="723"/>
                  </a:lnTo>
                  <a:lnTo>
                    <a:pt x="79" y="721"/>
                  </a:lnTo>
                  <a:lnTo>
                    <a:pt x="81" y="716"/>
                  </a:lnTo>
                  <a:lnTo>
                    <a:pt x="84" y="713"/>
                  </a:lnTo>
                  <a:lnTo>
                    <a:pt x="84" y="705"/>
                  </a:lnTo>
                  <a:lnTo>
                    <a:pt x="87" y="698"/>
                  </a:lnTo>
                  <a:lnTo>
                    <a:pt x="87" y="695"/>
                  </a:lnTo>
                  <a:lnTo>
                    <a:pt x="87" y="690"/>
                  </a:lnTo>
                  <a:lnTo>
                    <a:pt x="87" y="685"/>
                  </a:lnTo>
                  <a:lnTo>
                    <a:pt x="89" y="675"/>
                  </a:lnTo>
                  <a:lnTo>
                    <a:pt x="89" y="667"/>
                  </a:lnTo>
                  <a:lnTo>
                    <a:pt x="87" y="647"/>
                  </a:lnTo>
                  <a:lnTo>
                    <a:pt x="107" y="632"/>
                  </a:lnTo>
                  <a:lnTo>
                    <a:pt x="104" y="629"/>
                  </a:lnTo>
                  <a:lnTo>
                    <a:pt x="97" y="621"/>
                  </a:lnTo>
                  <a:lnTo>
                    <a:pt x="94" y="621"/>
                  </a:lnTo>
                  <a:lnTo>
                    <a:pt x="94" y="616"/>
                  </a:lnTo>
                  <a:lnTo>
                    <a:pt x="92" y="616"/>
                  </a:lnTo>
                  <a:lnTo>
                    <a:pt x="89" y="616"/>
                  </a:lnTo>
                  <a:lnTo>
                    <a:pt x="87" y="614"/>
                  </a:lnTo>
                  <a:lnTo>
                    <a:pt x="84" y="611"/>
                  </a:lnTo>
                  <a:lnTo>
                    <a:pt x="84" y="609"/>
                  </a:lnTo>
                  <a:lnTo>
                    <a:pt x="87" y="606"/>
                  </a:lnTo>
                  <a:lnTo>
                    <a:pt x="89" y="604"/>
                  </a:lnTo>
                  <a:lnTo>
                    <a:pt x="89" y="601"/>
                  </a:lnTo>
                  <a:lnTo>
                    <a:pt x="89" y="598"/>
                  </a:lnTo>
                  <a:lnTo>
                    <a:pt x="94" y="598"/>
                  </a:lnTo>
                  <a:lnTo>
                    <a:pt x="97" y="596"/>
                  </a:lnTo>
                  <a:lnTo>
                    <a:pt x="94" y="593"/>
                  </a:lnTo>
                  <a:lnTo>
                    <a:pt x="94" y="588"/>
                  </a:lnTo>
                  <a:lnTo>
                    <a:pt x="92" y="586"/>
                  </a:lnTo>
                  <a:lnTo>
                    <a:pt x="94" y="583"/>
                  </a:lnTo>
                  <a:lnTo>
                    <a:pt x="94" y="578"/>
                  </a:lnTo>
                  <a:lnTo>
                    <a:pt x="94" y="576"/>
                  </a:lnTo>
                  <a:lnTo>
                    <a:pt x="97" y="573"/>
                  </a:lnTo>
                  <a:lnTo>
                    <a:pt x="94" y="570"/>
                  </a:lnTo>
                  <a:lnTo>
                    <a:pt x="94" y="568"/>
                  </a:lnTo>
                  <a:lnTo>
                    <a:pt x="97" y="565"/>
                  </a:lnTo>
                  <a:lnTo>
                    <a:pt x="99" y="563"/>
                  </a:lnTo>
                  <a:lnTo>
                    <a:pt x="102" y="563"/>
                  </a:lnTo>
                  <a:lnTo>
                    <a:pt x="102" y="560"/>
                  </a:lnTo>
                  <a:lnTo>
                    <a:pt x="102" y="558"/>
                  </a:lnTo>
                  <a:lnTo>
                    <a:pt x="102" y="555"/>
                  </a:lnTo>
                  <a:lnTo>
                    <a:pt x="102" y="550"/>
                  </a:lnTo>
                  <a:lnTo>
                    <a:pt x="104" y="548"/>
                  </a:lnTo>
                  <a:lnTo>
                    <a:pt x="110" y="545"/>
                  </a:lnTo>
                  <a:lnTo>
                    <a:pt x="112" y="545"/>
                  </a:lnTo>
                  <a:lnTo>
                    <a:pt x="112" y="542"/>
                  </a:lnTo>
                  <a:lnTo>
                    <a:pt x="110" y="540"/>
                  </a:lnTo>
                  <a:lnTo>
                    <a:pt x="104" y="540"/>
                  </a:lnTo>
                  <a:lnTo>
                    <a:pt x="104" y="537"/>
                  </a:lnTo>
                  <a:lnTo>
                    <a:pt x="104" y="532"/>
                  </a:lnTo>
                  <a:lnTo>
                    <a:pt x="107" y="527"/>
                  </a:lnTo>
                  <a:lnTo>
                    <a:pt x="110" y="525"/>
                  </a:lnTo>
                  <a:lnTo>
                    <a:pt x="110" y="522"/>
                  </a:lnTo>
                  <a:lnTo>
                    <a:pt x="112" y="517"/>
                  </a:lnTo>
                  <a:lnTo>
                    <a:pt x="115" y="514"/>
                  </a:lnTo>
                  <a:lnTo>
                    <a:pt x="112" y="512"/>
                  </a:lnTo>
                  <a:lnTo>
                    <a:pt x="110" y="512"/>
                  </a:lnTo>
                  <a:lnTo>
                    <a:pt x="104" y="507"/>
                  </a:lnTo>
                  <a:lnTo>
                    <a:pt x="102" y="507"/>
                  </a:lnTo>
                  <a:lnTo>
                    <a:pt x="99" y="504"/>
                  </a:lnTo>
                  <a:lnTo>
                    <a:pt x="99" y="499"/>
                  </a:lnTo>
                  <a:lnTo>
                    <a:pt x="102" y="489"/>
                  </a:lnTo>
                  <a:lnTo>
                    <a:pt x="104" y="484"/>
                  </a:lnTo>
                  <a:lnTo>
                    <a:pt x="104" y="476"/>
                  </a:lnTo>
                  <a:lnTo>
                    <a:pt x="104" y="469"/>
                  </a:lnTo>
                  <a:lnTo>
                    <a:pt x="107" y="461"/>
                  </a:lnTo>
                  <a:lnTo>
                    <a:pt x="107" y="456"/>
                  </a:lnTo>
                  <a:lnTo>
                    <a:pt x="104" y="451"/>
                  </a:lnTo>
                  <a:lnTo>
                    <a:pt x="102" y="446"/>
                  </a:lnTo>
                  <a:lnTo>
                    <a:pt x="99" y="441"/>
                  </a:lnTo>
                  <a:lnTo>
                    <a:pt x="97" y="438"/>
                  </a:lnTo>
                  <a:lnTo>
                    <a:pt x="92" y="433"/>
                  </a:lnTo>
                  <a:lnTo>
                    <a:pt x="89" y="430"/>
                  </a:lnTo>
                  <a:lnTo>
                    <a:pt x="87" y="430"/>
                  </a:lnTo>
                  <a:lnTo>
                    <a:pt x="79" y="425"/>
                  </a:lnTo>
                  <a:lnTo>
                    <a:pt x="74" y="420"/>
                  </a:lnTo>
                  <a:lnTo>
                    <a:pt x="69" y="418"/>
                  </a:lnTo>
                  <a:lnTo>
                    <a:pt x="64" y="415"/>
                  </a:lnTo>
                  <a:lnTo>
                    <a:pt x="59" y="413"/>
                  </a:lnTo>
                  <a:lnTo>
                    <a:pt x="53" y="408"/>
                  </a:lnTo>
                  <a:lnTo>
                    <a:pt x="48" y="405"/>
                  </a:lnTo>
                  <a:lnTo>
                    <a:pt x="43" y="405"/>
                  </a:lnTo>
                  <a:lnTo>
                    <a:pt x="41" y="408"/>
                  </a:lnTo>
                  <a:lnTo>
                    <a:pt x="36" y="408"/>
                  </a:lnTo>
                  <a:lnTo>
                    <a:pt x="33" y="408"/>
                  </a:lnTo>
                  <a:lnTo>
                    <a:pt x="23" y="405"/>
                  </a:lnTo>
                  <a:lnTo>
                    <a:pt x="13" y="402"/>
                  </a:lnTo>
                  <a:lnTo>
                    <a:pt x="5" y="402"/>
                  </a:lnTo>
                  <a:lnTo>
                    <a:pt x="0" y="400"/>
                  </a:lnTo>
                  <a:lnTo>
                    <a:pt x="0" y="395"/>
                  </a:lnTo>
                  <a:lnTo>
                    <a:pt x="3" y="392"/>
                  </a:lnTo>
                  <a:lnTo>
                    <a:pt x="5" y="387"/>
                  </a:lnTo>
                  <a:lnTo>
                    <a:pt x="8" y="387"/>
                  </a:lnTo>
                  <a:lnTo>
                    <a:pt x="15" y="374"/>
                  </a:lnTo>
                  <a:lnTo>
                    <a:pt x="15" y="372"/>
                  </a:lnTo>
                  <a:lnTo>
                    <a:pt x="18" y="369"/>
                  </a:lnTo>
                  <a:lnTo>
                    <a:pt x="18" y="367"/>
                  </a:lnTo>
                  <a:lnTo>
                    <a:pt x="18" y="364"/>
                  </a:lnTo>
                  <a:lnTo>
                    <a:pt x="15" y="359"/>
                  </a:lnTo>
                  <a:lnTo>
                    <a:pt x="18" y="357"/>
                  </a:lnTo>
                  <a:lnTo>
                    <a:pt x="18" y="354"/>
                  </a:lnTo>
                  <a:lnTo>
                    <a:pt x="18" y="352"/>
                  </a:lnTo>
                  <a:lnTo>
                    <a:pt x="23" y="346"/>
                  </a:lnTo>
                  <a:lnTo>
                    <a:pt x="25" y="346"/>
                  </a:lnTo>
                  <a:lnTo>
                    <a:pt x="25" y="344"/>
                  </a:lnTo>
                  <a:lnTo>
                    <a:pt x="31" y="339"/>
                  </a:lnTo>
                  <a:lnTo>
                    <a:pt x="31" y="334"/>
                  </a:lnTo>
                  <a:lnTo>
                    <a:pt x="33" y="331"/>
                  </a:lnTo>
                  <a:lnTo>
                    <a:pt x="36" y="329"/>
                  </a:lnTo>
                  <a:lnTo>
                    <a:pt x="38" y="329"/>
                  </a:lnTo>
                  <a:lnTo>
                    <a:pt x="41" y="326"/>
                  </a:lnTo>
                  <a:lnTo>
                    <a:pt x="43" y="324"/>
                  </a:lnTo>
                  <a:lnTo>
                    <a:pt x="43" y="321"/>
                  </a:lnTo>
                  <a:lnTo>
                    <a:pt x="46" y="318"/>
                  </a:lnTo>
                  <a:lnTo>
                    <a:pt x="48" y="321"/>
                  </a:lnTo>
                  <a:lnTo>
                    <a:pt x="53" y="316"/>
                  </a:lnTo>
                  <a:lnTo>
                    <a:pt x="59" y="316"/>
                  </a:lnTo>
                  <a:lnTo>
                    <a:pt x="61" y="316"/>
                  </a:lnTo>
                  <a:lnTo>
                    <a:pt x="64" y="313"/>
                  </a:lnTo>
                  <a:lnTo>
                    <a:pt x="69" y="313"/>
                  </a:lnTo>
                  <a:lnTo>
                    <a:pt x="69" y="311"/>
                  </a:lnTo>
                  <a:lnTo>
                    <a:pt x="71" y="311"/>
                  </a:lnTo>
                  <a:lnTo>
                    <a:pt x="74" y="311"/>
                  </a:lnTo>
                  <a:lnTo>
                    <a:pt x="76" y="313"/>
                  </a:lnTo>
                  <a:lnTo>
                    <a:pt x="79" y="313"/>
                  </a:lnTo>
                  <a:lnTo>
                    <a:pt x="81" y="311"/>
                  </a:lnTo>
                  <a:lnTo>
                    <a:pt x="84" y="313"/>
                  </a:lnTo>
                  <a:lnTo>
                    <a:pt x="89" y="313"/>
                  </a:lnTo>
                  <a:lnTo>
                    <a:pt x="92" y="313"/>
                  </a:lnTo>
                  <a:lnTo>
                    <a:pt x="94" y="313"/>
                  </a:lnTo>
                  <a:lnTo>
                    <a:pt x="97" y="318"/>
                  </a:lnTo>
                  <a:lnTo>
                    <a:pt x="102" y="321"/>
                  </a:lnTo>
                  <a:lnTo>
                    <a:pt x="104" y="326"/>
                  </a:lnTo>
                  <a:lnTo>
                    <a:pt x="107" y="329"/>
                  </a:lnTo>
                  <a:lnTo>
                    <a:pt x="112" y="331"/>
                  </a:lnTo>
                  <a:lnTo>
                    <a:pt x="120" y="331"/>
                  </a:lnTo>
                  <a:lnTo>
                    <a:pt x="130" y="331"/>
                  </a:lnTo>
                  <a:lnTo>
                    <a:pt x="132" y="331"/>
                  </a:lnTo>
                  <a:lnTo>
                    <a:pt x="138" y="329"/>
                  </a:lnTo>
                  <a:lnTo>
                    <a:pt x="143" y="324"/>
                  </a:lnTo>
                  <a:lnTo>
                    <a:pt x="153" y="318"/>
                  </a:lnTo>
                  <a:lnTo>
                    <a:pt x="155" y="316"/>
                  </a:lnTo>
                  <a:lnTo>
                    <a:pt x="163" y="316"/>
                  </a:lnTo>
                  <a:lnTo>
                    <a:pt x="173" y="311"/>
                  </a:lnTo>
                  <a:lnTo>
                    <a:pt x="188" y="306"/>
                  </a:lnTo>
                  <a:lnTo>
                    <a:pt x="199" y="298"/>
                  </a:lnTo>
                  <a:lnTo>
                    <a:pt x="199" y="296"/>
                  </a:lnTo>
                  <a:lnTo>
                    <a:pt x="199" y="293"/>
                  </a:lnTo>
                  <a:lnTo>
                    <a:pt x="196" y="293"/>
                  </a:lnTo>
                  <a:lnTo>
                    <a:pt x="196" y="290"/>
                  </a:lnTo>
                  <a:lnTo>
                    <a:pt x="194" y="288"/>
                  </a:lnTo>
                  <a:lnTo>
                    <a:pt x="194" y="285"/>
                  </a:lnTo>
                  <a:lnTo>
                    <a:pt x="194" y="283"/>
                  </a:lnTo>
                  <a:lnTo>
                    <a:pt x="194" y="278"/>
                  </a:lnTo>
                  <a:lnTo>
                    <a:pt x="194" y="275"/>
                  </a:lnTo>
                  <a:lnTo>
                    <a:pt x="194" y="270"/>
                  </a:lnTo>
                  <a:lnTo>
                    <a:pt x="196" y="268"/>
                  </a:lnTo>
                  <a:lnTo>
                    <a:pt x="194" y="265"/>
                  </a:lnTo>
                  <a:lnTo>
                    <a:pt x="194" y="263"/>
                  </a:lnTo>
                  <a:lnTo>
                    <a:pt x="191" y="263"/>
                  </a:lnTo>
                  <a:lnTo>
                    <a:pt x="188" y="260"/>
                  </a:lnTo>
                  <a:lnTo>
                    <a:pt x="186" y="260"/>
                  </a:lnTo>
                  <a:lnTo>
                    <a:pt x="183" y="260"/>
                  </a:lnTo>
                  <a:lnTo>
                    <a:pt x="181" y="260"/>
                  </a:lnTo>
                  <a:lnTo>
                    <a:pt x="178" y="260"/>
                  </a:lnTo>
                  <a:lnTo>
                    <a:pt x="176" y="257"/>
                  </a:lnTo>
                  <a:lnTo>
                    <a:pt x="176" y="255"/>
                  </a:lnTo>
                  <a:lnTo>
                    <a:pt x="173" y="255"/>
                  </a:lnTo>
                  <a:lnTo>
                    <a:pt x="171" y="250"/>
                  </a:lnTo>
                  <a:lnTo>
                    <a:pt x="171" y="247"/>
                  </a:lnTo>
                  <a:lnTo>
                    <a:pt x="171" y="242"/>
                  </a:lnTo>
                  <a:lnTo>
                    <a:pt x="173" y="240"/>
                  </a:lnTo>
                  <a:lnTo>
                    <a:pt x="171" y="235"/>
                  </a:lnTo>
                  <a:lnTo>
                    <a:pt x="171" y="222"/>
                  </a:lnTo>
                  <a:lnTo>
                    <a:pt x="168" y="219"/>
                  </a:lnTo>
                  <a:lnTo>
                    <a:pt x="166" y="212"/>
                  </a:lnTo>
                  <a:lnTo>
                    <a:pt x="163" y="209"/>
                  </a:lnTo>
                  <a:lnTo>
                    <a:pt x="163" y="204"/>
                  </a:lnTo>
                  <a:lnTo>
                    <a:pt x="160" y="201"/>
                  </a:lnTo>
                  <a:lnTo>
                    <a:pt x="153" y="186"/>
                  </a:lnTo>
                  <a:lnTo>
                    <a:pt x="155" y="184"/>
                  </a:lnTo>
                  <a:lnTo>
                    <a:pt x="155" y="181"/>
                  </a:lnTo>
                  <a:lnTo>
                    <a:pt x="158" y="179"/>
                  </a:lnTo>
                  <a:lnTo>
                    <a:pt x="160" y="176"/>
                  </a:lnTo>
                  <a:lnTo>
                    <a:pt x="163" y="173"/>
                  </a:lnTo>
                  <a:lnTo>
                    <a:pt x="168" y="168"/>
                  </a:lnTo>
                  <a:lnTo>
                    <a:pt x="171" y="163"/>
                  </a:lnTo>
                  <a:lnTo>
                    <a:pt x="171" y="156"/>
                  </a:lnTo>
                  <a:lnTo>
                    <a:pt x="171" y="153"/>
                  </a:lnTo>
                  <a:lnTo>
                    <a:pt x="168" y="153"/>
                  </a:lnTo>
                  <a:lnTo>
                    <a:pt x="163" y="153"/>
                  </a:lnTo>
                  <a:lnTo>
                    <a:pt x="163" y="151"/>
                  </a:lnTo>
                  <a:lnTo>
                    <a:pt x="166" y="151"/>
                  </a:lnTo>
                  <a:lnTo>
                    <a:pt x="166" y="148"/>
                  </a:lnTo>
                  <a:lnTo>
                    <a:pt x="163" y="148"/>
                  </a:lnTo>
                  <a:lnTo>
                    <a:pt x="163" y="145"/>
                  </a:lnTo>
                  <a:lnTo>
                    <a:pt x="160" y="145"/>
                  </a:lnTo>
                  <a:lnTo>
                    <a:pt x="158" y="145"/>
                  </a:lnTo>
                  <a:lnTo>
                    <a:pt x="155" y="148"/>
                  </a:lnTo>
                  <a:lnTo>
                    <a:pt x="153" y="145"/>
                  </a:lnTo>
                  <a:lnTo>
                    <a:pt x="148" y="140"/>
                  </a:lnTo>
                  <a:lnTo>
                    <a:pt x="145" y="140"/>
                  </a:lnTo>
                  <a:lnTo>
                    <a:pt x="145" y="138"/>
                  </a:lnTo>
                  <a:lnTo>
                    <a:pt x="148" y="133"/>
                  </a:lnTo>
                  <a:lnTo>
                    <a:pt x="148" y="130"/>
                  </a:lnTo>
                  <a:lnTo>
                    <a:pt x="145" y="130"/>
                  </a:lnTo>
                  <a:lnTo>
                    <a:pt x="143" y="128"/>
                  </a:lnTo>
                  <a:lnTo>
                    <a:pt x="148" y="120"/>
                  </a:lnTo>
                  <a:lnTo>
                    <a:pt x="145" y="112"/>
                  </a:lnTo>
                  <a:lnTo>
                    <a:pt x="145" y="107"/>
                  </a:lnTo>
                  <a:lnTo>
                    <a:pt x="148" y="107"/>
                  </a:lnTo>
                  <a:lnTo>
                    <a:pt x="153" y="105"/>
                  </a:lnTo>
                  <a:lnTo>
                    <a:pt x="153" y="100"/>
                  </a:lnTo>
                  <a:lnTo>
                    <a:pt x="150" y="97"/>
                  </a:lnTo>
                  <a:lnTo>
                    <a:pt x="150" y="95"/>
                  </a:lnTo>
                  <a:lnTo>
                    <a:pt x="150" y="89"/>
                  </a:lnTo>
                  <a:lnTo>
                    <a:pt x="150" y="87"/>
                  </a:lnTo>
                  <a:lnTo>
                    <a:pt x="150" y="84"/>
                  </a:lnTo>
                  <a:lnTo>
                    <a:pt x="153" y="79"/>
                  </a:lnTo>
                  <a:lnTo>
                    <a:pt x="153" y="74"/>
                  </a:lnTo>
                  <a:lnTo>
                    <a:pt x="150" y="74"/>
                  </a:lnTo>
                  <a:lnTo>
                    <a:pt x="148" y="72"/>
                  </a:lnTo>
                  <a:lnTo>
                    <a:pt x="148" y="69"/>
                  </a:lnTo>
                  <a:lnTo>
                    <a:pt x="148" y="67"/>
                  </a:lnTo>
                  <a:lnTo>
                    <a:pt x="150" y="64"/>
                  </a:lnTo>
                  <a:lnTo>
                    <a:pt x="150" y="61"/>
                  </a:lnTo>
                  <a:lnTo>
                    <a:pt x="150" y="59"/>
                  </a:lnTo>
                  <a:lnTo>
                    <a:pt x="150" y="56"/>
                  </a:lnTo>
                  <a:lnTo>
                    <a:pt x="153" y="56"/>
                  </a:lnTo>
                  <a:lnTo>
                    <a:pt x="158" y="54"/>
                  </a:lnTo>
                  <a:lnTo>
                    <a:pt x="160" y="54"/>
                  </a:lnTo>
                  <a:lnTo>
                    <a:pt x="163" y="51"/>
                  </a:lnTo>
                  <a:lnTo>
                    <a:pt x="160" y="49"/>
                  </a:lnTo>
                  <a:lnTo>
                    <a:pt x="158" y="49"/>
                  </a:lnTo>
                  <a:lnTo>
                    <a:pt x="158" y="46"/>
                  </a:lnTo>
                  <a:lnTo>
                    <a:pt x="160" y="41"/>
                  </a:lnTo>
                  <a:lnTo>
                    <a:pt x="163" y="36"/>
                  </a:lnTo>
                  <a:lnTo>
                    <a:pt x="166" y="33"/>
                  </a:lnTo>
                  <a:lnTo>
                    <a:pt x="168" y="33"/>
                  </a:lnTo>
                  <a:lnTo>
                    <a:pt x="171" y="36"/>
                  </a:lnTo>
                  <a:lnTo>
                    <a:pt x="173" y="36"/>
                  </a:lnTo>
                  <a:lnTo>
                    <a:pt x="176" y="36"/>
                  </a:lnTo>
                  <a:lnTo>
                    <a:pt x="178" y="39"/>
                  </a:lnTo>
                  <a:lnTo>
                    <a:pt x="178" y="41"/>
                  </a:lnTo>
                  <a:lnTo>
                    <a:pt x="181" y="46"/>
                  </a:lnTo>
                  <a:lnTo>
                    <a:pt x="181" y="51"/>
                  </a:lnTo>
                  <a:lnTo>
                    <a:pt x="183" y="54"/>
                  </a:lnTo>
                  <a:lnTo>
                    <a:pt x="186" y="56"/>
                  </a:lnTo>
                  <a:lnTo>
                    <a:pt x="188" y="59"/>
                  </a:lnTo>
                  <a:lnTo>
                    <a:pt x="191" y="59"/>
                  </a:lnTo>
                  <a:lnTo>
                    <a:pt x="194" y="61"/>
                  </a:lnTo>
                  <a:lnTo>
                    <a:pt x="201" y="61"/>
                  </a:lnTo>
                  <a:lnTo>
                    <a:pt x="204" y="64"/>
                  </a:lnTo>
                  <a:lnTo>
                    <a:pt x="206" y="64"/>
                  </a:lnTo>
                  <a:lnTo>
                    <a:pt x="209" y="67"/>
                  </a:lnTo>
                  <a:lnTo>
                    <a:pt x="209" y="69"/>
                  </a:lnTo>
                  <a:lnTo>
                    <a:pt x="211" y="69"/>
                  </a:lnTo>
                  <a:lnTo>
                    <a:pt x="214" y="72"/>
                  </a:lnTo>
                  <a:lnTo>
                    <a:pt x="214" y="74"/>
                  </a:lnTo>
                  <a:lnTo>
                    <a:pt x="216" y="77"/>
                  </a:lnTo>
                  <a:lnTo>
                    <a:pt x="219" y="77"/>
                  </a:lnTo>
                  <a:lnTo>
                    <a:pt x="219" y="79"/>
                  </a:lnTo>
                  <a:lnTo>
                    <a:pt x="224" y="79"/>
                  </a:lnTo>
                  <a:lnTo>
                    <a:pt x="227" y="82"/>
                  </a:lnTo>
                  <a:lnTo>
                    <a:pt x="232" y="84"/>
                  </a:lnTo>
                  <a:lnTo>
                    <a:pt x="237" y="84"/>
                  </a:lnTo>
                  <a:lnTo>
                    <a:pt x="239" y="84"/>
                  </a:lnTo>
                  <a:lnTo>
                    <a:pt x="239" y="82"/>
                  </a:lnTo>
                  <a:lnTo>
                    <a:pt x="242" y="82"/>
                  </a:lnTo>
                  <a:lnTo>
                    <a:pt x="244" y="82"/>
                  </a:lnTo>
                  <a:lnTo>
                    <a:pt x="252" y="87"/>
                  </a:lnTo>
                  <a:lnTo>
                    <a:pt x="257" y="87"/>
                  </a:lnTo>
                  <a:lnTo>
                    <a:pt x="257" y="89"/>
                  </a:lnTo>
                  <a:lnTo>
                    <a:pt x="260" y="89"/>
                  </a:lnTo>
                  <a:lnTo>
                    <a:pt x="262" y="89"/>
                  </a:lnTo>
                  <a:lnTo>
                    <a:pt x="270" y="89"/>
                  </a:lnTo>
                  <a:lnTo>
                    <a:pt x="270" y="87"/>
                  </a:lnTo>
                  <a:lnTo>
                    <a:pt x="275" y="84"/>
                  </a:lnTo>
                  <a:lnTo>
                    <a:pt x="283" y="77"/>
                  </a:lnTo>
                  <a:lnTo>
                    <a:pt x="290" y="72"/>
                  </a:lnTo>
                  <a:lnTo>
                    <a:pt x="293" y="67"/>
                  </a:lnTo>
                  <a:lnTo>
                    <a:pt x="293" y="64"/>
                  </a:lnTo>
                  <a:lnTo>
                    <a:pt x="290" y="61"/>
                  </a:lnTo>
                  <a:lnTo>
                    <a:pt x="288" y="59"/>
                  </a:lnTo>
                  <a:lnTo>
                    <a:pt x="280" y="59"/>
                  </a:lnTo>
                  <a:lnTo>
                    <a:pt x="280" y="31"/>
                  </a:lnTo>
                  <a:lnTo>
                    <a:pt x="283" y="21"/>
                  </a:lnTo>
                  <a:lnTo>
                    <a:pt x="283" y="18"/>
                  </a:lnTo>
                  <a:lnTo>
                    <a:pt x="290" y="13"/>
                  </a:lnTo>
                  <a:lnTo>
                    <a:pt x="293" y="13"/>
                  </a:lnTo>
                  <a:lnTo>
                    <a:pt x="295" y="13"/>
                  </a:lnTo>
                  <a:lnTo>
                    <a:pt x="298" y="13"/>
                  </a:lnTo>
                  <a:lnTo>
                    <a:pt x="300" y="13"/>
                  </a:lnTo>
                  <a:lnTo>
                    <a:pt x="303" y="13"/>
                  </a:lnTo>
                  <a:lnTo>
                    <a:pt x="308" y="13"/>
                  </a:lnTo>
                  <a:lnTo>
                    <a:pt x="313" y="13"/>
                  </a:lnTo>
                  <a:lnTo>
                    <a:pt x="316" y="16"/>
                  </a:lnTo>
                  <a:lnTo>
                    <a:pt x="318" y="21"/>
                  </a:lnTo>
                  <a:lnTo>
                    <a:pt x="331" y="16"/>
                  </a:lnTo>
                  <a:lnTo>
                    <a:pt x="334" y="16"/>
                  </a:lnTo>
                  <a:lnTo>
                    <a:pt x="339" y="11"/>
                  </a:lnTo>
                  <a:lnTo>
                    <a:pt x="349" y="8"/>
                  </a:lnTo>
                  <a:lnTo>
                    <a:pt x="354" y="5"/>
                  </a:lnTo>
                  <a:lnTo>
                    <a:pt x="356" y="3"/>
                  </a:lnTo>
                  <a:lnTo>
                    <a:pt x="359" y="3"/>
                  </a:lnTo>
                  <a:lnTo>
                    <a:pt x="362" y="3"/>
                  </a:lnTo>
                  <a:lnTo>
                    <a:pt x="367" y="0"/>
                  </a:lnTo>
                  <a:lnTo>
                    <a:pt x="369" y="0"/>
                  </a:lnTo>
                  <a:lnTo>
                    <a:pt x="372" y="0"/>
                  </a:lnTo>
                  <a:lnTo>
                    <a:pt x="374" y="3"/>
                  </a:lnTo>
                  <a:lnTo>
                    <a:pt x="377" y="3"/>
                  </a:lnTo>
                  <a:lnTo>
                    <a:pt x="387" y="5"/>
                  </a:lnTo>
                  <a:lnTo>
                    <a:pt x="390" y="8"/>
                  </a:lnTo>
                  <a:lnTo>
                    <a:pt x="387" y="13"/>
                  </a:lnTo>
                  <a:lnTo>
                    <a:pt x="382" y="16"/>
                  </a:lnTo>
                  <a:lnTo>
                    <a:pt x="382" y="18"/>
                  </a:lnTo>
                  <a:lnTo>
                    <a:pt x="379" y="18"/>
                  </a:lnTo>
                  <a:lnTo>
                    <a:pt x="382" y="26"/>
                  </a:lnTo>
                  <a:lnTo>
                    <a:pt x="382" y="28"/>
                  </a:lnTo>
                  <a:lnTo>
                    <a:pt x="377" y="33"/>
                  </a:lnTo>
                  <a:lnTo>
                    <a:pt x="377" y="36"/>
                  </a:lnTo>
                  <a:lnTo>
                    <a:pt x="379" y="41"/>
                  </a:lnTo>
                  <a:lnTo>
                    <a:pt x="382" y="41"/>
                  </a:lnTo>
                  <a:lnTo>
                    <a:pt x="384" y="41"/>
                  </a:lnTo>
                  <a:lnTo>
                    <a:pt x="387" y="44"/>
                  </a:lnTo>
                  <a:lnTo>
                    <a:pt x="390" y="46"/>
                  </a:lnTo>
                  <a:lnTo>
                    <a:pt x="395" y="49"/>
                  </a:lnTo>
                  <a:lnTo>
                    <a:pt x="395" y="51"/>
                  </a:lnTo>
                  <a:lnTo>
                    <a:pt x="397" y="51"/>
                  </a:lnTo>
                  <a:lnTo>
                    <a:pt x="400" y="51"/>
                  </a:lnTo>
                  <a:lnTo>
                    <a:pt x="402" y="51"/>
                  </a:lnTo>
                  <a:lnTo>
                    <a:pt x="402" y="54"/>
                  </a:lnTo>
                  <a:lnTo>
                    <a:pt x="400" y="56"/>
                  </a:lnTo>
                  <a:lnTo>
                    <a:pt x="397" y="59"/>
                  </a:lnTo>
                  <a:lnTo>
                    <a:pt x="395" y="61"/>
                  </a:lnTo>
                  <a:lnTo>
                    <a:pt x="387" y="59"/>
                  </a:lnTo>
                  <a:lnTo>
                    <a:pt x="387" y="61"/>
                  </a:lnTo>
                  <a:lnTo>
                    <a:pt x="384" y="61"/>
                  </a:lnTo>
                  <a:lnTo>
                    <a:pt x="384" y="64"/>
                  </a:lnTo>
                  <a:lnTo>
                    <a:pt x="382" y="67"/>
                  </a:lnTo>
                  <a:lnTo>
                    <a:pt x="384" y="72"/>
                  </a:lnTo>
                  <a:lnTo>
                    <a:pt x="387" y="72"/>
                  </a:lnTo>
                  <a:lnTo>
                    <a:pt x="390" y="72"/>
                  </a:lnTo>
                  <a:lnTo>
                    <a:pt x="392" y="74"/>
                  </a:lnTo>
                  <a:lnTo>
                    <a:pt x="387" y="77"/>
                  </a:lnTo>
                  <a:lnTo>
                    <a:pt x="387" y="79"/>
                  </a:lnTo>
                  <a:lnTo>
                    <a:pt x="390" y="79"/>
                  </a:lnTo>
                  <a:lnTo>
                    <a:pt x="390" y="84"/>
                  </a:lnTo>
                  <a:lnTo>
                    <a:pt x="390" y="87"/>
                  </a:lnTo>
                  <a:lnTo>
                    <a:pt x="382" y="95"/>
                  </a:lnTo>
                  <a:lnTo>
                    <a:pt x="379" y="95"/>
                  </a:lnTo>
                  <a:lnTo>
                    <a:pt x="377" y="97"/>
                  </a:lnTo>
                  <a:lnTo>
                    <a:pt x="374" y="97"/>
                  </a:lnTo>
                  <a:lnTo>
                    <a:pt x="374" y="100"/>
                  </a:lnTo>
                  <a:lnTo>
                    <a:pt x="372" y="100"/>
                  </a:lnTo>
                  <a:lnTo>
                    <a:pt x="369" y="110"/>
                  </a:lnTo>
                  <a:lnTo>
                    <a:pt x="369" y="112"/>
                  </a:lnTo>
                  <a:lnTo>
                    <a:pt x="372" y="112"/>
                  </a:lnTo>
                  <a:lnTo>
                    <a:pt x="372" y="115"/>
                  </a:lnTo>
                  <a:lnTo>
                    <a:pt x="374" y="115"/>
                  </a:lnTo>
                  <a:lnTo>
                    <a:pt x="377" y="115"/>
                  </a:lnTo>
                  <a:lnTo>
                    <a:pt x="379" y="115"/>
                  </a:lnTo>
                  <a:lnTo>
                    <a:pt x="382" y="112"/>
                  </a:lnTo>
                  <a:lnTo>
                    <a:pt x="384" y="110"/>
                  </a:lnTo>
                  <a:lnTo>
                    <a:pt x="387" y="110"/>
                  </a:lnTo>
                  <a:lnTo>
                    <a:pt x="387" y="112"/>
                  </a:lnTo>
                  <a:lnTo>
                    <a:pt x="390" y="112"/>
                  </a:lnTo>
                  <a:lnTo>
                    <a:pt x="390" y="115"/>
                  </a:lnTo>
                  <a:lnTo>
                    <a:pt x="392" y="117"/>
                  </a:lnTo>
                  <a:lnTo>
                    <a:pt x="392" y="120"/>
                  </a:lnTo>
                  <a:lnTo>
                    <a:pt x="392" y="123"/>
                  </a:lnTo>
                  <a:lnTo>
                    <a:pt x="395" y="125"/>
                  </a:lnTo>
                  <a:lnTo>
                    <a:pt x="397" y="125"/>
                  </a:lnTo>
                  <a:lnTo>
                    <a:pt x="400" y="125"/>
                  </a:lnTo>
                  <a:lnTo>
                    <a:pt x="407" y="125"/>
                  </a:lnTo>
                  <a:lnTo>
                    <a:pt x="410" y="125"/>
                  </a:lnTo>
                  <a:lnTo>
                    <a:pt x="412" y="125"/>
                  </a:lnTo>
                  <a:lnTo>
                    <a:pt x="412" y="128"/>
                  </a:lnTo>
                  <a:lnTo>
                    <a:pt x="415" y="130"/>
                  </a:lnTo>
                  <a:lnTo>
                    <a:pt x="412" y="133"/>
                  </a:lnTo>
                  <a:lnTo>
                    <a:pt x="410" y="135"/>
                  </a:lnTo>
                  <a:lnTo>
                    <a:pt x="407" y="135"/>
                  </a:lnTo>
                  <a:lnTo>
                    <a:pt x="407" y="138"/>
                  </a:lnTo>
                  <a:lnTo>
                    <a:pt x="405" y="138"/>
                  </a:lnTo>
                  <a:lnTo>
                    <a:pt x="405" y="140"/>
                  </a:lnTo>
                  <a:lnTo>
                    <a:pt x="402" y="140"/>
                  </a:lnTo>
                  <a:lnTo>
                    <a:pt x="402" y="143"/>
                  </a:lnTo>
                  <a:lnTo>
                    <a:pt x="400" y="143"/>
                  </a:lnTo>
                  <a:lnTo>
                    <a:pt x="402" y="148"/>
                  </a:lnTo>
                  <a:lnTo>
                    <a:pt x="402" y="153"/>
                  </a:lnTo>
                  <a:lnTo>
                    <a:pt x="405" y="156"/>
                  </a:lnTo>
                  <a:lnTo>
                    <a:pt x="412" y="161"/>
                  </a:lnTo>
                  <a:lnTo>
                    <a:pt x="415" y="163"/>
                  </a:lnTo>
                  <a:lnTo>
                    <a:pt x="415" y="166"/>
                  </a:lnTo>
                  <a:lnTo>
                    <a:pt x="415" y="168"/>
                  </a:lnTo>
                  <a:lnTo>
                    <a:pt x="412" y="171"/>
                  </a:lnTo>
                  <a:lnTo>
                    <a:pt x="410" y="171"/>
                  </a:lnTo>
                  <a:lnTo>
                    <a:pt x="407" y="168"/>
                  </a:lnTo>
                  <a:lnTo>
                    <a:pt x="405" y="171"/>
                  </a:lnTo>
                  <a:lnTo>
                    <a:pt x="405" y="173"/>
                  </a:lnTo>
                  <a:lnTo>
                    <a:pt x="402" y="176"/>
                  </a:lnTo>
                  <a:lnTo>
                    <a:pt x="402" y="179"/>
                  </a:lnTo>
                  <a:lnTo>
                    <a:pt x="402" y="181"/>
                  </a:lnTo>
                  <a:lnTo>
                    <a:pt x="400" y="181"/>
                  </a:lnTo>
                  <a:lnTo>
                    <a:pt x="402" y="184"/>
                  </a:lnTo>
                  <a:lnTo>
                    <a:pt x="402" y="186"/>
                  </a:lnTo>
                  <a:lnTo>
                    <a:pt x="405" y="191"/>
                  </a:lnTo>
                  <a:lnTo>
                    <a:pt x="410" y="191"/>
                  </a:lnTo>
                  <a:lnTo>
                    <a:pt x="412" y="194"/>
                  </a:lnTo>
                  <a:lnTo>
                    <a:pt x="415" y="194"/>
                  </a:lnTo>
                  <a:lnTo>
                    <a:pt x="412" y="196"/>
                  </a:lnTo>
                  <a:lnTo>
                    <a:pt x="410" y="196"/>
                  </a:lnTo>
                  <a:lnTo>
                    <a:pt x="405" y="201"/>
                  </a:lnTo>
                  <a:lnTo>
                    <a:pt x="402" y="201"/>
                  </a:lnTo>
                  <a:lnTo>
                    <a:pt x="400" y="201"/>
                  </a:lnTo>
                  <a:lnTo>
                    <a:pt x="400" y="204"/>
                  </a:lnTo>
                  <a:lnTo>
                    <a:pt x="397" y="209"/>
                  </a:lnTo>
                  <a:lnTo>
                    <a:pt x="397" y="212"/>
                  </a:lnTo>
                  <a:lnTo>
                    <a:pt x="400" y="214"/>
                  </a:lnTo>
                  <a:lnTo>
                    <a:pt x="402" y="217"/>
                  </a:lnTo>
                  <a:lnTo>
                    <a:pt x="405" y="217"/>
                  </a:lnTo>
                  <a:lnTo>
                    <a:pt x="402" y="219"/>
                  </a:lnTo>
                  <a:lnTo>
                    <a:pt x="400" y="222"/>
                  </a:lnTo>
                  <a:lnTo>
                    <a:pt x="400" y="224"/>
                  </a:lnTo>
                  <a:lnTo>
                    <a:pt x="400" y="227"/>
                  </a:lnTo>
                  <a:lnTo>
                    <a:pt x="397" y="227"/>
                  </a:lnTo>
                  <a:lnTo>
                    <a:pt x="395" y="224"/>
                  </a:lnTo>
                  <a:lnTo>
                    <a:pt x="395" y="222"/>
                  </a:lnTo>
                  <a:lnTo>
                    <a:pt x="390" y="219"/>
                  </a:lnTo>
                  <a:lnTo>
                    <a:pt x="387" y="222"/>
                  </a:lnTo>
                  <a:lnTo>
                    <a:pt x="384" y="222"/>
                  </a:lnTo>
                  <a:lnTo>
                    <a:pt x="382" y="222"/>
                  </a:lnTo>
                  <a:lnTo>
                    <a:pt x="382" y="224"/>
                  </a:lnTo>
                  <a:lnTo>
                    <a:pt x="379" y="224"/>
                  </a:lnTo>
                  <a:lnTo>
                    <a:pt x="377" y="227"/>
                  </a:lnTo>
                  <a:lnTo>
                    <a:pt x="377" y="229"/>
                  </a:lnTo>
                  <a:lnTo>
                    <a:pt x="379" y="232"/>
                  </a:lnTo>
                  <a:lnTo>
                    <a:pt x="382" y="237"/>
                  </a:lnTo>
                  <a:lnTo>
                    <a:pt x="384" y="247"/>
                  </a:lnTo>
                  <a:lnTo>
                    <a:pt x="384" y="250"/>
                  </a:lnTo>
                  <a:lnTo>
                    <a:pt x="387" y="250"/>
                  </a:lnTo>
                  <a:lnTo>
                    <a:pt x="395" y="250"/>
                  </a:lnTo>
                  <a:lnTo>
                    <a:pt x="397" y="250"/>
                  </a:lnTo>
                  <a:lnTo>
                    <a:pt x="397" y="252"/>
                  </a:lnTo>
                  <a:lnTo>
                    <a:pt x="400" y="252"/>
                  </a:lnTo>
                  <a:lnTo>
                    <a:pt x="400" y="260"/>
                  </a:lnTo>
                  <a:lnTo>
                    <a:pt x="400" y="263"/>
                  </a:lnTo>
                  <a:lnTo>
                    <a:pt x="405" y="265"/>
                  </a:lnTo>
                  <a:lnTo>
                    <a:pt x="410" y="268"/>
                  </a:lnTo>
                  <a:lnTo>
                    <a:pt x="412" y="268"/>
                  </a:lnTo>
                  <a:lnTo>
                    <a:pt x="415" y="268"/>
                  </a:lnTo>
                  <a:lnTo>
                    <a:pt x="418" y="268"/>
                  </a:lnTo>
                  <a:lnTo>
                    <a:pt x="423" y="270"/>
                  </a:lnTo>
                  <a:lnTo>
                    <a:pt x="430" y="275"/>
                  </a:lnTo>
                  <a:lnTo>
                    <a:pt x="438" y="278"/>
                  </a:lnTo>
                  <a:lnTo>
                    <a:pt x="448" y="280"/>
                  </a:lnTo>
                  <a:lnTo>
                    <a:pt x="456" y="280"/>
                  </a:lnTo>
                  <a:lnTo>
                    <a:pt x="458" y="280"/>
                  </a:lnTo>
                  <a:lnTo>
                    <a:pt x="468" y="278"/>
                  </a:lnTo>
                  <a:lnTo>
                    <a:pt x="474" y="278"/>
                  </a:lnTo>
                  <a:lnTo>
                    <a:pt x="476" y="280"/>
                  </a:lnTo>
                  <a:lnTo>
                    <a:pt x="479" y="280"/>
                  </a:lnTo>
                  <a:lnTo>
                    <a:pt x="489" y="280"/>
                  </a:lnTo>
                  <a:lnTo>
                    <a:pt x="494" y="278"/>
                  </a:lnTo>
                  <a:lnTo>
                    <a:pt x="499" y="275"/>
                  </a:lnTo>
                  <a:lnTo>
                    <a:pt x="502" y="273"/>
                  </a:lnTo>
                  <a:lnTo>
                    <a:pt x="502" y="270"/>
                  </a:lnTo>
                  <a:lnTo>
                    <a:pt x="507" y="270"/>
                  </a:lnTo>
                  <a:lnTo>
                    <a:pt x="507" y="265"/>
                  </a:lnTo>
                  <a:lnTo>
                    <a:pt x="509" y="260"/>
                  </a:lnTo>
                  <a:lnTo>
                    <a:pt x="512" y="252"/>
                  </a:lnTo>
                  <a:lnTo>
                    <a:pt x="514" y="247"/>
                  </a:lnTo>
                  <a:lnTo>
                    <a:pt x="514" y="240"/>
                  </a:lnTo>
                  <a:lnTo>
                    <a:pt x="517" y="240"/>
                  </a:lnTo>
                  <a:lnTo>
                    <a:pt x="519" y="240"/>
                  </a:lnTo>
                  <a:lnTo>
                    <a:pt x="522" y="240"/>
                  </a:lnTo>
                  <a:lnTo>
                    <a:pt x="532" y="237"/>
                  </a:lnTo>
                  <a:lnTo>
                    <a:pt x="540" y="240"/>
                  </a:lnTo>
                  <a:lnTo>
                    <a:pt x="547" y="240"/>
                  </a:lnTo>
                  <a:lnTo>
                    <a:pt x="547" y="237"/>
                  </a:lnTo>
                  <a:lnTo>
                    <a:pt x="550" y="237"/>
                  </a:lnTo>
                  <a:lnTo>
                    <a:pt x="547" y="227"/>
                  </a:lnTo>
                  <a:lnTo>
                    <a:pt x="547" y="224"/>
                  </a:lnTo>
                  <a:lnTo>
                    <a:pt x="547" y="222"/>
                  </a:lnTo>
                  <a:lnTo>
                    <a:pt x="547" y="219"/>
                  </a:lnTo>
                  <a:lnTo>
                    <a:pt x="550" y="217"/>
                  </a:lnTo>
                  <a:lnTo>
                    <a:pt x="552" y="217"/>
                  </a:lnTo>
                  <a:lnTo>
                    <a:pt x="555" y="214"/>
                  </a:lnTo>
                  <a:lnTo>
                    <a:pt x="555" y="209"/>
                  </a:lnTo>
                  <a:lnTo>
                    <a:pt x="555" y="207"/>
                  </a:lnTo>
                  <a:lnTo>
                    <a:pt x="555" y="204"/>
                  </a:lnTo>
                  <a:lnTo>
                    <a:pt x="560" y="196"/>
                  </a:lnTo>
                  <a:lnTo>
                    <a:pt x="558" y="191"/>
                  </a:lnTo>
                  <a:lnTo>
                    <a:pt x="560" y="189"/>
                  </a:lnTo>
                  <a:lnTo>
                    <a:pt x="563" y="189"/>
                  </a:lnTo>
                  <a:lnTo>
                    <a:pt x="565" y="186"/>
                  </a:lnTo>
                  <a:lnTo>
                    <a:pt x="568" y="186"/>
                  </a:lnTo>
                  <a:lnTo>
                    <a:pt x="570" y="186"/>
                  </a:lnTo>
                  <a:lnTo>
                    <a:pt x="573" y="186"/>
                  </a:lnTo>
                  <a:lnTo>
                    <a:pt x="575" y="186"/>
                  </a:lnTo>
                  <a:lnTo>
                    <a:pt x="580" y="184"/>
                  </a:lnTo>
                  <a:lnTo>
                    <a:pt x="583" y="181"/>
                  </a:lnTo>
                  <a:lnTo>
                    <a:pt x="586" y="181"/>
                  </a:lnTo>
                  <a:lnTo>
                    <a:pt x="591" y="176"/>
                  </a:lnTo>
                  <a:lnTo>
                    <a:pt x="591" y="173"/>
                  </a:lnTo>
                  <a:lnTo>
                    <a:pt x="591" y="168"/>
                  </a:lnTo>
                  <a:lnTo>
                    <a:pt x="593" y="166"/>
                  </a:lnTo>
                  <a:lnTo>
                    <a:pt x="598" y="163"/>
                  </a:lnTo>
                  <a:lnTo>
                    <a:pt x="601" y="163"/>
                  </a:lnTo>
                  <a:lnTo>
                    <a:pt x="603" y="163"/>
                  </a:lnTo>
                  <a:lnTo>
                    <a:pt x="603" y="161"/>
                  </a:lnTo>
                  <a:lnTo>
                    <a:pt x="606" y="161"/>
                  </a:lnTo>
                  <a:lnTo>
                    <a:pt x="611" y="158"/>
                  </a:lnTo>
                  <a:lnTo>
                    <a:pt x="614" y="156"/>
                  </a:lnTo>
                  <a:lnTo>
                    <a:pt x="616" y="156"/>
                  </a:lnTo>
                  <a:lnTo>
                    <a:pt x="619" y="156"/>
                  </a:lnTo>
                  <a:lnTo>
                    <a:pt x="621" y="156"/>
                  </a:lnTo>
                  <a:lnTo>
                    <a:pt x="626" y="158"/>
                  </a:lnTo>
                  <a:lnTo>
                    <a:pt x="629" y="158"/>
                  </a:lnTo>
                  <a:lnTo>
                    <a:pt x="631" y="158"/>
                  </a:lnTo>
                  <a:lnTo>
                    <a:pt x="634" y="158"/>
                  </a:lnTo>
                  <a:lnTo>
                    <a:pt x="636" y="158"/>
                  </a:lnTo>
                  <a:lnTo>
                    <a:pt x="636" y="156"/>
                  </a:lnTo>
                  <a:lnTo>
                    <a:pt x="639" y="156"/>
                  </a:lnTo>
                  <a:lnTo>
                    <a:pt x="652" y="153"/>
                  </a:lnTo>
                  <a:lnTo>
                    <a:pt x="657" y="153"/>
                  </a:lnTo>
                  <a:lnTo>
                    <a:pt x="667" y="143"/>
                  </a:lnTo>
                  <a:lnTo>
                    <a:pt x="670" y="143"/>
                  </a:lnTo>
                  <a:lnTo>
                    <a:pt x="672" y="143"/>
                  </a:lnTo>
                  <a:lnTo>
                    <a:pt x="682" y="145"/>
                  </a:lnTo>
                  <a:lnTo>
                    <a:pt x="687" y="145"/>
                  </a:lnTo>
                  <a:lnTo>
                    <a:pt x="690" y="145"/>
                  </a:lnTo>
                  <a:lnTo>
                    <a:pt x="695" y="148"/>
                  </a:lnTo>
                  <a:lnTo>
                    <a:pt x="703" y="148"/>
                  </a:lnTo>
                  <a:lnTo>
                    <a:pt x="710" y="148"/>
                  </a:lnTo>
                  <a:lnTo>
                    <a:pt x="715" y="148"/>
                  </a:lnTo>
                  <a:lnTo>
                    <a:pt x="720" y="143"/>
                  </a:lnTo>
                  <a:lnTo>
                    <a:pt x="726" y="140"/>
                  </a:lnTo>
                  <a:lnTo>
                    <a:pt x="728" y="143"/>
                  </a:lnTo>
                  <a:lnTo>
                    <a:pt x="731" y="143"/>
                  </a:lnTo>
                  <a:lnTo>
                    <a:pt x="731" y="145"/>
                  </a:lnTo>
                  <a:lnTo>
                    <a:pt x="733" y="148"/>
                  </a:lnTo>
                  <a:lnTo>
                    <a:pt x="738" y="151"/>
                  </a:lnTo>
                  <a:lnTo>
                    <a:pt x="741" y="153"/>
                  </a:lnTo>
                  <a:lnTo>
                    <a:pt x="743" y="156"/>
                  </a:lnTo>
                  <a:lnTo>
                    <a:pt x="746" y="156"/>
                  </a:lnTo>
                  <a:lnTo>
                    <a:pt x="748" y="158"/>
                  </a:lnTo>
                  <a:lnTo>
                    <a:pt x="751" y="158"/>
                  </a:lnTo>
                  <a:lnTo>
                    <a:pt x="754" y="161"/>
                  </a:lnTo>
                  <a:lnTo>
                    <a:pt x="754" y="163"/>
                  </a:lnTo>
                  <a:lnTo>
                    <a:pt x="756" y="163"/>
                  </a:lnTo>
                  <a:lnTo>
                    <a:pt x="756" y="166"/>
                  </a:lnTo>
                  <a:lnTo>
                    <a:pt x="756" y="168"/>
                  </a:lnTo>
                  <a:lnTo>
                    <a:pt x="761" y="171"/>
                  </a:lnTo>
                  <a:lnTo>
                    <a:pt x="769" y="184"/>
                  </a:lnTo>
                  <a:lnTo>
                    <a:pt x="766" y="186"/>
                  </a:lnTo>
                  <a:lnTo>
                    <a:pt x="769" y="186"/>
                  </a:lnTo>
                  <a:lnTo>
                    <a:pt x="771" y="189"/>
                  </a:lnTo>
                  <a:lnTo>
                    <a:pt x="774" y="189"/>
                  </a:lnTo>
                  <a:lnTo>
                    <a:pt x="776" y="189"/>
                  </a:lnTo>
                  <a:lnTo>
                    <a:pt x="779" y="189"/>
                  </a:lnTo>
                  <a:lnTo>
                    <a:pt x="776" y="191"/>
                  </a:lnTo>
                  <a:lnTo>
                    <a:pt x="779" y="194"/>
                  </a:lnTo>
                  <a:lnTo>
                    <a:pt x="779" y="196"/>
                  </a:lnTo>
                  <a:lnTo>
                    <a:pt x="779" y="199"/>
                  </a:lnTo>
                  <a:lnTo>
                    <a:pt x="776" y="201"/>
                  </a:lnTo>
                  <a:lnTo>
                    <a:pt x="779" y="204"/>
                  </a:lnTo>
                  <a:lnTo>
                    <a:pt x="782" y="207"/>
                  </a:lnTo>
                  <a:lnTo>
                    <a:pt x="787" y="207"/>
                  </a:lnTo>
                  <a:lnTo>
                    <a:pt x="789" y="209"/>
                  </a:lnTo>
                  <a:lnTo>
                    <a:pt x="789" y="212"/>
                  </a:lnTo>
                  <a:lnTo>
                    <a:pt x="792" y="214"/>
                  </a:lnTo>
                  <a:lnTo>
                    <a:pt x="792" y="217"/>
                  </a:lnTo>
                  <a:lnTo>
                    <a:pt x="794" y="217"/>
                  </a:lnTo>
                  <a:lnTo>
                    <a:pt x="797" y="217"/>
                  </a:lnTo>
                  <a:lnTo>
                    <a:pt x="799" y="217"/>
                  </a:lnTo>
                  <a:lnTo>
                    <a:pt x="802" y="219"/>
                  </a:lnTo>
                  <a:lnTo>
                    <a:pt x="802" y="224"/>
                  </a:lnTo>
                  <a:lnTo>
                    <a:pt x="804" y="224"/>
                  </a:lnTo>
                  <a:lnTo>
                    <a:pt x="807" y="227"/>
                  </a:lnTo>
                  <a:lnTo>
                    <a:pt x="810" y="229"/>
                  </a:lnTo>
                  <a:lnTo>
                    <a:pt x="815" y="229"/>
                  </a:lnTo>
                  <a:lnTo>
                    <a:pt x="817" y="232"/>
                  </a:lnTo>
                  <a:lnTo>
                    <a:pt x="820" y="232"/>
                  </a:lnTo>
                  <a:lnTo>
                    <a:pt x="822" y="229"/>
                  </a:lnTo>
                  <a:lnTo>
                    <a:pt x="827" y="235"/>
                  </a:lnTo>
                  <a:lnTo>
                    <a:pt x="830" y="235"/>
                  </a:lnTo>
                  <a:lnTo>
                    <a:pt x="832" y="235"/>
                  </a:lnTo>
                  <a:lnTo>
                    <a:pt x="835" y="224"/>
                  </a:lnTo>
                  <a:lnTo>
                    <a:pt x="838" y="224"/>
                  </a:lnTo>
                  <a:lnTo>
                    <a:pt x="840" y="224"/>
                  </a:lnTo>
                  <a:lnTo>
                    <a:pt x="838" y="227"/>
                  </a:lnTo>
                  <a:lnTo>
                    <a:pt x="840" y="227"/>
                  </a:lnTo>
                  <a:lnTo>
                    <a:pt x="843" y="227"/>
                  </a:lnTo>
                  <a:lnTo>
                    <a:pt x="848" y="232"/>
                  </a:lnTo>
                  <a:lnTo>
                    <a:pt x="850" y="232"/>
                  </a:lnTo>
                  <a:lnTo>
                    <a:pt x="850" y="229"/>
                  </a:lnTo>
                  <a:lnTo>
                    <a:pt x="855" y="227"/>
                  </a:lnTo>
                  <a:lnTo>
                    <a:pt x="858" y="227"/>
                  </a:lnTo>
                  <a:lnTo>
                    <a:pt x="860" y="224"/>
                  </a:lnTo>
                  <a:lnTo>
                    <a:pt x="863" y="224"/>
                  </a:lnTo>
                  <a:lnTo>
                    <a:pt x="866" y="224"/>
                  </a:lnTo>
                  <a:lnTo>
                    <a:pt x="866" y="222"/>
                  </a:lnTo>
                  <a:lnTo>
                    <a:pt x="863" y="222"/>
                  </a:lnTo>
                  <a:lnTo>
                    <a:pt x="863" y="219"/>
                  </a:lnTo>
                  <a:lnTo>
                    <a:pt x="866" y="217"/>
                  </a:lnTo>
                  <a:lnTo>
                    <a:pt x="868" y="217"/>
                  </a:lnTo>
                  <a:lnTo>
                    <a:pt x="871" y="222"/>
                  </a:lnTo>
                  <a:lnTo>
                    <a:pt x="873" y="222"/>
                  </a:lnTo>
                  <a:lnTo>
                    <a:pt x="876" y="222"/>
                  </a:lnTo>
                  <a:lnTo>
                    <a:pt x="876" y="219"/>
                  </a:lnTo>
                  <a:lnTo>
                    <a:pt x="878" y="219"/>
                  </a:lnTo>
                  <a:lnTo>
                    <a:pt x="881" y="219"/>
                  </a:lnTo>
                  <a:lnTo>
                    <a:pt x="883" y="222"/>
                  </a:lnTo>
                  <a:lnTo>
                    <a:pt x="888" y="222"/>
                  </a:lnTo>
                  <a:lnTo>
                    <a:pt x="891" y="219"/>
                  </a:lnTo>
                  <a:lnTo>
                    <a:pt x="894" y="219"/>
                  </a:lnTo>
                  <a:lnTo>
                    <a:pt x="896" y="219"/>
                  </a:lnTo>
                  <a:lnTo>
                    <a:pt x="901" y="219"/>
                  </a:lnTo>
                  <a:lnTo>
                    <a:pt x="906" y="222"/>
                  </a:lnTo>
                  <a:lnTo>
                    <a:pt x="914" y="217"/>
                  </a:lnTo>
                  <a:lnTo>
                    <a:pt x="916" y="219"/>
                  </a:lnTo>
                  <a:lnTo>
                    <a:pt x="914" y="219"/>
                  </a:lnTo>
                  <a:lnTo>
                    <a:pt x="914" y="222"/>
                  </a:lnTo>
                  <a:lnTo>
                    <a:pt x="914" y="224"/>
                  </a:lnTo>
                  <a:lnTo>
                    <a:pt x="919" y="224"/>
                  </a:lnTo>
                  <a:lnTo>
                    <a:pt x="922" y="227"/>
                  </a:lnTo>
                  <a:lnTo>
                    <a:pt x="924" y="229"/>
                  </a:lnTo>
                  <a:lnTo>
                    <a:pt x="924" y="232"/>
                  </a:lnTo>
                  <a:lnTo>
                    <a:pt x="924" y="235"/>
                  </a:lnTo>
                  <a:lnTo>
                    <a:pt x="932" y="232"/>
                  </a:lnTo>
                  <a:lnTo>
                    <a:pt x="934" y="235"/>
                  </a:lnTo>
                  <a:lnTo>
                    <a:pt x="937" y="235"/>
                  </a:lnTo>
                  <a:lnTo>
                    <a:pt x="939" y="237"/>
                  </a:lnTo>
                  <a:lnTo>
                    <a:pt x="944" y="235"/>
                  </a:lnTo>
                  <a:lnTo>
                    <a:pt x="947" y="232"/>
                  </a:lnTo>
                  <a:lnTo>
                    <a:pt x="952" y="227"/>
                  </a:lnTo>
                  <a:lnTo>
                    <a:pt x="955" y="227"/>
                  </a:lnTo>
                  <a:lnTo>
                    <a:pt x="955" y="224"/>
                  </a:lnTo>
                  <a:lnTo>
                    <a:pt x="957" y="229"/>
                  </a:lnTo>
                  <a:lnTo>
                    <a:pt x="962" y="224"/>
                  </a:lnTo>
                  <a:lnTo>
                    <a:pt x="965" y="224"/>
                  </a:lnTo>
                  <a:lnTo>
                    <a:pt x="962" y="232"/>
                  </a:lnTo>
                  <a:lnTo>
                    <a:pt x="962" y="235"/>
                  </a:lnTo>
                  <a:lnTo>
                    <a:pt x="960" y="235"/>
                  </a:lnTo>
                  <a:lnTo>
                    <a:pt x="960" y="237"/>
                  </a:lnTo>
                  <a:lnTo>
                    <a:pt x="960" y="240"/>
                  </a:lnTo>
                  <a:lnTo>
                    <a:pt x="967" y="240"/>
                  </a:lnTo>
                  <a:lnTo>
                    <a:pt x="970" y="242"/>
                  </a:lnTo>
                  <a:lnTo>
                    <a:pt x="970" y="245"/>
                  </a:lnTo>
                  <a:lnTo>
                    <a:pt x="967" y="247"/>
                  </a:lnTo>
                  <a:lnTo>
                    <a:pt x="962" y="250"/>
                  </a:lnTo>
                  <a:lnTo>
                    <a:pt x="960" y="250"/>
                  </a:lnTo>
                  <a:lnTo>
                    <a:pt x="960" y="255"/>
                  </a:lnTo>
                  <a:lnTo>
                    <a:pt x="960" y="257"/>
                  </a:lnTo>
                  <a:lnTo>
                    <a:pt x="962" y="260"/>
                  </a:lnTo>
                  <a:lnTo>
                    <a:pt x="967" y="260"/>
                  </a:lnTo>
                  <a:lnTo>
                    <a:pt x="965" y="265"/>
                  </a:lnTo>
                  <a:lnTo>
                    <a:pt x="962" y="268"/>
                  </a:lnTo>
                  <a:lnTo>
                    <a:pt x="960" y="275"/>
                  </a:lnTo>
                  <a:lnTo>
                    <a:pt x="957" y="275"/>
                  </a:lnTo>
                  <a:lnTo>
                    <a:pt x="970" y="270"/>
                  </a:lnTo>
                  <a:lnTo>
                    <a:pt x="972" y="268"/>
                  </a:lnTo>
                  <a:lnTo>
                    <a:pt x="972" y="265"/>
                  </a:lnTo>
                  <a:lnTo>
                    <a:pt x="975" y="270"/>
                  </a:lnTo>
                  <a:lnTo>
                    <a:pt x="978" y="273"/>
                  </a:lnTo>
                  <a:lnTo>
                    <a:pt x="978" y="275"/>
                  </a:lnTo>
                  <a:lnTo>
                    <a:pt x="975" y="278"/>
                  </a:lnTo>
                  <a:lnTo>
                    <a:pt x="975" y="280"/>
                  </a:lnTo>
                  <a:lnTo>
                    <a:pt x="970" y="285"/>
                  </a:lnTo>
                  <a:lnTo>
                    <a:pt x="965" y="288"/>
                  </a:lnTo>
                  <a:lnTo>
                    <a:pt x="962" y="288"/>
                  </a:lnTo>
                  <a:lnTo>
                    <a:pt x="962" y="290"/>
                  </a:lnTo>
                  <a:lnTo>
                    <a:pt x="965" y="293"/>
                  </a:lnTo>
                  <a:lnTo>
                    <a:pt x="967" y="293"/>
                  </a:lnTo>
                  <a:lnTo>
                    <a:pt x="970" y="290"/>
                  </a:lnTo>
                  <a:lnTo>
                    <a:pt x="972" y="290"/>
                  </a:lnTo>
                  <a:lnTo>
                    <a:pt x="983" y="288"/>
                  </a:lnTo>
                  <a:lnTo>
                    <a:pt x="985" y="290"/>
                  </a:lnTo>
                  <a:lnTo>
                    <a:pt x="983" y="293"/>
                  </a:lnTo>
                  <a:lnTo>
                    <a:pt x="983" y="296"/>
                  </a:lnTo>
                  <a:lnTo>
                    <a:pt x="983" y="298"/>
                  </a:lnTo>
                  <a:lnTo>
                    <a:pt x="980" y="301"/>
                  </a:lnTo>
                  <a:lnTo>
                    <a:pt x="980" y="303"/>
                  </a:lnTo>
                  <a:lnTo>
                    <a:pt x="980" y="308"/>
                  </a:lnTo>
                  <a:lnTo>
                    <a:pt x="980" y="311"/>
                  </a:lnTo>
                  <a:lnTo>
                    <a:pt x="983" y="311"/>
                  </a:lnTo>
                  <a:lnTo>
                    <a:pt x="988" y="313"/>
                  </a:lnTo>
                  <a:lnTo>
                    <a:pt x="998" y="316"/>
                  </a:lnTo>
                  <a:lnTo>
                    <a:pt x="1000" y="318"/>
                  </a:lnTo>
                  <a:lnTo>
                    <a:pt x="998" y="321"/>
                  </a:lnTo>
                  <a:lnTo>
                    <a:pt x="995" y="321"/>
                  </a:lnTo>
                  <a:lnTo>
                    <a:pt x="993" y="324"/>
                  </a:lnTo>
                  <a:lnTo>
                    <a:pt x="990" y="324"/>
                  </a:lnTo>
                  <a:lnTo>
                    <a:pt x="990" y="321"/>
                  </a:lnTo>
                  <a:lnTo>
                    <a:pt x="988" y="318"/>
                  </a:lnTo>
                  <a:lnTo>
                    <a:pt x="985" y="321"/>
                  </a:lnTo>
                  <a:lnTo>
                    <a:pt x="983" y="318"/>
                  </a:lnTo>
                  <a:lnTo>
                    <a:pt x="980" y="324"/>
                  </a:lnTo>
                  <a:lnTo>
                    <a:pt x="980" y="329"/>
                  </a:lnTo>
                  <a:lnTo>
                    <a:pt x="983" y="329"/>
                  </a:lnTo>
                  <a:lnTo>
                    <a:pt x="985" y="329"/>
                  </a:lnTo>
                  <a:lnTo>
                    <a:pt x="988" y="329"/>
                  </a:lnTo>
                  <a:lnTo>
                    <a:pt x="990" y="329"/>
                  </a:lnTo>
                  <a:lnTo>
                    <a:pt x="993" y="329"/>
                  </a:lnTo>
                  <a:lnTo>
                    <a:pt x="995" y="329"/>
                  </a:lnTo>
                  <a:lnTo>
                    <a:pt x="998" y="329"/>
                  </a:lnTo>
                  <a:lnTo>
                    <a:pt x="998" y="331"/>
                  </a:lnTo>
                  <a:lnTo>
                    <a:pt x="995" y="331"/>
                  </a:lnTo>
                  <a:lnTo>
                    <a:pt x="990" y="336"/>
                  </a:lnTo>
                  <a:lnTo>
                    <a:pt x="990" y="339"/>
                  </a:lnTo>
                  <a:lnTo>
                    <a:pt x="988" y="339"/>
                  </a:lnTo>
                  <a:lnTo>
                    <a:pt x="990" y="341"/>
                  </a:lnTo>
                  <a:lnTo>
                    <a:pt x="993" y="341"/>
                  </a:lnTo>
                  <a:lnTo>
                    <a:pt x="995" y="341"/>
                  </a:lnTo>
                  <a:lnTo>
                    <a:pt x="998" y="341"/>
                  </a:lnTo>
                  <a:lnTo>
                    <a:pt x="1000" y="339"/>
                  </a:lnTo>
                  <a:lnTo>
                    <a:pt x="1003" y="336"/>
                  </a:lnTo>
                  <a:lnTo>
                    <a:pt x="1006" y="336"/>
                  </a:lnTo>
                  <a:lnTo>
                    <a:pt x="1008" y="334"/>
                  </a:lnTo>
                  <a:lnTo>
                    <a:pt x="1011" y="331"/>
                  </a:lnTo>
                  <a:lnTo>
                    <a:pt x="1013" y="331"/>
                  </a:lnTo>
                  <a:lnTo>
                    <a:pt x="1016" y="331"/>
                  </a:lnTo>
                  <a:lnTo>
                    <a:pt x="1018" y="329"/>
                  </a:lnTo>
                  <a:lnTo>
                    <a:pt x="1021" y="331"/>
                  </a:lnTo>
                  <a:lnTo>
                    <a:pt x="1018" y="334"/>
                  </a:lnTo>
                  <a:lnTo>
                    <a:pt x="1016" y="341"/>
                  </a:lnTo>
                  <a:lnTo>
                    <a:pt x="1013" y="344"/>
                  </a:lnTo>
                  <a:lnTo>
                    <a:pt x="1011" y="344"/>
                  </a:lnTo>
                  <a:lnTo>
                    <a:pt x="1011" y="346"/>
                  </a:lnTo>
                  <a:lnTo>
                    <a:pt x="1013" y="349"/>
                  </a:lnTo>
                  <a:lnTo>
                    <a:pt x="1013" y="352"/>
                  </a:lnTo>
                  <a:lnTo>
                    <a:pt x="1016" y="352"/>
                  </a:lnTo>
                  <a:lnTo>
                    <a:pt x="1018" y="352"/>
                  </a:lnTo>
                  <a:lnTo>
                    <a:pt x="1021" y="349"/>
                  </a:lnTo>
                  <a:lnTo>
                    <a:pt x="1023" y="352"/>
                  </a:lnTo>
                  <a:lnTo>
                    <a:pt x="1026" y="352"/>
                  </a:lnTo>
                  <a:lnTo>
                    <a:pt x="1026" y="354"/>
                  </a:lnTo>
                  <a:lnTo>
                    <a:pt x="1028" y="357"/>
                  </a:lnTo>
                  <a:lnTo>
                    <a:pt x="1031" y="359"/>
                  </a:lnTo>
                  <a:lnTo>
                    <a:pt x="1031" y="362"/>
                  </a:lnTo>
                  <a:lnTo>
                    <a:pt x="1034" y="362"/>
                  </a:lnTo>
                  <a:lnTo>
                    <a:pt x="1039" y="362"/>
                  </a:lnTo>
                  <a:lnTo>
                    <a:pt x="1039" y="364"/>
                  </a:lnTo>
                  <a:lnTo>
                    <a:pt x="1039" y="367"/>
                  </a:lnTo>
                  <a:lnTo>
                    <a:pt x="1039" y="369"/>
                  </a:lnTo>
                  <a:lnTo>
                    <a:pt x="1044" y="372"/>
                  </a:lnTo>
                  <a:lnTo>
                    <a:pt x="1041" y="374"/>
                  </a:lnTo>
                  <a:lnTo>
                    <a:pt x="1039" y="377"/>
                  </a:lnTo>
                  <a:lnTo>
                    <a:pt x="1041" y="380"/>
                  </a:lnTo>
                  <a:lnTo>
                    <a:pt x="1041" y="382"/>
                  </a:lnTo>
                  <a:lnTo>
                    <a:pt x="1036" y="380"/>
                  </a:lnTo>
                  <a:lnTo>
                    <a:pt x="1031" y="377"/>
                  </a:lnTo>
                  <a:lnTo>
                    <a:pt x="1028" y="380"/>
                  </a:lnTo>
                  <a:lnTo>
                    <a:pt x="1028" y="382"/>
                  </a:lnTo>
                  <a:lnTo>
                    <a:pt x="1028" y="385"/>
                  </a:lnTo>
                  <a:lnTo>
                    <a:pt x="1028" y="387"/>
                  </a:lnTo>
                  <a:lnTo>
                    <a:pt x="1028" y="392"/>
                  </a:lnTo>
                  <a:lnTo>
                    <a:pt x="1031" y="395"/>
                  </a:lnTo>
                  <a:lnTo>
                    <a:pt x="1036" y="397"/>
                  </a:lnTo>
                  <a:lnTo>
                    <a:pt x="1041" y="397"/>
                  </a:lnTo>
                  <a:lnTo>
                    <a:pt x="1041" y="400"/>
                  </a:lnTo>
                  <a:lnTo>
                    <a:pt x="1041" y="402"/>
                  </a:lnTo>
                  <a:lnTo>
                    <a:pt x="1041" y="405"/>
                  </a:lnTo>
                  <a:lnTo>
                    <a:pt x="1044" y="405"/>
                  </a:lnTo>
                  <a:lnTo>
                    <a:pt x="1049" y="408"/>
                  </a:lnTo>
                  <a:lnTo>
                    <a:pt x="1051" y="410"/>
                  </a:lnTo>
                  <a:lnTo>
                    <a:pt x="1049" y="410"/>
                  </a:lnTo>
                  <a:lnTo>
                    <a:pt x="1049" y="413"/>
                  </a:lnTo>
                  <a:lnTo>
                    <a:pt x="1044" y="413"/>
                  </a:lnTo>
                  <a:lnTo>
                    <a:pt x="1041" y="415"/>
                  </a:lnTo>
                  <a:lnTo>
                    <a:pt x="1041" y="418"/>
                  </a:lnTo>
                  <a:lnTo>
                    <a:pt x="1044" y="420"/>
                  </a:lnTo>
                  <a:lnTo>
                    <a:pt x="1044" y="423"/>
                  </a:lnTo>
                  <a:lnTo>
                    <a:pt x="1044" y="425"/>
                  </a:lnTo>
                  <a:lnTo>
                    <a:pt x="1041" y="428"/>
                  </a:lnTo>
                  <a:lnTo>
                    <a:pt x="1041" y="430"/>
                  </a:lnTo>
                  <a:lnTo>
                    <a:pt x="1036" y="430"/>
                  </a:lnTo>
                  <a:lnTo>
                    <a:pt x="1036" y="433"/>
                  </a:lnTo>
                  <a:lnTo>
                    <a:pt x="1039" y="436"/>
                  </a:lnTo>
                  <a:lnTo>
                    <a:pt x="1039" y="438"/>
                  </a:lnTo>
                  <a:lnTo>
                    <a:pt x="1039" y="441"/>
                  </a:lnTo>
                  <a:lnTo>
                    <a:pt x="1044" y="443"/>
                  </a:lnTo>
                  <a:lnTo>
                    <a:pt x="1046" y="446"/>
                  </a:lnTo>
                  <a:lnTo>
                    <a:pt x="1054" y="448"/>
                  </a:lnTo>
                  <a:lnTo>
                    <a:pt x="1056" y="451"/>
                  </a:lnTo>
                  <a:lnTo>
                    <a:pt x="1059" y="448"/>
                  </a:lnTo>
                  <a:lnTo>
                    <a:pt x="1059" y="446"/>
                  </a:lnTo>
                  <a:lnTo>
                    <a:pt x="1059" y="443"/>
                  </a:lnTo>
                  <a:lnTo>
                    <a:pt x="1062" y="443"/>
                  </a:lnTo>
                  <a:lnTo>
                    <a:pt x="1064" y="441"/>
                  </a:lnTo>
                  <a:lnTo>
                    <a:pt x="1067" y="441"/>
                  </a:lnTo>
                  <a:lnTo>
                    <a:pt x="1072" y="443"/>
                  </a:lnTo>
                  <a:lnTo>
                    <a:pt x="1077" y="448"/>
                  </a:lnTo>
                  <a:lnTo>
                    <a:pt x="1082" y="448"/>
                  </a:lnTo>
                  <a:lnTo>
                    <a:pt x="1084" y="448"/>
                  </a:lnTo>
                  <a:lnTo>
                    <a:pt x="1084" y="451"/>
                  </a:lnTo>
                  <a:lnTo>
                    <a:pt x="1092" y="451"/>
                  </a:lnTo>
                  <a:lnTo>
                    <a:pt x="1097" y="456"/>
                  </a:lnTo>
                  <a:lnTo>
                    <a:pt x="1100" y="456"/>
                  </a:lnTo>
                  <a:lnTo>
                    <a:pt x="1102" y="453"/>
                  </a:lnTo>
                  <a:lnTo>
                    <a:pt x="1110" y="456"/>
                  </a:lnTo>
                  <a:lnTo>
                    <a:pt x="1112" y="456"/>
                  </a:lnTo>
                  <a:lnTo>
                    <a:pt x="1112" y="458"/>
                  </a:lnTo>
                  <a:lnTo>
                    <a:pt x="1112" y="461"/>
                  </a:lnTo>
                  <a:lnTo>
                    <a:pt x="1115" y="464"/>
                  </a:lnTo>
                  <a:lnTo>
                    <a:pt x="1118" y="466"/>
                  </a:lnTo>
                  <a:lnTo>
                    <a:pt x="1120" y="466"/>
                  </a:lnTo>
                  <a:lnTo>
                    <a:pt x="1123" y="466"/>
                  </a:lnTo>
                  <a:lnTo>
                    <a:pt x="1125" y="466"/>
                  </a:lnTo>
                  <a:lnTo>
                    <a:pt x="1130" y="471"/>
                  </a:lnTo>
                  <a:lnTo>
                    <a:pt x="1133" y="471"/>
                  </a:lnTo>
                  <a:lnTo>
                    <a:pt x="1133" y="474"/>
                  </a:lnTo>
                  <a:lnTo>
                    <a:pt x="1130" y="476"/>
                  </a:lnTo>
                  <a:lnTo>
                    <a:pt x="1130" y="479"/>
                  </a:lnTo>
                  <a:lnTo>
                    <a:pt x="1130" y="481"/>
                  </a:lnTo>
                  <a:lnTo>
                    <a:pt x="1128" y="489"/>
                  </a:lnTo>
                  <a:lnTo>
                    <a:pt x="1130" y="489"/>
                  </a:lnTo>
                  <a:lnTo>
                    <a:pt x="1130" y="492"/>
                  </a:lnTo>
                  <a:lnTo>
                    <a:pt x="1133" y="494"/>
                  </a:lnTo>
                  <a:lnTo>
                    <a:pt x="1133" y="497"/>
                  </a:lnTo>
                  <a:lnTo>
                    <a:pt x="1128" y="497"/>
                  </a:lnTo>
                  <a:lnTo>
                    <a:pt x="1123" y="497"/>
                  </a:lnTo>
                  <a:lnTo>
                    <a:pt x="1118" y="497"/>
                  </a:lnTo>
                  <a:lnTo>
                    <a:pt x="1123" y="504"/>
                  </a:lnTo>
                  <a:lnTo>
                    <a:pt x="1125" y="504"/>
                  </a:lnTo>
                  <a:lnTo>
                    <a:pt x="1128" y="504"/>
                  </a:lnTo>
                  <a:lnTo>
                    <a:pt x="1128" y="507"/>
                  </a:lnTo>
                  <a:lnTo>
                    <a:pt x="1128" y="512"/>
                  </a:lnTo>
                  <a:lnTo>
                    <a:pt x="1130" y="512"/>
                  </a:lnTo>
                  <a:lnTo>
                    <a:pt x="1133" y="512"/>
                  </a:lnTo>
                  <a:lnTo>
                    <a:pt x="1135" y="512"/>
                  </a:lnTo>
                  <a:lnTo>
                    <a:pt x="1135" y="520"/>
                  </a:lnTo>
                  <a:lnTo>
                    <a:pt x="1138" y="522"/>
                  </a:lnTo>
                  <a:lnTo>
                    <a:pt x="1143" y="522"/>
                  </a:lnTo>
                  <a:lnTo>
                    <a:pt x="1143" y="520"/>
                  </a:lnTo>
                  <a:lnTo>
                    <a:pt x="1140" y="514"/>
                  </a:lnTo>
                  <a:lnTo>
                    <a:pt x="1143" y="512"/>
                  </a:lnTo>
                  <a:lnTo>
                    <a:pt x="1148" y="512"/>
                  </a:lnTo>
                  <a:lnTo>
                    <a:pt x="1153" y="514"/>
                  </a:lnTo>
                  <a:lnTo>
                    <a:pt x="1156" y="514"/>
                  </a:lnTo>
                  <a:lnTo>
                    <a:pt x="1158" y="514"/>
                  </a:lnTo>
                  <a:lnTo>
                    <a:pt x="1161" y="517"/>
                  </a:lnTo>
                  <a:lnTo>
                    <a:pt x="1158" y="520"/>
                  </a:lnTo>
                  <a:lnTo>
                    <a:pt x="1161" y="522"/>
                  </a:lnTo>
                  <a:lnTo>
                    <a:pt x="1166" y="525"/>
                  </a:lnTo>
                  <a:lnTo>
                    <a:pt x="1166" y="530"/>
                  </a:lnTo>
                  <a:lnTo>
                    <a:pt x="1168" y="532"/>
                  </a:lnTo>
                  <a:lnTo>
                    <a:pt x="1174" y="545"/>
                  </a:lnTo>
                  <a:lnTo>
                    <a:pt x="1176" y="548"/>
                  </a:lnTo>
                  <a:lnTo>
                    <a:pt x="1179" y="548"/>
                  </a:lnTo>
                  <a:lnTo>
                    <a:pt x="1181" y="548"/>
                  </a:lnTo>
                  <a:lnTo>
                    <a:pt x="1181" y="550"/>
                  </a:lnTo>
                  <a:lnTo>
                    <a:pt x="1181" y="553"/>
                  </a:lnTo>
                  <a:lnTo>
                    <a:pt x="1184" y="553"/>
                  </a:lnTo>
                  <a:lnTo>
                    <a:pt x="1186" y="553"/>
                  </a:lnTo>
                  <a:lnTo>
                    <a:pt x="1189" y="553"/>
                  </a:lnTo>
                  <a:lnTo>
                    <a:pt x="1191" y="550"/>
                  </a:lnTo>
                  <a:lnTo>
                    <a:pt x="1191" y="548"/>
                  </a:lnTo>
                  <a:lnTo>
                    <a:pt x="1191" y="545"/>
                  </a:lnTo>
                  <a:lnTo>
                    <a:pt x="1196" y="548"/>
                  </a:lnTo>
                  <a:lnTo>
                    <a:pt x="1202" y="542"/>
                  </a:lnTo>
                  <a:lnTo>
                    <a:pt x="1202" y="540"/>
                  </a:lnTo>
                  <a:lnTo>
                    <a:pt x="1199" y="537"/>
                  </a:lnTo>
                  <a:lnTo>
                    <a:pt x="1202" y="537"/>
                  </a:lnTo>
                  <a:lnTo>
                    <a:pt x="1202" y="535"/>
                  </a:lnTo>
                  <a:lnTo>
                    <a:pt x="1204" y="532"/>
                  </a:lnTo>
                  <a:lnTo>
                    <a:pt x="1207" y="532"/>
                  </a:lnTo>
                  <a:lnTo>
                    <a:pt x="1209" y="537"/>
                  </a:lnTo>
                  <a:lnTo>
                    <a:pt x="1212" y="537"/>
                  </a:lnTo>
                  <a:lnTo>
                    <a:pt x="1214" y="540"/>
                  </a:lnTo>
                  <a:lnTo>
                    <a:pt x="1217" y="540"/>
                  </a:lnTo>
                  <a:lnTo>
                    <a:pt x="1219" y="535"/>
                  </a:lnTo>
                  <a:lnTo>
                    <a:pt x="1222" y="535"/>
                  </a:lnTo>
                  <a:lnTo>
                    <a:pt x="1222" y="530"/>
                  </a:lnTo>
                  <a:lnTo>
                    <a:pt x="1225" y="530"/>
                  </a:lnTo>
                  <a:lnTo>
                    <a:pt x="1225" y="532"/>
                  </a:lnTo>
                  <a:lnTo>
                    <a:pt x="1227" y="532"/>
                  </a:lnTo>
                  <a:lnTo>
                    <a:pt x="1230" y="532"/>
                  </a:lnTo>
                  <a:lnTo>
                    <a:pt x="1232" y="535"/>
                  </a:lnTo>
                  <a:lnTo>
                    <a:pt x="1232" y="537"/>
                  </a:lnTo>
                  <a:lnTo>
                    <a:pt x="1235" y="537"/>
                  </a:lnTo>
                  <a:lnTo>
                    <a:pt x="1235" y="540"/>
                  </a:lnTo>
                  <a:lnTo>
                    <a:pt x="1237" y="540"/>
                  </a:lnTo>
                  <a:lnTo>
                    <a:pt x="1237" y="542"/>
                  </a:lnTo>
                  <a:lnTo>
                    <a:pt x="1237" y="545"/>
                  </a:lnTo>
                  <a:lnTo>
                    <a:pt x="1240" y="545"/>
                  </a:lnTo>
                  <a:lnTo>
                    <a:pt x="1240" y="548"/>
                  </a:lnTo>
                  <a:lnTo>
                    <a:pt x="1242" y="548"/>
                  </a:lnTo>
                  <a:lnTo>
                    <a:pt x="1247" y="548"/>
                  </a:lnTo>
                  <a:lnTo>
                    <a:pt x="1250" y="545"/>
                  </a:lnTo>
                  <a:lnTo>
                    <a:pt x="1255" y="540"/>
                  </a:lnTo>
                  <a:lnTo>
                    <a:pt x="1260" y="535"/>
                  </a:lnTo>
                  <a:lnTo>
                    <a:pt x="1260" y="532"/>
                  </a:lnTo>
                  <a:lnTo>
                    <a:pt x="1260" y="530"/>
                  </a:lnTo>
                  <a:lnTo>
                    <a:pt x="1255" y="527"/>
                  </a:lnTo>
                  <a:lnTo>
                    <a:pt x="1253" y="525"/>
                  </a:lnTo>
                  <a:lnTo>
                    <a:pt x="1253" y="522"/>
                  </a:lnTo>
                  <a:lnTo>
                    <a:pt x="1253" y="520"/>
                  </a:lnTo>
                  <a:lnTo>
                    <a:pt x="1255" y="517"/>
                  </a:lnTo>
                  <a:lnTo>
                    <a:pt x="1270" y="517"/>
                  </a:lnTo>
                  <a:lnTo>
                    <a:pt x="1273" y="517"/>
                  </a:lnTo>
                  <a:lnTo>
                    <a:pt x="1278" y="520"/>
                  </a:lnTo>
                  <a:lnTo>
                    <a:pt x="1281" y="520"/>
                  </a:lnTo>
                  <a:lnTo>
                    <a:pt x="1281" y="525"/>
                  </a:lnTo>
                  <a:lnTo>
                    <a:pt x="1281" y="527"/>
                  </a:lnTo>
                  <a:lnTo>
                    <a:pt x="1281" y="530"/>
                  </a:lnTo>
                  <a:lnTo>
                    <a:pt x="1278" y="532"/>
                  </a:lnTo>
                  <a:lnTo>
                    <a:pt x="1273" y="537"/>
                  </a:lnTo>
                  <a:lnTo>
                    <a:pt x="1273" y="542"/>
                  </a:lnTo>
                  <a:lnTo>
                    <a:pt x="1270" y="548"/>
                  </a:lnTo>
                  <a:lnTo>
                    <a:pt x="1273" y="550"/>
                  </a:lnTo>
                  <a:lnTo>
                    <a:pt x="1273" y="555"/>
                  </a:lnTo>
                  <a:lnTo>
                    <a:pt x="1273" y="558"/>
                  </a:lnTo>
                  <a:lnTo>
                    <a:pt x="1273" y="563"/>
                  </a:lnTo>
                  <a:lnTo>
                    <a:pt x="1275" y="563"/>
                  </a:lnTo>
                  <a:lnTo>
                    <a:pt x="1278" y="568"/>
                  </a:lnTo>
                  <a:lnTo>
                    <a:pt x="1281" y="568"/>
                  </a:lnTo>
                  <a:lnTo>
                    <a:pt x="1283" y="568"/>
                  </a:lnTo>
                  <a:lnTo>
                    <a:pt x="1288" y="565"/>
                  </a:lnTo>
                  <a:lnTo>
                    <a:pt x="1296" y="565"/>
                  </a:lnTo>
                  <a:lnTo>
                    <a:pt x="1301" y="565"/>
                  </a:lnTo>
                  <a:lnTo>
                    <a:pt x="1306" y="565"/>
                  </a:lnTo>
                  <a:lnTo>
                    <a:pt x="1309" y="563"/>
                  </a:lnTo>
                  <a:lnTo>
                    <a:pt x="1316" y="560"/>
                  </a:lnTo>
                  <a:lnTo>
                    <a:pt x="1319" y="560"/>
                  </a:lnTo>
                  <a:lnTo>
                    <a:pt x="1321" y="563"/>
                  </a:lnTo>
                  <a:lnTo>
                    <a:pt x="1324" y="563"/>
                  </a:lnTo>
                  <a:lnTo>
                    <a:pt x="1324" y="565"/>
                  </a:lnTo>
                  <a:lnTo>
                    <a:pt x="1326" y="565"/>
                  </a:lnTo>
                  <a:lnTo>
                    <a:pt x="1326" y="568"/>
                  </a:lnTo>
                  <a:lnTo>
                    <a:pt x="1331" y="583"/>
                  </a:lnTo>
                  <a:lnTo>
                    <a:pt x="1331" y="586"/>
                  </a:lnTo>
                  <a:lnTo>
                    <a:pt x="1334" y="591"/>
                  </a:lnTo>
                  <a:lnTo>
                    <a:pt x="1339" y="593"/>
                  </a:lnTo>
                  <a:lnTo>
                    <a:pt x="1339" y="596"/>
                  </a:lnTo>
                  <a:lnTo>
                    <a:pt x="1342" y="596"/>
                  </a:lnTo>
                  <a:lnTo>
                    <a:pt x="1347" y="596"/>
                  </a:lnTo>
                  <a:lnTo>
                    <a:pt x="1349" y="596"/>
                  </a:lnTo>
                  <a:lnTo>
                    <a:pt x="1352" y="591"/>
                  </a:lnTo>
                  <a:lnTo>
                    <a:pt x="1349" y="588"/>
                  </a:lnTo>
                  <a:lnTo>
                    <a:pt x="1349" y="586"/>
                  </a:lnTo>
                  <a:lnTo>
                    <a:pt x="1352" y="583"/>
                  </a:lnTo>
                  <a:lnTo>
                    <a:pt x="1352" y="581"/>
                  </a:lnTo>
                  <a:lnTo>
                    <a:pt x="1354" y="581"/>
                  </a:lnTo>
                  <a:lnTo>
                    <a:pt x="1357" y="581"/>
                  </a:lnTo>
                  <a:lnTo>
                    <a:pt x="1362" y="581"/>
                  </a:lnTo>
                  <a:lnTo>
                    <a:pt x="1370" y="586"/>
                  </a:lnTo>
                  <a:lnTo>
                    <a:pt x="1377" y="593"/>
                  </a:lnTo>
                  <a:lnTo>
                    <a:pt x="1382" y="588"/>
                  </a:lnTo>
                  <a:lnTo>
                    <a:pt x="1393" y="604"/>
                  </a:lnTo>
                  <a:lnTo>
                    <a:pt x="1395" y="609"/>
                  </a:lnTo>
                  <a:lnTo>
                    <a:pt x="1400" y="614"/>
                  </a:lnTo>
                  <a:lnTo>
                    <a:pt x="1403" y="619"/>
                  </a:lnTo>
                  <a:lnTo>
                    <a:pt x="1410" y="621"/>
                  </a:lnTo>
                  <a:lnTo>
                    <a:pt x="1415" y="626"/>
                  </a:lnTo>
                  <a:lnTo>
                    <a:pt x="1418" y="634"/>
                  </a:lnTo>
                  <a:lnTo>
                    <a:pt x="1415" y="639"/>
                  </a:lnTo>
                  <a:lnTo>
                    <a:pt x="1415" y="644"/>
                  </a:lnTo>
                  <a:lnTo>
                    <a:pt x="1415" y="649"/>
                  </a:lnTo>
                  <a:lnTo>
                    <a:pt x="1418" y="652"/>
                  </a:lnTo>
                  <a:lnTo>
                    <a:pt x="1421" y="657"/>
                  </a:lnTo>
                  <a:lnTo>
                    <a:pt x="1423" y="660"/>
                  </a:lnTo>
                  <a:lnTo>
                    <a:pt x="1428" y="662"/>
                  </a:lnTo>
                  <a:lnTo>
                    <a:pt x="1433" y="667"/>
                  </a:lnTo>
                  <a:lnTo>
                    <a:pt x="1438" y="670"/>
                  </a:lnTo>
                  <a:lnTo>
                    <a:pt x="1443" y="675"/>
                  </a:lnTo>
                  <a:lnTo>
                    <a:pt x="1441" y="677"/>
                  </a:lnTo>
                  <a:lnTo>
                    <a:pt x="1441" y="682"/>
                  </a:lnTo>
                  <a:lnTo>
                    <a:pt x="1441" y="688"/>
                  </a:lnTo>
                  <a:lnTo>
                    <a:pt x="1438" y="693"/>
                  </a:lnTo>
                  <a:lnTo>
                    <a:pt x="1441" y="695"/>
                  </a:lnTo>
                  <a:lnTo>
                    <a:pt x="1446" y="698"/>
                  </a:lnTo>
                  <a:lnTo>
                    <a:pt x="1451" y="700"/>
                  </a:lnTo>
                  <a:lnTo>
                    <a:pt x="1449" y="705"/>
                  </a:lnTo>
                  <a:lnTo>
                    <a:pt x="1446" y="710"/>
                  </a:lnTo>
                  <a:lnTo>
                    <a:pt x="1446" y="716"/>
                  </a:lnTo>
                  <a:lnTo>
                    <a:pt x="1443" y="721"/>
                  </a:lnTo>
                  <a:lnTo>
                    <a:pt x="1441" y="726"/>
                  </a:lnTo>
                  <a:lnTo>
                    <a:pt x="1436" y="728"/>
                  </a:lnTo>
                  <a:lnTo>
                    <a:pt x="1436" y="731"/>
                  </a:lnTo>
                  <a:lnTo>
                    <a:pt x="1451" y="751"/>
                  </a:lnTo>
                  <a:lnTo>
                    <a:pt x="1454" y="761"/>
                  </a:lnTo>
                  <a:lnTo>
                    <a:pt x="1451" y="764"/>
                  </a:lnTo>
                  <a:lnTo>
                    <a:pt x="1443" y="766"/>
                  </a:lnTo>
                  <a:lnTo>
                    <a:pt x="1441" y="772"/>
                  </a:lnTo>
                  <a:lnTo>
                    <a:pt x="1443" y="777"/>
                  </a:lnTo>
                  <a:lnTo>
                    <a:pt x="1451" y="782"/>
                  </a:lnTo>
                  <a:lnTo>
                    <a:pt x="1456" y="787"/>
                  </a:lnTo>
                  <a:lnTo>
                    <a:pt x="1459" y="782"/>
                  </a:lnTo>
                  <a:lnTo>
                    <a:pt x="1464" y="777"/>
                  </a:lnTo>
                  <a:lnTo>
                    <a:pt x="1471" y="774"/>
                  </a:lnTo>
                  <a:lnTo>
                    <a:pt x="1474" y="769"/>
                  </a:lnTo>
                  <a:lnTo>
                    <a:pt x="1479" y="769"/>
                  </a:lnTo>
                  <a:lnTo>
                    <a:pt x="1489" y="772"/>
                  </a:lnTo>
                  <a:lnTo>
                    <a:pt x="1492" y="772"/>
                  </a:lnTo>
                  <a:lnTo>
                    <a:pt x="1497" y="772"/>
                  </a:lnTo>
                  <a:lnTo>
                    <a:pt x="1502" y="772"/>
                  </a:lnTo>
                  <a:lnTo>
                    <a:pt x="1505" y="777"/>
                  </a:lnTo>
                  <a:lnTo>
                    <a:pt x="1510" y="779"/>
                  </a:lnTo>
                  <a:lnTo>
                    <a:pt x="1515" y="782"/>
                  </a:lnTo>
                  <a:lnTo>
                    <a:pt x="1517" y="787"/>
                  </a:lnTo>
                  <a:lnTo>
                    <a:pt x="1520" y="789"/>
                  </a:lnTo>
                  <a:lnTo>
                    <a:pt x="1525" y="794"/>
                  </a:lnTo>
                  <a:lnTo>
                    <a:pt x="1527" y="792"/>
                  </a:lnTo>
                  <a:lnTo>
                    <a:pt x="1535" y="792"/>
                  </a:lnTo>
                  <a:lnTo>
                    <a:pt x="1538" y="794"/>
                  </a:lnTo>
                  <a:lnTo>
                    <a:pt x="1540" y="797"/>
                  </a:lnTo>
                  <a:lnTo>
                    <a:pt x="1545" y="797"/>
                  </a:lnTo>
                  <a:lnTo>
                    <a:pt x="1550" y="797"/>
                  </a:lnTo>
                  <a:lnTo>
                    <a:pt x="1558" y="797"/>
                  </a:lnTo>
                  <a:lnTo>
                    <a:pt x="1566" y="797"/>
                  </a:lnTo>
                  <a:lnTo>
                    <a:pt x="1566" y="802"/>
                  </a:lnTo>
                  <a:lnTo>
                    <a:pt x="1571" y="807"/>
                  </a:lnTo>
                  <a:lnTo>
                    <a:pt x="1573" y="812"/>
                  </a:lnTo>
                  <a:lnTo>
                    <a:pt x="1578" y="815"/>
                  </a:lnTo>
                  <a:lnTo>
                    <a:pt x="1583" y="815"/>
                  </a:lnTo>
                  <a:lnTo>
                    <a:pt x="1591" y="815"/>
                  </a:lnTo>
                  <a:lnTo>
                    <a:pt x="1599" y="812"/>
                  </a:lnTo>
                  <a:lnTo>
                    <a:pt x="1604" y="815"/>
                  </a:lnTo>
                  <a:lnTo>
                    <a:pt x="1601" y="817"/>
                  </a:lnTo>
                  <a:lnTo>
                    <a:pt x="1596" y="822"/>
                  </a:lnTo>
                  <a:lnTo>
                    <a:pt x="1591" y="828"/>
                  </a:lnTo>
                  <a:lnTo>
                    <a:pt x="1591" y="833"/>
                  </a:lnTo>
                  <a:lnTo>
                    <a:pt x="1591" y="840"/>
                  </a:lnTo>
                  <a:lnTo>
                    <a:pt x="1594" y="845"/>
                  </a:lnTo>
                  <a:lnTo>
                    <a:pt x="1601" y="848"/>
                  </a:lnTo>
                  <a:lnTo>
                    <a:pt x="1606" y="845"/>
                  </a:lnTo>
                  <a:lnTo>
                    <a:pt x="1609" y="845"/>
                  </a:lnTo>
                  <a:lnTo>
                    <a:pt x="1609" y="840"/>
                  </a:lnTo>
                  <a:lnTo>
                    <a:pt x="1611" y="840"/>
                  </a:lnTo>
                  <a:lnTo>
                    <a:pt x="1614" y="840"/>
                  </a:lnTo>
                  <a:lnTo>
                    <a:pt x="1619" y="840"/>
                  </a:lnTo>
                  <a:lnTo>
                    <a:pt x="1624" y="843"/>
                  </a:lnTo>
                  <a:lnTo>
                    <a:pt x="1622" y="848"/>
                  </a:lnTo>
                  <a:lnTo>
                    <a:pt x="1624" y="856"/>
                  </a:lnTo>
                  <a:lnTo>
                    <a:pt x="1624" y="861"/>
                  </a:lnTo>
                  <a:lnTo>
                    <a:pt x="1622" y="866"/>
                  </a:lnTo>
                  <a:lnTo>
                    <a:pt x="1619" y="866"/>
                  </a:lnTo>
                  <a:lnTo>
                    <a:pt x="1614" y="863"/>
                  </a:lnTo>
                  <a:lnTo>
                    <a:pt x="1611" y="858"/>
                  </a:lnTo>
                  <a:lnTo>
                    <a:pt x="1606" y="853"/>
                  </a:lnTo>
                  <a:lnTo>
                    <a:pt x="1601" y="856"/>
                  </a:lnTo>
                  <a:lnTo>
                    <a:pt x="1601" y="863"/>
                  </a:lnTo>
                  <a:lnTo>
                    <a:pt x="1604" y="868"/>
                  </a:lnTo>
                  <a:lnTo>
                    <a:pt x="1599" y="871"/>
                  </a:lnTo>
                  <a:lnTo>
                    <a:pt x="1594" y="873"/>
                  </a:lnTo>
                  <a:lnTo>
                    <a:pt x="1601" y="876"/>
                  </a:lnTo>
                  <a:lnTo>
                    <a:pt x="1604" y="876"/>
                  </a:lnTo>
                  <a:lnTo>
                    <a:pt x="1606" y="876"/>
                  </a:lnTo>
                  <a:lnTo>
                    <a:pt x="1611" y="881"/>
                  </a:lnTo>
                  <a:lnTo>
                    <a:pt x="1614" y="881"/>
                  </a:lnTo>
                  <a:lnTo>
                    <a:pt x="1619" y="889"/>
                  </a:lnTo>
                  <a:lnTo>
                    <a:pt x="1622" y="889"/>
                  </a:lnTo>
                  <a:lnTo>
                    <a:pt x="1632" y="889"/>
                  </a:lnTo>
                  <a:lnTo>
                    <a:pt x="1639" y="894"/>
                  </a:lnTo>
                  <a:lnTo>
                    <a:pt x="1645" y="896"/>
                  </a:lnTo>
                  <a:lnTo>
                    <a:pt x="1647" y="899"/>
                  </a:lnTo>
                  <a:lnTo>
                    <a:pt x="1650" y="904"/>
                  </a:lnTo>
                  <a:lnTo>
                    <a:pt x="1645" y="909"/>
                  </a:lnTo>
                  <a:lnTo>
                    <a:pt x="1637" y="914"/>
                  </a:lnTo>
                  <a:lnTo>
                    <a:pt x="1632" y="917"/>
                  </a:lnTo>
                  <a:lnTo>
                    <a:pt x="1627" y="917"/>
                  </a:lnTo>
                  <a:lnTo>
                    <a:pt x="1622" y="919"/>
                  </a:lnTo>
                  <a:lnTo>
                    <a:pt x="1617" y="927"/>
                  </a:lnTo>
                  <a:lnTo>
                    <a:pt x="1611" y="929"/>
                  </a:lnTo>
                  <a:lnTo>
                    <a:pt x="1601" y="927"/>
                  </a:lnTo>
                  <a:lnTo>
                    <a:pt x="1599" y="927"/>
                  </a:lnTo>
                  <a:lnTo>
                    <a:pt x="1604" y="934"/>
                  </a:lnTo>
                  <a:lnTo>
                    <a:pt x="1604" y="939"/>
                  </a:lnTo>
                  <a:lnTo>
                    <a:pt x="1606" y="945"/>
                  </a:lnTo>
                  <a:lnTo>
                    <a:pt x="1614" y="947"/>
                  </a:lnTo>
                  <a:lnTo>
                    <a:pt x="1622" y="950"/>
                  </a:lnTo>
                  <a:lnTo>
                    <a:pt x="1627" y="955"/>
                  </a:lnTo>
                  <a:lnTo>
                    <a:pt x="1627" y="962"/>
                  </a:lnTo>
                  <a:lnTo>
                    <a:pt x="1627" y="965"/>
                  </a:lnTo>
                  <a:lnTo>
                    <a:pt x="1632" y="967"/>
                  </a:lnTo>
                  <a:lnTo>
                    <a:pt x="1637" y="970"/>
                  </a:lnTo>
                  <a:lnTo>
                    <a:pt x="1639" y="975"/>
                  </a:lnTo>
                  <a:lnTo>
                    <a:pt x="1645" y="980"/>
                  </a:lnTo>
                  <a:lnTo>
                    <a:pt x="1647" y="983"/>
                  </a:lnTo>
                  <a:lnTo>
                    <a:pt x="1642" y="985"/>
                  </a:lnTo>
                  <a:lnTo>
                    <a:pt x="1637" y="985"/>
                  </a:lnTo>
                  <a:lnTo>
                    <a:pt x="1634" y="988"/>
                  </a:lnTo>
                  <a:lnTo>
                    <a:pt x="1637" y="993"/>
                  </a:lnTo>
                  <a:lnTo>
                    <a:pt x="1639" y="990"/>
                  </a:lnTo>
                  <a:lnTo>
                    <a:pt x="1645" y="990"/>
                  </a:lnTo>
                  <a:lnTo>
                    <a:pt x="1647" y="993"/>
                  </a:lnTo>
                  <a:lnTo>
                    <a:pt x="1652" y="998"/>
                  </a:lnTo>
                  <a:lnTo>
                    <a:pt x="1655" y="1003"/>
                  </a:lnTo>
                  <a:lnTo>
                    <a:pt x="1657" y="1008"/>
                  </a:lnTo>
                  <a:lnTo>
                    <a:pt x="1660" y="1016"/>
                  </a:lnTo>
                  <a:lnTo>
                    <a:pt x="1662" y="1018"/>
                  </a:lnTo>
                  <a:lnTo>
                    <a:pt x="1660" y="1026"/>
                  </a:lnTo>
                  <a:lnTo>
                    <a:pt x="1655" y="1029"/>
                  </a:lnTo>
                  <a:lnTo>
                    <a:pt x="1650" y="1029"/>
                  </a:lnTo>
                  <a:lnTo>
                    <a:pt x="1647" y="1026"/>
                  </a:lnTo>
                  <a:lnTo>
                    <a:pt x="1647" y="1021"/>
                  </a:lnTo>
                  <a:lnTo>
                    <a:pt x="1642" y="1021"/>
                  </a:lnTo>
                  <a:lnTo>
                    <a:pt x="1637" y="1021"/>
                  </a:lnTo>
                  <a:lnTo>
                    <a:pt x="1637" y="1029"/>
                  </a:lnTo>
                  <a:lnTo>
                    <a:pt x="1639" y="1031"/>
                  </a:lnTo>
                  <a:lnTo>
                    <a:pt x="1639" y="1036"/>
                  </a:lnTo>
                  <a:lnTo>
                    <a:pt x="1637" y="1041"/>
                  </a:lnTo>
                  <a:lnTo>
                    <a:pt x="1632" y="1044"/>
                  </a:lnTo>
                  <a:lnTo>
                    <a:pt x="1627" y="1049"/>
                  </a:lnTo>
                  <a:lnTo>
                    <a:pt x="1622" y="1049"/>
                  </a:lnTo>
                  <a:lnTo>
                    <a:pt x="1619" y="1046"/>
                  </a:lnTo>
                  <a:lnTo>
                    <a:pt x="1611" y="1049"/>
                  </a:lnTo>
                  <a:lnTo>
                    <a:pt x="1614" y="1057"/>
                  </a:lnTo>
                  <a:lnTo>
                    <a:pt x="1617" y="1059"/>
                  </a:lnTo>
                  <a:lnTo>
                    <a:pt x="1619" y="1059"/>
                  </a:lnTo>
                  <a:lnTo>
                    <a:pt x="1622" y="1062"/>
                  </a:lnTo>
                  <a:lnTo>
                    <a:pt x="1624" y="1067"/>
                  </a:lnTo>
                  <a:lnTo>
                    <a:pt x="1617" y="1067"/>
                  </a:lnTo>
                  <a:lnTo>
                    <a:pt x="1611" y="1067"/>
                  </a:lnTo>
                  <a:lnTo>
                    <a:pt x="1604" y="1067"/>
                  </a:lnTo>
                  <a:lnTo>
                    <a:pt x="1601" y="1069"/>
                  </a:lnTo>
                  <a:lnTo>
                    <a:pt x="1596" y="1072"/>
                  </a:lnTo>
                  <a:lnTo>
                    <a:pt x="1594" y="1072"/>
                  </a:lnTo>
                  <a:lnTo>
                    <a:pt x="1589" y="1072"/>
                  </a:lnTo>
                  <a:lnTo>
                    <a:pt x="1583" y="1074"/>
                  </a:lnTo>
                  <a:lnTo>
                    <a:pt x="1581" y="1079"/>
                  </a:lnTo>
                  <a:lnTo>
                    <a:pt x="1581" y="1087"/>
                  </a:lnTo>
                  <a:lnTo>
                    <a:pt x="1581" y="1090"/>
                  </a:lnTo>
                  <a:lnTo>
                    <a:pt x="1581" y="1095"/>
                  </a:lnTo>
                  <a:lnTo>
                    <a:pt x="1578" y="1097"/>
                  </a:lnTo>
                  <a:lnTo>
                    <a:pt x="1576" y="1097"/>
                  </a:lnTo>
                  <a:lnTo>
                    <a:pt x="1571" y="1102"/>
                  </a:lnTo>
                  <a:lnTo>
                    <a:pt x="1566" y="1102"/>
                  </a:lnTo>
                  <a:lnTo>
                    <a:pt x="1561" y="1102"/>
                  </a:lnTo>
                  <a:lnTo>
                    <a:pt x="1558" y="1100"/>
                  </a:lnTo>
                  <a:lnTo>
                    <a:pt x="1553" y="1100"/>
                  </a:lnTo>
                  <a:lnTo>
                    <a:pt x="1553" y="1097"/>
                  </a:lnTo>
                  <a:lnTo>
                    <a:pt x="1553" y="1095"/>
                  </a:lnTo>
                  <a:lnTo>
                    <a:pt x="1550" y="1095"/>
                  </a:lnTo>
                  <a:lnTo>
                    <a:pt x="1550" y="1092"/>
                  </a:lnTo>
                  <a:lnTo>
                    <a:pt x="1545" y="1095"/>
                  </a:lnTo>
                  <a:lnTo>
                    <a:pt x="1540" y="1092"/>
                  </a:lnTo>
                  <a:lnTo>
                    <a:pt x="1533" y="1090"/>
                  </a:lnTo>
                  <a:lnTo>
                    <a:pt x="1527" y="1087"/>
                  </a:lnTo>
                  <a:lnTo>
                    <a:pt x="1525" y="1090"/>
                  </a:lnTo>
                  <a:lnTo>
                    <a:pt x="1520" y="1092"/>
                  </a:lnTo>
                  <a:lnTo>
                    <a:pt x="1517" y="1092"/>
                  </a:lnTo>
                  <a:lnTo>
                    <a:pt x="1515" y="1090"/>
                  </a:lnTo>
                  <a:lnTo>
                    <a:pt x="1512" y="1092"/>
                  </a:lnTo>
                  <a:lnTo>
                    <a:pt x="1507" y="1085"/>
                  </a:lnTo>
                  <a:lnTo>
                    <a:pt x="1505" y="1085"/>
                  </a:lnTo>
                  <a:lnTo>
                    <a:pt x="1505" y="1087"/>
                  </a:lnTo>
                  <a:lnTo>
                    <a:pt x="1505" y="1092"/>
                  </a:lnTo>
                  <a:lnTo>
                    <a:pt x="1502" y="1090"/>
                  </a:lnTo>
                  <a:lnTo>
                    <a:pt x="1499" y="1090"/>
                  </a:lnTo>
                  <a:lnTo>
                    <a:pt x="1497" y="1090"/>
                  </a:lnTo>
                  <a:lnTo>
                    <a:pt x="1497" y="1092"/>
                  </a:lnTo>
                  <a:lnTo>
                    <a:pt x="1489" y="1090"/>
                  </a:lnTo>
                  <a:lnTo>
                    <a:pt x="1489" y="1092"/>
                  </a:lnTo>
                  <a:lnTo>
                    <a:pt x="1487" y="1092"/>
                  </a:lnTo>
                  <a:lnTo>
                    <a:pt x="1479" y="1092"/>
                  </a:lnTo>
                  <a:lnTo>
                    <a:pt x="1477" y="1092"/>
                  </a:lnTo>
                  <a:lnTo>
                    <a:pt x="1471" y="1090"/>
                  </a:lnTo>
                  <a:lnTo>
                    <a:pt x="1469" y="1087"/>
                  </a:lnTo>
                  <a:lnTo>
                    <a:pt x="1464" y="1085"/>
                  </a:lnTo>
                  <a:lnTo>
                    <a:pt x="1461" y="1085"/>
                  </a:lnTo>
                  <a:lnTo>
                    <a:pt x="1459" y="1087"/>
                  </a:lnTo>
                  <a:lnTo>
                    <a:pt x="1459" y="1092"/>
                  </a:lnTo>
                  <a:lnTo>
                    <a:pt x="1456" y="1090"/>
                  </a:lnTo>
                  <a:lnTo>
                    <a:pt x="1454" y="1087"/>
                  </a:lnTo>
                  <a:lnTo>
                    <a:pt x="1456" y="1085"/>
                  </a:lnTo>
                  <a:lnTo>
                    <a:pt x="1451" y="1082"/>
                  </a:lnTo>
                  <a:lnTo>
                    <a:pt x="1443" y="1077"/>
                  </a:lnTo>
                  <a:lnTo>
                    <a:pt x="1438" y="1079"/>
                  </a:lnTo>
                  <a:lnTo>
                    <a:pt x="1441" y="1082"/>
                  </a:lnTo>
                  <a:lnTo>
                    <a:pt x="1438" y="1085"/>
                  </a:lnTo>
                  <a:lnTo>
                    <a:pt x="1436" y="1087"/>
                  </a:lnTo>
                  <a:lnTo>
                    <a:pt x="1433" y="1090"/>
                  </a:lnTo>
                  <a:lnTo>
                    <a:pt x="1428" y="1087"/>
                  </a:lnTo>
                  <a:lnTo>
                    <a:pt x="1428" y="1085"/>
                  </a:lnTo>
                  <a:lnTo>
                    <a:pt x="1423" y="1082"/>
                  </a:lnTo>
                  <a:lnTo>
                    <a:pt x="1421" y="1079"/>
                  </a:lnTo>
                  <a:lnTo>
                    <a:pt x="1415" y="1077"/>
                  </a:lnTo>
                  <a:lnTo>
                    <a:pt x="1415" y="1074"/>
                  </a:lnTo>
                  <a:lnTo>
                    <a:pt x="1410" y="1072"/>
                  </a:lnTo>
                  <a:lnTo>
                    <a:pt x="1408" y="1069"/>
                  </a:lnTo>
                  <a:lnTo>
                    <a:pt x="1408" y="1064"/>
                  </a:lnTo>
                  <a:lnTo>
                    <a:pt x="1408" y="1062"/>
                  </a:lnTo>
                  <a:lnTo>
                    <a:pt x="1405" y="1062"/>
                  </a:lnTo>
                  <a:lnTo>
                    <a:pt x="1403" y="1059"/>
                  </a:lnTo>
                  <a:lnTo>
                    <a:pt x="1400" y="1057"/>
                  </a:lnTo>
                  <a:lnTo>
                    <a:pt x="1400" y="1054"/>
                  </a:lnTo>
                  <a:lnTo>
                    <a:pt x="1403" y="1054"/>
                  </a:lnTo>
                  <a:lnTo>
                    <a:pt x="1398" y="1049"/>
                  </a:lnTo>
                  <a:lnTo>
                    <a:pt x="1398" y="1046"/>
                  </a:lnTo>
                  <a:lnTo>
                    <a:pt x="1398" y="1041"/>
                  </a:lnTo>
                  <a:lnTo>
                    <a:pt x="1395" y="1041"/>
                  </a:lnTo>
                  <a:lnTo>
                    <a:pt x="1393" y="1044"/>
                  </a:lnTo>
                  <a:lnTo>
                    <a:pt x="1390" y="1041"/>
                  </a:lnTo>
                  <a:lnTo>
                    <a:pt x="1387" y="1044"/>
                  </a:lnTo>
                  <a:lnTo>
                    <a:pt x="1382" y="1046"/>
                  </a:lnTo>
                  <a:lnTo>
                    <a:pt x="1380" y="1046"/>
                  </a:lnTo>
                  <a:lnTo>
                    <a:pt x="1375" y="1046"/>
                  </a:lnTo>
                  <a:lnTo>
                    <a:pt x="1372" y="1046"/>
                  </a:lnTo>
                  <a:lnTo>
                    <a:pt x="1367" y="1051"/>
                  </a:lnTo>
                  <a:lnTo>
                    <a:pt x="1365" y="1051"/>
                  </a:lnTo>
                  <a:lnTo>
                    <a:pt x="1362" y="1051"/>
                  </a:lnTo>
                  <a:lnTo>
                    <a:pt x="1359" y="1049"/>
                  </a:lnTo>
                  <a:lnTo>
                    <a:pt x="1349" y="1026"/>
                  </a:lnTo>
                  <a:lnTo>
                    <a:pt x="1347" y="1018"/>
                  </a:lnTo>
                  <a:lnTo>
                    <a:pt x="1347" y="1013"/>
                  </a:lnTo>
                  <a:lnTo>
                    <a:pt x="1344" y="1008"/>
                  </a:lnTo>
                  <a:lnTo>
                    <a:pt x="1347" y="1003"/>
                  </a:lnTo>
                  <a:lnTo>
                    <a:pt x="1347" y="1001"/>
                  </a:lnTo>
                  <a:lnTo>
                    <a:pt x="1347" y="998"/>
                  </a:lnTo>
                  <a:lnTo>
                    <a:pt x="1342" y="995"/>
                  </a:lnTo>
                  <a:lnTo>
                    <a:pt x="1339" y="988"/>
                  </a:lnTo>
                  <a:lnTo>
                    <a:pt x="1337" y="985"/>
                  </a:lnTo>
                  <a:lnTo>
                    <a:pt x="1334" y="983"/>
                  </a:lnTo>
                  <a:lnTo>
                    <a:pt x="1331" y="978"/>
                  </a:lnTo>
                  <a:lnTo>
                    <a:pt x="1326" y="983"/>
                  </a:lnTo>
                  <a:lnTo>
                    <a:pt x="1324" y="983"/>
                  </a:lnTo>
                  <a:lnTo>
                    <a:pt x="1321" y="980"/>
                  </a:lnTo>
                  <a:lnTo>
                    <a:pt x="1319" y="978"/>
                  </a:lnTo>
                  <a:lnTo>
                    <a:pt x="1319" y="975"/>
                  </a:lnTo>
                  <a:lnTo>
                    <a:pt x="1314" y="973"/>
                  </a:lnTo>
                  <a:lnTo>
                    <a:pt x="1311" y="970"/>
                  </a:lnTo>
                  <a:lnTo>
                    <a:pt x="1306" y="970"/>
                  </a:lnTo>
                  <a:lnTo>
                    <a:pt x="1303" y="965"/>
                  </a:lnTo>
                  <a:lnTo>
                    <a:pt x="1301" y="967"/>
                  </a:lnTo>
                  <a:lnTo>
                    <a:pt x="1298" y="965"/>
                  </a:lnTo>
                  <a:lnTo>
                    <a:pt x="1296" y="967"/>
                  </a:lnTo>
                  <a:lnTo>
                    <a:pt x="1288" y="970"/>
                  </a:lnTo>
                  <a:lnTo>
                    <a:pt x="1286" y="967"/>
                  </a:lnTo>
                  <a:lnTo>
                    <a:pt x="1283" y="962"/>
                  </a:lnTo>
                  <a:lnTo>
                    <a:pt x="1281" y="960"/>
                  </a:lnTo>
                  <a:lnTo>
                    <a:pt x="1278" y="952"/>
                  </a:lnTo>
                  <a:lnTo>
                    <a:pt x="1273" y="955"/>
                  </a:lnTo>
                  <a:lnTo>
                    <a:pt x="1265" y="955"/>
                  </a:lnTo>
                  <a:lnTo>
                    <a:pt x="1263" y="952"/>
                  </a:lnTo>
                  <a:lnTo>
                    <a:pt x="1258" y="952"/>
                  </a:lnTo>
                  <a:lnTo>
                    <a:pt x="1255" y="947"/>
                  </a:lnTo>
                  <a:lnTo>
                    <a:pt x="1253" y="947"/>
                  </a:lnTo>
                  <a:lnTo>
                    <a:pt x="1247" y="952"/>
                  </a:lnTo>
                  <a:lnTo>
                    <a:pt x="1046" y="947"/>
                  </a:lnTo>
                  <a:lnTo>
                    <a:pt x="1044" y="945"/>
                  </a:lnTo>
                  <a:lnTo>
                    <a:pt x="1044" y="939"/>
                  </a:lnTo>
                  <a:lnTo>
                    <a:pt x="1041" y="937"/>
                  </a:lnTo>
                  <a:lnTo>
                    <a:pt x="1046" y="932"/>
                  </a:lnTo>
                  <a:lnTo>
                    <a:pt x="1049" y="932"/>
                  </a:lnTo>
                  <a:lnTo>
                    <a:pt x="1051" y="937"/>
                  </a:lnTo>
                  <a:lnTo>
                    <a:pt x="1054" y="932"/>
                  </a:lnTo>
                  <a:lnTo>
                    <a:pt x="1059" y="929"/>
                  </a:lnTo>
                  <a:lnTo>
                    <a:pt x="1062" y="924"/>
                  </a:lnTo>
                  <a:lnTo>
                    <a:pt x="1064" y="924"/>
                  </a:lnTo>
                  <a:lnTo>
                    <a:pt x="1067" y="922"/>
                  </a:lnTo>
                  <a:lnTo>
                    <a:pt x="1067" y="917"/>
                  </a:lnTo>
                  <a:lnTo>
                    <a:pt x="1069" y="914"/>
                  </a:lnTo>
                  <a:lnTo>
                    <a:pt x="1072" y="909"/>
                  </a:lnTo>
                  <a:lnTo>
                    <a:pt x="1069" y="909"/>
                  </a:lnTo>
                  <a:lnTo>
                    <a:pt x="1072" y="901"/>
                  </a:lnTo>
                  <a:lnTo>
                    <a:pt x="1072" y="896"/>
                  </a:lnTo>
                  <a:lnTo>
                    <a:pt x="1072" y="891"/>
                  </a:lnTo>
                  <a:lnTo>
                    <a:pt x="1072" y="886"/>
                  </a:lnTo>
                  <a:lnTo>
                    <a:pt x="1077" y="884"/>
                  </a:lnTo>
                  <a:lnTo>
                    <a:pt x="1077" y="878"/>
                  </a:lnTo>
                  <a:lnTo>
                    <a:pt x="1079" y="868"/>
                  </a:lnTo>
                  <a:lnTo>
                    <a:pt x="1082" y="856"/>
                  </a:lnTo>
                  <a:lnTo>
                    <a:pt x="1082" y="848"/>
                  </a:lnTo>
                  <a:lnTo>
                    <a:pt x="1079" y="843"/>
                  </a:lnTo>
                  <a:lnTo>
                    <a:pt x="1079" y="840"/>
                  </a:lnTo>
                  <a:lnTo>
                    <a:pt x="1077" y="840"/>
                  </a:lnTo>
                  <a:lnTo>
                    <a:pt x="1074" y="843"/>
                  </a:lnTo>
                  <a:lnTo>
                    <a:pt x="1072" y="843"/>
                  </a:lnTo>
                  <a:lnTo>
                    <a:pt x="1067" y="840"/>
                  </a:lnTo>
                  <a:lnTo>
                    <a:pt x="1064" y="838"/>
                  </a:lnTo>
                  <a:lnTo>
                    <a:pt x="1062" y="840"/>
                  </a:lnTo>
                  <a:lnTo>
                    <a:pt x="1059" y="838"/>
                  </a:lnTo>
                  <a:lnTo>
                    <a:pt x="1054" y="835"/>
                  </a:lnTo>
                  <a:lnTo>
                    <a:pt x="1049" y="835"/>
                  </a:lnTo>
                  <a:lnTo>
                    <a:pt x="1046" y="830"/>
                  </a:lnTo>
                  <a:lnTo>
                    <a:pt x="1046" y="825"/>
                  </a:lnTo>
                  <a:lnTo>
                    <a:pt x="1044" y="825"/>
                  </a:lnTo>
                  <a:lnTo>
                    <a:pt x="1041" y="822"/>
                  </a:lnTo>
                  <a:lnTo>
                    <a:pt x="1036" y="820"/>
                  </a:lnTo>
                  <a:lnTo>
                    <a:pt x="1031" y="817"/>
                  </a:lnTo>
                  <a:lnTo>
                    <a:pt x="1031" y="815"/>
                  </a:lnTo>
                  <a:lnTo>
                    <a:pt x="1031" y="812"/>
                  </a:lnTo>
                  <a:lnTo>
                    <a:pt x="1034" y="810"/>
                  </a:lnTo>
                  <a:lnTo>
                    <a:pt x="1034" y="807"/>
                  </a:lnTo>
                  <a:lnTo>
                    <a:pt x="1031" y="802"/>
                  </a:lnTo>
                  <a:lnTo>
                    <a:pt x="1028" y="797"/>
                  </a:lnTo>
                  <a:lnTo>
                    <a:pt x="1023" y="792"/>
                  </a:lnTo>
                  <a:lnTo>
                    <a:pt x="1018" y="789"/>
                  </a:lnTo>
                  <a:lnTo>
                    <a:pt x="1013" y="787"/>
                  </a:lnTo>
                  <a:lnTo>
                    <a:pt x="1016" y="782"/>
                  </a:lnTo>
                  <a:lnTo>
                    <a:pt x="1016" y="777"/>
                  </a:lnTo>
                  <a:lnTo>
                    <a:pt x="1016" y="772"/>
                  </a:lnTo>
                  <a:lnTo>
                    <a:pt x="1016" y="769"/>
                  </a:lnTo>
                  <a:lnTo>
                    <a:pt x="1016" y="764"/>
                  </a:lnTo>
                  <a:lnTo>
                    <a:pt x="1016" y="759"/>
                  </a:lnTo>
                  <a:lnTo>
                    <a:pt x="1016" y="756"/>
                  </a:lnTo>
                  <a:lnTo>
                    <a:pt x="1016" y="754"/>
                  </a:lnTo>
                  <a:lnTo>
                    <a:pt x="1013" y="749"/>
                  </a:lnTo>
                  <a:lnTo>
                    <a:pt x="1011" y="746"/>
                  </a:lnTo>
                  <a:lnTo>
                    <a:pt x="1011" y="744"/>
                  </a:lnTo>
                  <a:lnTo>
                    <a:pt x="1011" y="738"/>
                  </a:lnTo>
                  <a:lnTo>
                    <a:pt x="1006" y="733"/>
                  </a:lnTo>
                  <a:lnTo>
                    <a:pt x="1000" y="731"/>
                  </a:lnTo>
                  <a:lnTo>
                    <a:pt x="998" y="728"/>
                  </a:lnTo>
                  <a:lnTo>
                    <a:pt x="995" y="726"/>
                  </a:lnTo>
                  <a:lnTo>
                    <a:pt x="990" y="728"/>
                  </a:lnTo>
                  <a:lnTo>
                    <a:pt x="985" y="731"/>
                  </a:lnTo>
                  <a:lnTo>
                    <a:pt x="983" y="731"/>
                  </a:lnTo>
                  <a:lnTo>
                    <a:pt x="980" y="731"/>
                  </a:lnTo>
                  <a:lnTo>
                    <a:pt x="975" y="731"/>
                  </a:lnTo>
                  <a:lnTo>
                    <a:pt x="970" y="733"/>
                  </a:lnTo>
                  <a:lnTo>
                    <a:pt x="962" y="733"/>
                  </a:lnTo>
                  <a:lnTo>
                    <a:pt x="955" y="733"/>
                  </a:lnTo>
                  <a:lnTo>
                    <a:pt x="947" y="728"/>
                  </a:lnTo>
                  <a:lnTo>
                    <a:pt x="944" y="726"/>
                  </a:lnTo>
                  <a:lnTo>
                    <a:pt x="939" y="723"/>
                  </a:lnTo>
                  <a:lnTo>
                    <a:pt x="934" y="723"/>
                  </a:lnTo>
                  <a:lnTo>
                    <a:pt x="927" y="721"/>
                  </a:lnTo>
                  <a:lnTo>
                    <a:pt x="922" y="718"/>
                  </a:lnTo>
                  <a:lnTo>
                    <a:pt x="924" y="713"/>
                  </a:lnTo>
                  <a:lnTo>
                    <a:pt x="924" y="710"/>
                  </a:lnTo>
                  <a:lnTo>
                    <a:pt x="924" y="703"/>
                  </a:lnTo>
                  <a:lnTo>
                    <a:pt x="922" y="698"/>
                  </a:lnTo>
                  <a:lnTo>
                    <a:pt x="922" y="693"/>
                  </a:lnTo>
                  <a:lnTo>
                    <a:pt x="922" y="688"/>
                  </a:lnTo>
                  <a:lnTo>
                    <a:pt x="919" y="685"/>
                  </a:lnTo>
                  <a:lnTo>
                    <a:pt x="916" y="685"/>
                  </a:lnTo>
                  <a:lnTo>
                    <a:pt x="916" y="690"/>
                  </a:lnTo>
                  <a:lnTo>
                    <a:pt x="914" y="693"/>
                  </a:lnTo>
                  <a:lnTo>
                    <a:pt x="909" y="693"/>
                  </a:lnTo>
                  <a:lnTo>
                    <a:pt x="904" y="695"/>
                  </a:lnTo>
                  <a:lnTo>
                    <a:pt x="899" y="695"/>
                  </a:lnTo>
                  <a:lnTo>
                    <a:pt x="894" y="700"/>
                  </a:lnTo>
                  <a:lnTo>
                    <a:pt x="888" y="700"/>
                  </a:lnTo>
                  <a:lnTo>
                    <a:pt x="886" y="700"/>
                  </a:lnTo>
                  <a:lnTo>
                    <a:pt x="881" y="700"/>
                  </a:lnTo>
                  <a:lnTo>
                    <a:pt x="876" y="700"/>
                  </a:lnTo>
                  <a:lnTo>
                    <a:pt x="871" y="703"/>
                  </a:lnTo>
                  <a:lnTo>
                    <a:pt x="866" y="705"/>
                  </a:lnTo>
                  <a:lnTo>
                    <a:pt x="863" y="705"/>
                  </a:lnTo>
                  <a:lnTo>
                    <a:pt x="855" y="703"/>
                  </a:lnTo>
                  <a:lnTo>
                    <a:pt x="850" y="710"/>
                  </a:lnTo>
                  <a:lnTo>
                    <a:pt x="850" y="716"/>
                  </a:lnTo>
                  <a:lnTo>
                    <a:pt x="850" y="718"/>
                  </a:lnTo>
                  <a:lnTo>
                    <a:pt x="848" y="718"/>
                  </a:lnTo>
                  <a:lnTo>
                    <a:pt x="845" y="718"/>
                  </a:lnTo>
                  <a:lnTo>
                    <a:pt x="843" y="721"/>
                  </a:lnTo>
                  <a:lnTo>
                    <a:pt x="843" y="723"/>
                  </a:lnTo>
                  <a:lnTo>
                    <a:pt x="840" y="726"/>
                  </a:lnTo>
                  <a:lnTo>
                    <a:pt x="843" y="726"/>
                  </a:lnTo>
                  <a:lnTo>
                    <a:pt x="843" y="728"/>
                  </a:lnTo>
                  <a:lnTo>
                    <a:pt x="843" y="731"/>
                  </a:lnTo>
                  <a:lnTo>
                    <a:pt x="840" y="731"/>
                  </a:lnTo>
                  <a:lnTo>
                    <a:pt x="838" y="731"/>
                  </a:lnTo>
                  <a:lnTo>
                    <a:pt x="838" y="733"/>
                  </a:lnTo>
                  <a:lnTo>
                    <a:pt x="840" y="736"/>
                  </a:lnTo>
                  <a:lnTo>
                    <a:pt x="840" y="738"/>
                  </a:lnTo>
                  <a:lnTo>
                    <a:pt x="838" y="741"/>
                  </a:lnTo>
                  <a:lnTo>
                    <a:pt x="835" y="741"/>
                  </a:lnTo>
                  <a:lnTo>
                    <a:pt x="835" y="744"/>
                  </a:lnTo>
                  <a:lnTo>
                    <a:pt x="832" y="746"/>
                  </a:lnTo>
                  <a:lnTo>
                    <a:pt x="830" y="749"/>
                  </a:lnTo>
                  <a:lnTo>
                    <a:pt x="827" y="749"/>
                  </a:lnTo>
                  <a:lnTo>
                    <a:pt x="825" y="746"/>
                  </a:lnTo>
                  <a:lnTo>
                    <a:pt x="822" y="749"/>
                  </a:lnTo>
                  <a:lnTo>
                    <a:pt x="825" y="749"/>
                  </a:lnTo>
                  <a:lnTo>
                    <a:pt x="827" y="751"/>
                  </a:lnTo>
                  <a:lnTo>
                    <a:pt x="827" y="754"/>
                  </a:lnTo>
                  <a:lnTo>
                    <a:pt x="830" y="756"/>
                  </a:lnTo>
                  <a:lnTo>
                    <a:pt x="827" y="756"/>
                  </a:lnTo>
                  <a:lnTo>
                    <a:pt x="827" y="759"/>
                  </a:lnTo>
                  <a:lnTo>
                    <a:pt x="825" y="759"/>
                  </a:lnTo>
                  <a:lnTo>
                    <a:pt x="822" y="759"/>
                  </a:lnTo>
                  <a:lnTo>
                    <a:pt x="822" y="761"/>
                  </a:lnTo>
                  <a:lnTo>
                    <a:pt x="825" y="764"/>
                  </a:lnTo>
                  <a:lnTo>
                    <a:pt x="822" y="764"/>
                  </a:lnTo>
                  <a:lnTo>
                    <a:pt x="825" y="766"/>
                  </a:lnTo>
                  <a:lnTo>
                    <a:pt x="822" y="766"/>
                  </a:lnTo>
                  <a:lnTo>
                    <a:pt x="822" y="769"/>
                  </a:lnTo>
                  <a:lnTo>
                    <a:pt x="822" y="774"/>
                  </a:lnTo>
                  <a:lnTo>
                    <a:pt x="820" y="774"/>
                  </a:lnTo>
                  <a:lnTo>
                    <a:pt x="817" y="777"/>
                  </a:lnTo>
                  <a:lnTo>
                    <a:pt x="817" y="779"/>
                  </a:lnTo>
                  <a:lnTo>
                    <a:pt x="815" y="782"/>
                  </a:lnTo>
                  <a:lnTo>
                    <a:pt x="817" y="782"/>
                  </a:lnTo>
                  <a:lnTo>
                    <a:pt x="817" y="784"/>
                  </a:lnTo>
                  <a:lnTo>
                    <a:pt x="817" y="787"/>
                  </a:lnTo>
                  <a:lnTo>
                    <a:pt x="815" y="787"/>
                  </a:lnTo>
                  <a:lnTo>
                    <a:pt x="817" y="789"/>
                  </a:lnTo>
                  <a:lnTo>
                    <a:pt x="817" y="792"/>
                  </a:lnTo>
                  <a:lnTo>
                    <a:pt x="815" y="794"/>
                  </a:lnTo>
                  <a:lnTo>
                    <a:pt x="812" y="797"/>
                  </a:lnTo>
                  <a:lnTo>
                    <a:pt x="812" y="800"/>
                  </a:lnTo>
                  <a:lnTo>
                    <a:pt x="810" y="802"/>
                  </a:lnTo>
                  <a:lnTo>
                    <a:pt x="807" y="802"/>
                  </a:lnTo>
                  <a:lnTo>
                    <a:pt x="804" y="802"/>
                  </a:lnTo>
                  <a:lnTo>
                    <a:pt x="802" y="802"/>
                  </a:lnTo>
                  <a:lnTo>
                    <a:pt x="799" y="800"/>
                  </a:lnTo>
                  <a:lnTo>
                    <a:pt x="797" y="800"/>
                  </a:lnTo>
                  <a:lnTo>
                    <a:pt x="797" y="802"/>
                  </a:lnTo>
                  <a:lnTo>
                    <a:pt x="799" y="802"/>
                  </a:lnTo>
                  <a:lnTo>
                    <a:pt x="804" y="805"/>
                  </a:lnTo>
                  <a:lnTo>
                    <a:pt x="804" y="807"/>
                  </a:lnTo>
                  <a:lnTo>
                    <a:pt x="802" y="807"/>
                  </a:lnTo>
                  <a:lnTo>
                    <a:pt x="799" y="807"/>
                  </a:lnTo>
                  <a:lnTo>
                    <a:pt x="799" y="810"/>
                  </a:lnTo>
                  <a:lnTo>
                    <a:pt x="802" y="812"/>
                  </a:lnTo>
                  <a:lnTo>
                    <a:pt x="804" y="815"/>
                  </a:lnTo>
                  <a:lnTo>
                    <a:pt x="804" y="817"/>
                  </a:lnTo>
                  <a:lnTo>
                    <a:pt x="802" y="820"/>
                  </a:lnTo>
                  <a:lnTo>
                    <a:pt x="799" y="820"/>
                  </a:lnTo>
                  <a:lnTo>
                    <a:pt x="797" y="822"/>
                  </a:lnTo>
                  <a:lnTo>
                    <a:pt x="794" y="825"/>
                  </a:lnTo>
                  <a:lnTo>
                    <a:pt x="797" y="825"/>
                  </a:lnTo>
                  <a:lnTo>
                    <a:pt x="799" y="828"/>
                  </a:lnTo>
                  <a:lnTo>
                    <a:pt x="799" y="830"/>
                  </a:lnTo>
                  <a:lnTo>
                    <a:pt x="797" y="835"/>
                  </a:lnTo>
                  <a:lnTo>
                    <a:pt x="794" y="835"/>
                  </a:lnTo>
                  <a:lnTo>
                    <a:pt x="792" y="838"/>
                  </a:lnTo>
                  <a:lnTo>
                    <a:pt x="789" y="840"/>
                  </a:lnTo>
                  <a:lnTo>
                    <a:pt x="789" y="843"/>
                  </a:lnTo>
                  <a:lnTo>
                    <a:pt x="789" y="845"/>
                  </a:lnTo>
                  <a:lnTo>
                    <a:pt x="789" y="848"/>
                  </a:lnTo>
                  <a:lnTo>
                    <a:pt x="792" y="850"/>
                  </a:lnTo>
                  <a:lnTo>
                    <a:pt x="792" y="853"/>
                  </a:lnTo>
                  <a:lnTo>
                    <a:pt x="789" y="856"/>
                  </a:lnTo>
                  <a:lnTo>
                    <a:pt x="787" y="858"/>
                  </a:lnTo>
                  <a:lnTo>
                    <a:pt x="784" y="861"/>
                  </a:lnTo>
                  <a:lnTo>
                    <a:pt x="782" y="861"/>
                  </a:lnTo>
                  <a:lnTo>
                    <a:pt x="776" y="861"/>
                  </a:lnTo>
                  <a:lnTo>
                    <a:pt x="774" y="861"/>
                  </a:lnTo>
                  <a:lnTo>
                    <a:pt x="774" y="858"/>
                  </a:lnTo>
                  <a:lnTo>
                    <a:pt x="771" y="858"/>
                  </a:lnTo>
                  <a:lnTo>
                    <a:pt x="771" y="861"/>
                  </a:lnTo>
                  <a:lnTo>
                    <a:pt x="771" y="863"/>
                  </a:lnTo>
                  <a:lnTo>
                    <a:pt x="771" y="866"/>
                  </a:lnTo>
                  <a:lnTo>
                    <a:pt x="771" y="868"/>
                  </a:lnTo>
                  <a:lnTo>
                    <a:pt x="769" y="871"/>
                  </a:lnTo>
                  <a:lnTo>
                    <a:pt x="766" y="873"/>
                  </a:lnTo>
                  <a:lnTo>
                    <a:pt x="766" y="876"/>
                  </a:lnTo>
                  <a:lnTo>
                    <a:pt x="769" y="878"/>
                  </a:lnTo>
                  <a:lnTo>
                    <a:pt x="771" y="881"/>
                  </a:lnTo>
                  <a:lnTo>
                    <a:pt x="774" y="884"/>
                  </a:lnTo>
                  <a:lnTo>
                    <a:pt x="779" y="884"/>
                  </a:lnTo>
                  <a:lnTo>
                    <a:pt x="782" y="886"/>
                  </a:lnTo>
                  <a:lnTo>
                    <a:pt x="787" y="886"/>
                  </a:lnTo>
                  <a:lnTo>
                    <a:pt x="789" y="889"/>
                  </a:lnTo>
                  <a:lnTo>
                    <a:pt x="792" y="889"/>
                  </a:lnTo>
                  <a:lnTo>
                    <a:pt x="794" y="891"/>
                  </a:lnTo>
                  <a:lnTo>
                    <a:pt x="799" y="894"/>
                  </a:lnTo>
                  <a:lnTo>
                    <a:pt x="802" y="896"/>
                  </a:lnTo>
                  <a:lnTo>
                    <a:pt x="802" y="901"/>
                  </a:lnTo>
                  <a:lnTo>
                    <a:pt x="804" y="901"/>
                  </a:lnTo>
                  <a:lnTo>
                    <a:pt x="807" y="904"/>
                  </a:lnTo>
                  <a:lnTo>
                    <a:pt x="810" y="909"/>
                  </a:lnTo>
                  <a:lnTo>
                    <a:pt x="810" y="911"/>
                  </a:lnTo>
                  <a:lnTo>
                    <a:pt x="807" y="914"/>
                  </a:lnTo>
                  <a:lnTo>
                    <a:pt x="804" y="914"/>
                  </a:lnTo>
                  <a:lnTo>
                    <a:pt x="802" y="914"/>
                  </a:lnTo>
                  <a:lnTo>
                    <a:pt x="797" y="911"/>
                  </a:lnTo>
                  <a:lnTo>
                    <a:pt x="794" y="909"/>
                  </a:lnTo>
                  <a:lnTo>
                    <a:pt x="792" y="906"/>
                  </a:lnTo>
                  <a:lnTo>
                    <a:pt x="787" y="909"/>
                  </a:lnTo>
                  <a:lnTo>
                    <a:pt x="784" y="911"/>
                  </a:lnTo>
                  <a:lnTo>
                    <a:pt x="787" y="909"/>
                  </a:lnTo>
                  <a:lnTo>
                    <a:pt x="789" y="911"/>
                  </a:lnTo>
                  <a:lnTo>
                    <a:pt x="792" y="914"/>
                  </a:lnTo>
                  <a:lnTo>
                    <a:pt x="794" y="914"/>
                  </a:lnTo>
                  <a:lnTo>
                    <a:pt x="794" y="919"/>
                  </a:lnTo>
                  <a:lnTo>
                    <a:pt x="794" y="922"/>
                  </a:lnTo>
                  <a:lnTo>
                    <a:pt x="792" y="924"/>
                  </a:lnTo>
                  <a:lnTo>
                    <a:pt x="789" y="924"/>
                  </a:lnTo>
                  <a:lnTo>
                    <a:pt x="787" y="927"/>
                  </a:lnTo>
                  <a:lnTo>
                    <a:pt x="784" y="927"/>
                  </a:lnTo>
                  <a:lnTo>
                    <a:pt x="784" y="924"/>
                  </a:lnTo>
                  <a:lnTo>
                    <a:pt x="782" y="922"/>
                  </a:lnTo>
                  <a:lnTo>
                    <a:pt x="782" y="919"/>
                  </a:lnTo>
                  <a:lnTo>
                    <a:pt x="779" y="922"/>
                  </a:lnTo>
                  <a:lnTo>
                    <a:pt x="779" y="924"/>
                  </a:lnTo>
                  <a:lnTo>
                    <a:pt x="779" y="927"/>
                  </a:lnTo>
                  <a:lnTo>
                    <a:pt x="779" y="929"/>
                  </a:lnTo>
                  <a:lnTo>
                    <a:pt x="779" y="934"/>
                  </a:lnTo>
                  <a:lnTo>
                    <a:pt x="776" y="937"/>
                  </a:lnTo>
                  <a:lnTo>
                    <a:pt x="776" y="939"/>
                  </a:lnTo>
                  <a:lnTo>
                    <a:pt x="779" y="939"/>
                  </a:lnTo>
                  <a:lnTo>
                    <a:pt x="782" y="942"/>
                  </a:lnTo>
                  <a:lnTo>
                    <a:pt x="784" y="942"/>
                  </a:lnTo>
                  <a:lnTo>
                    <a:pt x="787" y="942"/>
                  </a:lnTo>
                  <a:lnTo>
                    <a:pt x="787" y="945"/>
                  </a:lnTo>
                  <a:lnTo>
                    <a:pt x="787" y="947"/>
                  </a:lnTo>
                  <a:lnTo>
                    <a:pt x="787" y="950"/>
                  </a:lnTo>
                  <a:lnTo>
                    <a:pt x="787" y="952"/>
                  </a:lnTo>
                  <a:lnTo>
                    <a:pt x="784" y="957"/>
                  </a:lnTo>
                  <a:lnTo>
                    <a:pt x="782" y="957"/>
                  </a:lnTo>
                  <a:lnTo>
                    <a:pt x="779" y="957"/>
                  </a:lnTo>
                  <a:lnTo>
                    <a:pt x="776" y="955"/>
                  </a:lnTo>
                  <a:lnTo>
                    <a:pt x="774" y="952"/>
                  </a:lnTo>
                  <a:lnTo>
                    <a:pt x="769" y="952"/>
                  </a:lnTo>
                  <a:lnTo>
                    <a:pt x="769" y="955"/>
                  </a:lnTo>
                  <a:lnTo>
                    <a:pt x="771" y="957"/>
                  </a:lnTo>
                  <a:lnTo>
                    <a:pt x="774" y="960"/>
                  </a:lnTo>
                  <a:lnTo>
                    <a:pt x="776" y="960"/>
                  </a:lnTo>
                  <a:lnTo>
                    <a:pt x="779" y="960"/>
                  </a:lnTo>
                  <a:lnTo>
                    <a:pt x="782" y="960"/>
                  </a:lnTo>
                  <a:lnTo>
                    <a:pt x="787" y="962"/>
                  </a:lnTo>
                  <a:lnTo>
                    <a:pt x="789" y="965"/>
                  </a:lnTo>
                  <a:lnTo>
                    <a:pt x="792" y="967"/>
                  </a:lnTo>
                  <a:lnTo>
                    <a:pt x="789" y="970"/>
                  </a:lnTo>
                  <a:lnTo>
                    <a:pt x="789" y="973"/>
                  </a:lnTo>
                  <a:lnTo>
                    <a:pt x="787" y="975"/>
                  </a:lnTo>
                  <a:lnTo>
                    <a:pt x="782" y="975"/>
                  </a:lnTo>
                  <a:lnTo>
                    <a:pt x="779" y="978"/>
                  </a:lnTo>
                  <a:lnTo>
                    <a:pt x="776" y="978"/>
                  </a:lnTo>
                  <a:lnTo>
                    <a:pt x="776" y="980"/>
                  </a:lnTo>
                  <a:lnTo>
                    <a:pt x="774" y="978"/>
                  </a:lnTo>
                  <a:lnTo>
                    <a:pt x="771" y="978"/>
                  </a:lnTo>
                  <a:lnTo>
                    <a:pt x="771" y="975"/>
                  </a:lnTo>
                  <a:lnTo>
                    <a:pt x="769" y="975"/>
                  </a:lnTo>
                  <a:lnTo>
                    <a:pt x="766" y="973"/>
                  </a:lnTo>
                  <a:lnTo>
                    <a:pt x="764" y="973"/>
                  </a:lnTo>
                  <a:lnTo>
                    <a:pt x="759" y="970"/>
                  </a:lnTo>
                  <a:lnTo>
                    <a:pt x="754" y="970"/>
                  </a:lnTo>
                  <a:lnTo>
                    <a:pt x="751" y="970"/>
                  </a:lnTo>
                  <a:lnTo>
                    <a:pt x="748" y="970"/>
                  </a:lnTo>
                  <a:lnTo>
                    <a:pt x="746" y="970"/>
                  </a:lnTo>
                  <a:lnTo>
                    <a:pt x="741" y="973"/>
                  </a:lnTo>
                  <a:lnTo>
                    <a:pt x="738" y="973"/>
                  </a:lnTo>
                  <a:lnTo>
                    <a:pt x="736" y="970"/>
                  </a:lnTo>
                  <a:lnTo>
                    <a:pt x="731" y="973"/>
                  </a:lnTo>
                  <a:lnTo>
                    <a:pt x="728" y="973"/>
                  </a:lnTo>
                  <a:lnTo>
                    <a:pt x="726" y="973"/>
                  </a:lnTo>
                  <a:lnTo>
                    <a:pt x="723" y="973"/>
                  </a:lnTo>
                  <a:lnTo>
                    <a:pt x="720" y="973"/>
                  </a:lnTo>
                  <a:lnTo>
                    <a:pt x="718" y="973"/>
                  </a:lnTo>
                  <a:lnTo>
                    <a:pt x="715" y="973"/>
                  </a:lnTo>
                  <a:lnTo>
                    <a:pt x="715" y="975"/>
                  </a:lnTo>
                  <a:lnTo>
                    <a:pt x="713" y="978"/>
                  </a:lnTo>
                  <a:lnTo>
                    <a:pt x="713" y="980"/>
                  </a:lnTo>
                  <a:lnTo>
                    <a:pt x="713" y="983"/>
                  </a:lnTo>
                  <a:lnTo>
                    <a:pt x="710" y="985"/>
                  </a:lnTo>
                  <a:lnTo>
                    <a:pt x="708" y="988"/>
                  </a:lnTo>
                  <a:lnTo>
                    <a:pt x="705" y="988"/>
                  </a:lnTo>
                  <a:lnTo>
                    <a:pt x="703" y="988"/>
                  </a:lnTo>
                  <a:lnTo>
                    <a:pt x="700" y="990"/>
                  </a:lnTo>
                  <a:lnTo>
                    <a:pt x="698" y="990"/>
                  </a:lnTo>
                  <a:lnTo>
                    <a:pt x="695" y="990"/>
                  </a:lnTo>
                  <a:lnTo>
                    <a:pt x="690" y="990"/>
                  </a:lnTo>
                  <a:lnTo>
                    <a:pt x="687" y="993"/>
                  </a:lnTo>
                  <a:lnTo>
                    <a:pt x="685" y="993"/>
                  </a:lnTo>
                  <a:lnTo>
                    <a:pt x="682" y="990"/>
                  </a:lnTo>
                  <a:lnTo>
                    <a:pt x="680" y="990"/>
                  </a:lnTo>
                  <a:lnTo>
                    <a:pt x="675" y="990"/>
                  </a:lnTo>
                  <a:lnTo>
                    <a:pt x="657" y="1018"/>
                  </a:lnTo>
                  <a:lnTo>
                    <a:pt x="654" y="1021"/>
                  </a:lnTo>
                  <a:lnTo>
                    <a:pt x="654" y="1023"/>
                  </a:lnTo>
                  <a:lnTo>
                    <a:pt x="659" y="1026"/>
                  </a:lnTo>
                  <a:lnTo>
                    <a:pt x="667" y="1031"/>
                  </a:lnTo>
                  <a:lnTo>
                    <a:pt x="667" y="1034"/>
                  </a:lnTo>
                  <a:lnTo>
                    <a:pt x="664" y="1034"/>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5" name="Freeform 15">
              <a:extLst>
                <a:ext uri="{FF2B5EF4-FFF2-40B4-BE49-F238E27FC236}">
                  <a16:creationId xmlns:a16="http://schemas.microsoft.com/office/drawing/2014/main" id="{22992934-3E53-11D1-0BDD-237EEBE50E00}"/>
                </a:ext>
              </a:extLst>
            </p:cNvPr>
            <p:cNvSpPr>
              <a:spLocks/>
            </p:cNvSpPr>
            <p:nvPr/>
          </p:nvSpPr>
          <p:spPr bwMode="auto">
            <a:xfrm>
              <a:off x="2920" y="1331"/>
              <a:ext cx="957" cy="1143"/>
            </a:xfrm>
            <a:custGeom>
              <a:avLst/>
              <a:gdLst>
                <a:gd name="T0" fmla="*/ 237 w 957"/>
                <a:gd name="T1" fmla="*/ 1130 h 1143"/>
                <a:gd name="T2" fmla="*/ 188 w 957"/>
                <a:gd name="T3" fmla="*/ 1138 h 1143"/>
                <a:gd name="T4" fmla="*/ 158 w 957"/>
                <a:gd name="T5" fmla="*/ 1110 h 1143"/>
                <a:gd name="T6" fmla="*/ 117 w 957"/>
                <a:gd name="T7" fmla="*/ 1117 h 1143"/>
                <a:gd name="T8" fmla="*/ 56 w 957"/>
                <a:gd name="T9" fmla="*/ 1122 h 1143"/>
                <a:gd name="T10" fmla="*/ 18 w 957"/>
                <a:gd name="T11" fmla="*/ 1074 h 1143"/>
                <a:gd name="T12" fmla="*/ 28 w 957"/>
                <a:gd name="T13" fmla="*/ 982 h 1143"/>
                <a:gd name="T14" fmla="*/ 36 w 957"/>
                <a:gd name="T15" fmla="*/ 924 h 1143"/>
                <a:gd name="T16" fmla="*/ 36 w 957"/>
                <a:gd name="T17" fmla="*/ 875 h 1143"/>
                <a:gd name="T18" fmla="*/ 46 w 957"/>
                <a:gd name="T19" fmla="*/ 827 h 1143"/>
                <a:gd name="T20" fmla="*/ 61 w 957"/>
                <a:gd name="T21" fmla="*/ 792 h 1143"/>
                <a:gd name="T22" fmla="*/ 81 w 957"/>
                <a:gd name="T23" fmla="*/ 748 h 1143"/>
                <a:gd name="T24" fmla="*/ 104 w 957"/>
                <a:gd name="T25" fmla="*/ 713 h 1143"/>
                <a:gd name="T26" fmla="*/ 120 w 957"/>
                <a:gd name="T27" fmla="*/ 687 h 1143"/>
                <a:gd name="T28" fmla="*/ 160 w 957"/>
                <a:gd name="T29" fmla="*/ 690 h 1143"/>
                <a:gd name="T30" fmla="*/ 176 w 957"/>
                <a:gd name="T31" fmla="*/ 657 h 1143"/>
                <a:gd name="T32" fmla="*/ 199 w 957"/>
                <a:gd name="T33" fmla="*/ 629 h 1143"/>
                <a:gd name="T34" fmla="*/ 191 w 957"/>
                <a:gd name="T35" fmla="*/ 601 h 1143"/>
                <a:gd name="T36" fmla="*/ 137 w 957"/>
                <a:gd name="T37" fmla="*/ 560 h 1143"/>
                <a:gd name="T38" fmla="*/ 84 w 957"/>
                <a:gd name="T39" fmla="*/ 532 h 1143"/>
                <a:gd name="T40" fmla="*/ 87 w 957"/>
                <a:gd name="T41" fmla="*/ 506 h 1143"/>
                <a:gd name="T42" fmla="*/ 69 w 957"/>
                <a:gd name="T43" fmla="*/ 481 h 1143"/>
                <a:gd name="T44" fmla="*/ 48 w 957"/>
                <a:gd name="T45" fmla="*/ 445 h 1143"/>
                <a:gd name="T46" fmla="*/ 25 w 957"/>
                <a:gd name="T47" fmla="*/ 422 h 1143"/>
                <a:gd name="T48" fmla="*/ 31 w 957"/>
                <a:gd name="T49" fmla="*/ 377 h 1143"/>
                <a:gd name="T50" fmla="*/ 15 w 957"/>
                <a:gd name="T51" fmla="*/ 338 h 1143"/>
                <a:gd name="T52" fmla="*/ 87 w 957"/>
                <a:gd name="T53" fmla="*/ 288 h 1143"/>
                <a:gd name="T54" fmla="*/ 153 w 957"/>
                <a:gd name="T55" fmla="*/ 282 h 1143"/>
                <a:gd name="T56" fmla="*/ 137 w 957"/>
                <a:gd name="T57" fmla="*/ 252 h 1143"/>
                <a:gd name="T58" fmla="*/ 163 w 957"/>
                <a:gd name="T59" fmla="*/ 229 h 1143"/>
                <a:gd name="T60" fmla="*/ 132 w 957"/>
                <a:gd name="T61" fmla="*/ 178 h 1143"/>
                <a:gd name="T62" fmla="*/ 160 w 957"/>
                <a:gd name="T63" fmla="*/ 135 h 1143"/>
                <a:gd name="T64" fmla="*/ 178 w 957"/>
                <a:gd name="T65" fmla="*/ 102 h 1143"/>
                <a:gd name="T66" fmla="*/ 188 w 957"/>
                <a:gd name="T67" fmla="*/ 64 h 1143"/>
                <a:gd name="T68" fmla="*/ 227 w 957"/>
                <a:gd name="T69" fmla="*/ 20 h 1143"/>
                <a:gd name="T70" fmla="*/ 305 w 957"/>
                <a:gd name="T71" fmla="*/ 41 h 1143"/>
                <a:gd name="T72" fmla="*/ 377 w 957"/>
                <a:gd name="T73" fmla="*/ 92 h 1143"/>
                <a:gd name="T74" fmla="*/ 435 w 957"/>
                <a:gd name="T75" fmla="*/ 158 h 1143"/>
                <a:gd name="T76" fmla="*/ 407 w 957"/>
                <a:gd name="T77" fmla="*/ 247 h 1143"/>
                <a:gd name="T78" fmla="*/ 680 w 957"/>
                <a:gd name="T79" fmla="*/ 290 h 1143"/>
                <a:gd name="T80" fmla="*/ 743 w 957"/>
                <a:gd name="T81" fmla="*/ 361 h 1143"/>
                <a:gd name="T82" fmla="*/ 797 w 957"/>
                <a:gd name="T83" fmla="*/ 402 h 1143"/>
                <a:gd name="T84" fmla="*/ 866 w 957"/>
                <a:gd name="T85" fmla="*/ 407 h 1143"/>
                <a:gd name="T86" fmla="*/ 942 w 957"/>
                <a:gd name="T87" fmla="*/ 410 h 1143"/>
                <a:gd name="T88" fmla="*/ 919 w 957"/>
                <a:gd name="T89" fmla="*/ 476 h 1143"/>
                <a:gd name="T90" fmla="*/ 909 w 957"/>
                <a:gd name="T91" fmla="*/ 522 h 1143"/>
                <a:gd name="T92" fmla="*/ 932 w 957"/>
                <a:gd name="T93" fmla="*/ 562 h 1143"/>
                <a:gd name="T94" fmla="*/ 876 w 957"/>
                <a:gd name="T95" fmla="*/ 593 h 1143"/>
                <a:gd name="T96" fmla="*/ 914 w 957"/>
                <a:gd name="T97" fmla="*/ 657 h 1143"/>
                <a:gd name="T98" fmla="*/ 909 w 957"/>
                <a:gd name="T99" fmla="*/ 687 h 1143"/>
                <a:gd name="T100" fmla="*/ 832 w 957"/>
                <a:gd name="T101" fmla="*/ 741 h 1143"/>
                <a:gd name="T102" fmla="*/ 664 w 957"/>
                <a:gd name="T103" fmla="*/ 837 h 1143"/>
                <a:gd name="T104" fmla="*/ 621 w 957"/>
                <a:gd name="T105" fmla="*/ 855 h 1143"/>
                <a:gd name="T106" fmla="*/ 639 w 957"/>
                <a:gd name="T107" fmla="*/ 906 h 1143"/>
                <a:gd name="T108" fmla="*/ 611 w 957"/>
                <a:gd name="T109" fmla="*/ 942 h 1143"/>
                <a:gd name="T110" fmla="*/ 570 w 957"/>
                <a:gd name="T111" fmla="*/ 970 h 1143"/>
                <a:gd name="T112" fmla="*/ 529 w 957"/>
                <a:gd name="T113" fmla="*/ 990 h 1143"/>
                <a:gd name="T114" fmla="*/ 471 w 957"/>
                <a:gd name="T115" fmla="*/ 972 h 1143"/>
                <a:gd name="T116" fmla="*/ 428 w 957"/>
                <a:gd name="T117" fmla="*/ 990 h 1143"/>
                <a:gd name="T118" fmla="*/ 392 w 957"/>
                <a:gd name="T119" fmla="*/ 1015 h 1143"/>
                <a:gd name="T120" fmla="*/ 379 w 957"/>
                <a:gd name="T121" fmla="*/ 1046 h 1143"/>
                <a:gd name="T122" fmla="*/ 336 w 957"/>
                <a:gd name="T123" fmla="*/ 1074 h 1143"/>
                <a:gd name="T124" fmla="*/ 285 w 957"/>
                <a:gd name="T125" fmla="*/ 1089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7" h="1143">
                  <a:moveTo>
                    <a:pt x="277" y="1105"/>
                  </a:moveTo>
                  <a:lnTo>
                    <a:pt x="277" y="1110"/>
                  </a:lnTo>
                  <a:lnTo>
                    <a:pt x="275" y="1112"/>
                  </a:lnTo>
                  <a:lnTo>
                    <a:pt x="272" y="1112"/>
                  </a:lnTo>
                  <a:lnTo>
                    <a:pt x="272" y="1110"/>
                  </a:lnTo>
                  <a:lnTo>
                    <a:pt x="270" y="1110"/>
                  </a:lnTo>
                  <a:lnTo>
                    <a:pt x="267" y="1110"/>
                  </a:lnTo>
                  <a:lnTo>
                    <a:pt x="267" y="1112"/>
                  </a:lnTo>
                  <a:lnTo>
                    <a:pt x="265" y="1112"/>
                  </a:lnTo>
                  <a:lnTo>
                    <a:pt x="265" y="1115"/>
                  </a:lnTo>
                  <a:lnTo>
                    <a:pt x="262" y="1115"/>
                  </a:lnTo>
                  <a:lnTo>
                    <a:pt x="260" y="1112"/>
                  </a:lnTo>
                  <a:lnTo>
                    <a:pt x="257" y="1112"/>
                  </a:lnTo>
                  <a:lnTo>
                    <a:pt x="255" y="1112"/>
                  </a:lnTo>
                  <a:lnTo>
                    <a:pt x="252" y="1110"/>
                  </a:lnTo>
                  <a:lnTo>
                    <a:pt x="252" y="1112"/>
                  </a:lnTo>
                  <a:lnTo>
                    <a:pt x="249" y="1115"/>
                  </a:lnTo>
                  <a:lnTo>
                    <a:pt x="247" y="1117"/>
                  </a:lnTo>
                  <a:lnTo>
                    <a:pt x="244" y="1120"/>
                  </a:lnTo>
                  <a:lnTo>
                    <a:pt x="242" y="1122"/>
                  </a:lnTo>
                  <a:lnTo>
                    <a:pt x="239" y="1125"/>
                  </a:lnTo>
                  <a:lnTo>
                    <a:pt x="239" y="1127"/>
                  </a:lnTo>
                  <a:lnTo>
                    <a:pt x="237" y="1127"/>
                  </a:lnTo>
                  <a:lnTo>
                    <a:pt x="237" y="1130"/>
                  </a:lnTo>
                  <a:lnTo>
                    <a:pt x="234" y="1133"/>
                  </a:lnTo>
                  <a:lnTo>
                    <a:pt x="234" y="1135"/>
                  </a:lnTo>
                  <a:lnTo>
                    <a:pt x="232" y="1138"/>
                  </a:lnTo>
                  <a:lnTo>
                    <a:pt x="232" y="1140"/>
                  </a:lnTo>
                  <a:lnTo>
                    <a:pt x="229" y="1143"/>
                  </a:lnTo>
                  <a:lnTo>
                    <a:pt x="227" y="1143"/>
                  </a:lnTo>
                  <a:lnTo>
                    <a:pt x="224" y="1143"/>
                  </a:lnTo>
                  <a:lnTo>
                    <a:pt x="224" y="1140"/>
                  </a:lnTo>
                  <a:lnTo>
                    <a:pt x="221" y="1138"/>
                  </a:lnTo>
                  <a:lnTo>
                    <a:pt x="219" y="1138"/>
                  </a:lnTo>
                  <a:lnTo>
                    <a:pt x="219" y="1140"/>
                  </a:lnTo>
                  <a:lnTo>
                    <a:pt x="216" y="1138"/>
                  </a:lnTo>
                  <a:lnTo>
                    <a:pt x="214" y="1138"/>
                  </a:lnTo>
                  <a:lnTo>
                    <a:pt x="211" y="1138"/>
                  </a:lnTo>
                  <a:lnTo>
                    <a:pt x="209" y="1138"/>
                  </a:lnTo>
                  <a:lnTo>
                    <a:pt x="209" y="1135"/>
                  </a:lnTo>
                  <a:lnTo>
                    <a:pt x="206" y="1135"/>
                  </a:lnTo>
                  <a:lnTo>
                    <a:pt x="204" y="1138"/>
                  </a:lnTo>
                  <a:lnTo>
                    <a:pt x="201" y="1138"/>
                  </a:lnTo>
                  <a:lnTo>
                    <a:pt x="199" y="1138"/>
                  </a:lnTo>
                  <a:lnTo>
                    <a:pt x="196" y="1138"/>
                  </a:lnTo>
                  <a:lnTo>
                    <a:pt x="193" y="1138"/>
                  </a:lnTo>
                  <a:lnTo>
                    <a:pt x="191" y="1138"/>
                  </a:lnTo>
                  <a:lnTo>
                    <a:pt x="188" y="1138"/>
                  </a:lnTo>
                  <a:lnTo>
                    <a:pt x="186" y="1138"/>
                  </a:lnTo>
                  <a:lnTo>
                    <a:pt x="183" y="1138"/>
                  </a:lnTo>
                  <a:lnTo>
                    <a:pt x="181" y="1138"/>
                  </a:lnTo>
                  <a:lnTo>
                    <a:pt x="178" y="1138"/>
                  </a:lnTo>
                  <a:lnTo>
                    <a:pt x="178" y="1135"/>
                  </a:lnTo>
                  <a:lnTo>
                    <a:pt x="176" y="1135"/>
                  </a:lnTo>
                  <a:lnTo>
                    <a:pt x="176" y="1133"/>
                  </a:lnTo>
                  <a:lnTo>
                    <a:pt x="176" y="1130"/>
                  </a:lnTo>
                  <a:lnTo>
                    <a:pt x="176" y="1127"/>
                  </a:lnTo>
                  <a:lnTo>
                    <a:pt x="176" y="1125"/>
                  </a:lnTo>
                  <a:lnTo>
                    <a:pt x="173" y="1125"/>
                  </a:lnTo>
                  <a:lnTo>
                    <a:pt x="173" y="1122"/>
                  </a:lnTo>
                  <a:lnTo>
                    <a:pt x="171" y="1120"/>
                  </a:lnTo>
                  <a:lnTo>
                    <a:pt x="171" y="1117"/>
                  </a:lnTo>
                  <a:lnTo>
                    <a:pt x="168" y="1117"/>
                  </a:lnTo>
                  <a:lnTo>
                    <a:pt x="165" y="1115"/>
                  </a:lnTo>
                  <a:lnTo>
                    <a:pt x="163" y="1117"/>
                  </a:lnTo>
                  <a:lnTo>
                    <a:pt x="163" y="1115"/>
                  </a:lnTo>
                  <a:lnTo>
                    <a:pt x="163" y="1117"/>
                  </a:lnTo>
                  <a:lnTo>
                    <a:pt x="160" y="1117"/>
                  </a:lnTo>
                  <a:lnTo>
                    <a:pt x="158" y="1117"/>
                  </a:lnTo>
                  <a:lnTo>
                    <a:pt x="158" y="1115"/>
                  </a:lnTo>
                  <a:lnTo>
                    <a:pt x="158" y="1112"/>
                  </a:lnTo>
                  <a:lnTo>
                    <a:pt x="158" y="1110"/>
                  </a:lnTo>
                  <a:lnTo>
                    <a:pt x="158" y="1107"/>
                  </a:lnTo>
                  <a:lnTo>
                    <a:pt x="158" y="1105"/>
                  </a:lnTo>
                  <a:lnTo>
                    <a:pt x="155" y="1105"/>
                  </a:lnTo>
                  <a:lnTo>
                    <a:pt x="153" y="1105"/>
                  </a:lnTo>
                  <a:lnTo>
                    <a:pt x="150" y="1105"/>
                  </a:lnTo>
                  <a:lnTo>
                    <a:pt x="148" y="1105"/>
                  </a:lnTo>
                  <a:lnTo>
                    <a:pt x="145" y="1107"/>
                  </a:lnTo>
                  <a:lnTo>
                    <a:pt x="143" y="1107"/>
                  </a:lnTo>
                  <a:lnTo>
                    <a:pt x="140" y="1107"/>
                  </a:lnTo>
                  <a:lnTo>
                    <a:pt x="137" y="1105"/>
                  </a:lnTo>
                  <a:lnTo>
                    <a:pt x="135" y="1105"/>
                  </a:lnTo>
                  <a:lnTo>
                    <a:pt x="132" y="1102"/>
                  </a:lnTo>
                  <a:lnTo>
                    <a:pt x="132" y="1105"/>
                  </a:lnTo>
                  <a:lnTo>
                    <a:pt x="130" y="1107"/>
                  </a:lnTo>
                  <a:lnTo>
                    <a:pt x="127" y="1107"/>
                  </a:lnTo>
                  <a:lnTo>
                    <a:pt x="125" y="1107"/>
                  </a:lnTo>
                  <a:lnTo>
                    <a:pt x="125" y="1110"/>
                  </a:lnTo>
                  <a:lnTo>
                    <a:pt x="125" y="1112"/>
                  </a:lnTo>
                  <a:lnTo>
                    <a:pt x="122" y="1112"/>
                  </a:lnTo>
                  <a:lnTo>
                    <a:pt x="122" y="1115"/>
                  </a:lnTo>
                  <a:lnTo>
                    <a:pt x="122" y="1117"/>
                  </a:lnTo>
                  <a:lnTo>
                    <a:pt x="122" y="1120"/>
                  </a:lnTo>
                  <a:lnTo>
                    <a:pt x="120" y="1120"/>
                  </a:lnTo>
                  <a:lnTo>
                    <a:pt x="117" y="1117"/>
                  </a:lnTo>
                  <a:lnTo>
                    <a:pt x="115" y="1117"/>
                  </a:lnTo>
                  <a:lnTo>
                    <a:pt x="112" y="1115"/>
                  </a:lnTo>
                  <a:lnTo>
                    <a:pt x="112" y="1112"/>
                  </a:lnTo>
                  <a:lnTo>
                    <a:pt x="109" y="1112"/>
                  </a:lnTo>
                  <a:lnTo>
                    <a:pt x="107" y="1112"/>
                  </a:lnTo>
                  <a:lnTo>
                    <a:pt x="104" y="1112"/>
                  </a:lnTo>
                  <a:lnTo>
                    <a:pt x="102" y="1112"/>
                  </a:lnTo>
                  <a:lnTo>
                    <a:pt x="99" y="1112"/>
                  </a:lnTo>
                  <a:lnTo>
                    <a:pt x="97" y="1115"/>
                  </a:lnTo>
                  <a:lnTo>
                    <a:pt x="94" y="1115"/>
                  </a:lnTo>
                  <a:lnTo>
                    <a:pt x="89" y="1115"/>
                  </a:lnTo>
                  <a:lnTo>
                    <a:pt x="87" y="1117"/>
                  </a:lnTo>
                  <a:lnTo>
                    <a:pt x="84" y="1117"/>
                  </a:lnTo>
                  <a:lnTo>
                    <a:pt x="81" y="1117"/>
                  </a:lnTo>
                  <a:lnTo>
                    <a:pt x="79" y="1117"/>
                  </a:lnTo>
                  <a:lnTo>
                    <a:pt x="76" y="1120"/>
                  </a:lnTo>
                  <a:lnTo>
                    <a:pt x="74" y="1120"/>
                  </a:lnTo>
                  <a:lnTo>
                    <a:pt x="71" y="1120"/>
                  </a:lnTo>
                  <a:lnTo>
                    <a:pt x="69" y="1122"/>
                  </a:lnTo>
                  <a:lnTo>
                    <a:pt x="66" y="1125"/>
                  </a:lnTo>
                  <a:lnTo>
                    <a:pt x="64" y="1125"/>
                  </a:lnTo>
                  <a:lnTo>
                    <a:pt x="61" y="1125"/>
                  </a:lnTo>
                  <a:lnTo>
                    <a:pt x="59" y="1125"/>
                  </a:lnTo>
                  <a:lnTo>
                    <a:pt x="56" y="1122"/>
                  </a:lnTo>
                  <a:lnTo>
                    <a:pt x="53" y="1125"/>
                  </a:lnTo>
                  <a:lnTo>
                    <a:pt x="51" y="1125"/>
                  </a:lnTo>
                  <a:lnTo>
                    <a:pt x="51" y="1127"/>
                  </a:lnTo>
                  <a:lnTo>
                    <a:pt x="48" y="1130"/>
                  </a:lnTo>
                  <a:lnTo>
                    <a:pt x="46" y="1133"/>
                  </a:lnTo>
                  <a:lnTo>
                    <a:pt x="46" y="1135"/>
                  </a:lnTo>
                  <a:lnTo>
                    <a:pt x="46" y="1133"/>
                  </a:lnTo>
                  <a:lnTo>
                    <a:pt x="46" y="1130"/>
                  </a:lnTo>
                  <a:lnTo>
                    <a:pt x="46" y="1127"/>
                  </a:lnTo>
                  <a:lnTo>
                    <a:pt x="46" y="1122"/>
                  </a:lnTo>
                  <a:lnTo>
                    <a:pt x="36" y="1112"/>
                  </a:lnTo>
                  <a:lnTo>
                    <a:pt x="33" y="1110"/>
                  </a:lnTo>
                  <a:lnTo>
                    <a:pt x="28" y="1110"/>
                  </a:lnTo>
                  <a:lnTo>
                    <a:pt x="23" y="1107"/>
                  </a:lnTo>
                  <a:lnTo>
                    <a:pt x="20" y="1105"/>
                  </a:lnTo>
                  <a:lnTo>
                    <a:pt x="13" y="1097"/>
                  </a:lnTo>
                  <a:lnTo>
                    <a:pt x="10" y="1097"/>
                  </a:lnTo>
                  <a:lnTo>
                    <a:pt x="10" y="1094"/>
                  </a:lnTo>
                  <a:lnTo>
                    <a:pt x="23" y="1087"/>
                  </a:lnTo>
                  <a:lnTo>
                    <a:pt x="25" y="1084"/>
                  </a:lnTo>
                  <a:lnTo>
                    <a:pt x="28" y="1079"/>
                  </a:lnTo>
                  <a:lnTo>
                    <a:pt x="25" y="1077"/>
                  </a:lnTo>
                  <a:lnTo>
                    <a:pt x="20" y="1074"/>
                  </a:lnTo>
                  <a:lnTo>
                    <a:pt x="18" y="1074"/>
                  </a:lnTo>
                  <a:lnTo>
                    <a:pt x="13" y="1074"/>
                  </a:lnTo>
                  <a:lnTo>
                    <a:pt x="10" y="1074"/>
                  </a:lnTo>
                  <a:lnTo>
                    <a:pt x="5" y="1066"/>
                  </a:lnTo>
                  <a:lnTo>
                    <a:pt x="5" y="1054"/>
                  </a:lnTo>
                  <a:lnTo>
                    <a:pt x="5" y="1051"/>
                  </a:lnTo>
                  <a:lnTo>
                    <a:pt x="8" y="1049"/>
                  </a:lnTo>
                  <a:lnTo>
                    <a:pt x="8" y="1041"/>
                  </a:lnTo>
                  <a:lnTo>
                    <a:pt x="13" y="1036"/>
                  </a:lnTo>
                  <a:lnTo>
                    <a:pt x="13" y="1033"/>
                  </a:lnTo>
                  <a:lnTo>
                    <a:pt x="13" y="1026"/>
                  </a:lnTo>
                  <a:lnTo>
                    <a:pt x="8" y="1023"/>
                  </a:lnTo>
                  <a:lnTo>
                    <a:pt x="5" y="1018"/>
                  </a:lnTo>
                  <a:lnTo>
                    <a:pt x="3" y="1015"/>
                  </a:lnTo>
                  <a:lnTo>
                    <a:pt x="0" y="1013"/>
                  </a:lnTo>
                  <a:lnTo>
                    <a:pt x="0" y="1005"/>
                  </a:lnTo>
                  <a:lnTo>
                    <a:pt x="3" y="1003"/>
                  </a:lnTo>
                  <a:lnTo>
                    <a:pt x="10" y="1000"/>
                  </a:lnTo>
                  <a:lnTo>
                    <a:pt x="13" y="998"/>
                  </a:lnTo>
                  <a:lnTo>
                    <a:pt x="13" y="993"/>
                  </a:lnTo>
                  <a:lnTo>
                    <a:pt x="15" y="990"/>
                  </a:lnTo>
                  <a:lnTo>
                    <a:pt x="18" y="990"/>
                  </a:lnTo>
                  <a:lnTo>
                    <a:pt x="20" y="987"/>
                  </a:lnTo>
                  <a:lnTo>
                    <a:pt x="23" y="985"/>
                  </a:lnTo>
                  <a:lnTo>
                    <a:pt x="28" y="982"/>
                  </a:lnTo>
                  <a:lnTo>
                    <a:pt x="33" y="980"/>
                  </a:lnTo>
                  <a:lnTo>
                    <a:pt x="38" y="980"/>
                  </a:lnTo>
                  <a:lnTo>
                    <a:pt x="38" y="977"/>
                  </a:lnTo>
                  <a:lnTo>
                    <a:pt x="38" y="975"/>
                  </a:lnTo>
                  <a:lnTo>
                    <a:pt x="33" y="972"/>
                  </a:lnTo>
                  <a:lnTo>
                    <a:pt x="28" y="972"/>
                  </a:lnTo>
                  <a:lnTo>
                    <a:pt x="25" y="970"/>
                  </a:lnTo>
                  <a:lnTo>
                    <a:pt x="20" y="962"/>
                  </a:lnTo>
                  <a:lnTo>
                    <a:pt x="20" y="959"/>
                  </a:lnTo>
                  <a:lnTo>
                    <a:pt x="31" y="954"/>
                  </a:lnTo>
                  <a:lnTo>
                    <a:pt x="33" y="954"/>
                  </a:lnTo>
                  <a:lnTo>
                    <a:pt x="36" y="952"/>
                  </a:lnTo>
                  <a:lnTo>
                    <a:pt x="41" y="952"/>
                  </a:lnTo>
                  <a:lnTo>
                    <a:pt x="51" y="947"/>
                  </a:lnTo>
                  <a:lnTo>
                    <a:pt x="53" y="947"/>
                  </a:lnTo>
                  <a:lnTo>
                    <a:pt x="53" y="944"/>
                  </a:lnTo>
                  <a:lnTo>
                    <a:pt x="51" y="942"/>
                  </a:lnTo>
                  <a:lnTo>
                    <a:pt x="41" y="939"/>
                  </a:lnTo>
                  <a:lnTo>
                    <a:pt x="38" y="939"/>
                  </a:lnTo>
                  <a:lnTo>
                    <a:pt x="31" y="934"/>
                  </a:lnTo>
                  <a:lnTo>
                    <a:pt x="25" y="931"/>
                  </a:lnTo>
                  <a:lnTo>
                    <a:pt x="25" y="929"/>
                  </a:lnTo>
                  <a:lnTo>
                    <a:pt x="36" y="926"/>
                  </a:lnTo>
                  <a:lnTo>
                    <a:pt x="36" y="924"/>
                  </a:lnTo>
                  <a:lnTo>
                    <a:pt x="38" y="924"/>
                  </a:lnTo>
                  <a:lnTo>
                    <a:pt x="36" y="921"/>
                  </a:lnTo>
                  <a:lnTo>
                    <a:pt x="33" y="919"/>
                  </a:lnTo>
                  <a:lnTo>
                    <a:pt x="31" y="919"/>
                  </a:lnTo>
                  <a:lnTo>
                    <a:pt x="28" y="919"/>
                  </a:lnTo>
                  <a:lnTo>
                    <a:pt x="23" y="919"/>
                  </a:lnTo>
                  <a:lnTo>
                    <a:pt x="20" y="916"/>
                  </a:lnTo>
                  <a:lnTo>
                    <a:pt x="20" y="911"/>
                  </a:lnTo>
                  <a:lnTo>
                    <a:pt x="23" y="909"/>
                  </a:lnTo>
                  <a:lnTo>
                    <a:pt x="31" y="909"/>
                  </a:lnTo>
                  <a:lnTo>
                    <a:pt x="33" y="903"/>
                  </a:lnTo>
                  <a:lnTo>
                    <a:pt x="25" y="898"/>
                  </a:lnTo>
                  <a:lnTo>
                    <a:pt x="25" y="896"/>
                  </a:lnTo>
                  <a:lnTo>
                    <a:pt x="25" y="893"/>
                  </a:lnTo>
                  <a:lnTo>
                    <a:pt x="28" y="893"/>
                  </a:lnTo>
                  <a:lnTo>
                    <a:pt x="28" y="891"/>
                  </a:lnTo>
                  <a:lnTo>
                    <a:pt x="31" y="891"/>
                  </a:lnTo>
                  <a:lnTo>
                    <a:pt x="31" y="888"/>
                  </a:lnTo>
                  <a:lnTo>
                    <a:pt x="31" y="886"/>
                  </a:lnTo>
                  <a:lnTo>
                    <a:pt x="33" y="883"/>
                  </a:lnTo>
                  <a:lnTo>
                    <a:pt x="33" y="881"/>
                  </a:lnTo>
                  <a:lnTo>
                    <a:pt x="33" y="878"/>
                  </a:lnTo>
                  <a:lnTo>
                    <a:pt x="33" y="875"/>
                  </a:lnTo>
                  <a:lnTo>
                    <a:pt x="36" y="875"/>
                  </a:lnTo>
                  <a:lnTo>
                    <a:pt x="38" y="875"/>
                  </a:lnTo>
                  <a:lnTo>
                    <a:pt x="38" y="873"/>
                  </a:lnTo>
                  <a:lnTo>
                    <a:pt x="41" y="873"/>
                  </a:lnTo>
                  <a:lnTo>
                    <a:pt x="38" y="870"/>
                  </a:lnTo>
                  <a:lnTo>
                    <a:pt x="38" y="868"/>
                  </a:lnTo>
                  <a:lnTo>
                    <a:pt x="38" y="865"/>
                  </a:lnTo>
                  <a:lnTo>
                    <a:pt x="36" y="863"/>
                  </a:lnTo>
                  <a:lnTo>
                    <a:pt x="36" y="860"/>
                  </a:lnTo>
                  <a:lnTo>
                    <a:pt x="36" y="853"/>
                  </a:lnTo>
                  <a:lnTo>
                    <a:pt x="36" y="850"/>
                  </a:lnTo>
                  <a:lnTo>
                    <a:pt x="38" y="847"/>
                  </a:lnTo>
                  <a:lnTo>
                    <a:pt x="41" y="845"/>
                  </a:lnTo>
                  <a:lnTo>
                    <a:pt x="43" y="842"/>
                  </a:lnTo>
                  <a:lnTo>
                    <a:pt x="43" y="840"/>
                  </a:lnTo>
                  <a:lnTo>
                    <a:pt x="43" y="837"/>
                  </a:lnTo>
                  <a:lnTo>
                    <a:pt x="43" y="835"/>
                  </a:lnTo>
                  <a:lnTo>
                    <a:pt x="41" y="835"/>
                  </a:lnTo>
                  <a:lnTo>
                    <a:pt x="41" y="832"/>
                  </a:lnTo>
                  <a:lnTo>
                    <a:pt x="38" y="832"/>
                  </a:lnTo>
                  <a:lnTo>
                    <a:pt x="38" y="830"/>
                  </a:lnTo>
                  <a:lnTo>
                    <a:pt x="38" y="827"/>
                  </a:lnTo>
                  <a:lnTo>
                    <a:pt x="41" y="827"/>
                  </a:lnTo>
                  <a:lnTo>
                    <a:pt x="43" y="827"/>
                  </a:lnTo>
                  <a:lnTo>
                    <a:pt x="46" y="827"/>
                  </a:lnTo>
                  <a:lnTo>
                    <a:pt x="48" y="830"/>
                  </a:lnTo>
                  <a:lnTo>
                    <a:pt x="51" y="830"/>
                  </a:lnTo>
                  <a:lnTo>
                    <a:pt x="53" y="832"/>
                  </a:lnTo>
                  <a:lnTo>
                    <a:pt x="56" y="832"/>
                  </a:lnTo>
                  <a:lnTo>
                    <a:pt x="59" y="830"/>
                  </a:lnTo>
                  <a:lnTo>
                    <a:pt x="61" y="827"/>
                  </a:lnTo>
                  <a:lnTo>
                    <a:pt x="61" y="825"/>
                  </a:lnTo>
                  <a:lnTo>
                    <a:pt x="64" y="825"/>
                  </a:lnTo>
                  <a:lnTo>
                    <a:pt x="64" y="822"/>
                  </a:lnTo>
                  <a:lnTo>
                    <a:pt x="64" y="819"/>
                  </a:lnTo>
                  <a:lnTo>
                    <a:pt x="64" y="817"/>
                  </a:lnTo>
                  <a:lnTo>
                    <a:pt x="61" y="817"/>
                  </a:lnTo>
                  <a:lnTo>
                    <a:pt x="61" y="814"/>
                  </a:lnTo>
                  <a:lnTo>
                    <a:pt x="59" y="812"/>
                  </a:lnTo>
                  <a:lnTo>
                    <a:pt x="59" y="809"/>
                  </a:lnTo>
                  <a:lnTo>
                    <a:pt x="59" y="807"/>
                  </a:lnTo>
                  <a:lnTo>
                    <a:pt x="59" y="804"/>
                  </a:lnTo>
                  <a:lnTo>
                    <a:pt x="56" y="804"/>
                  </a:lnTo>
                  <a:lnTo>
                    <a:pt x="56" y="802"/>
                  </a:lnTo>
                  <a:lnTo>
                    <a:pt x="56" y="799"/>
                  </a:lnTo>
                  <a:lnTo>
                    <a:pt x="59" y="797"/>
                  </a:lnTo>
                  <a:lnTo>
                    <a:pt x="59" y="794"/>
                  </a:lnTo>
                  <a:lnTo>
                    <a:pt x="61" y="794"/>
                  </a:lnTo>
                  <a:lnTo>
                    <a:pt x="61" y="792"/>
                  </a:lnTo>
                  <a:lnTo>
                    <a:pt x="64" y="792"/>
                  </a:lnTo>
                  <a:lnTo>
                    <a:pt x="64" y="789"/>
                  </a:lnTo>
                  <a:lnTo>
                    <a:pt x="66" y="789"/>
                  </a:lnTo>
                  <a:lnTo>
                    <a:pt x="69" y="786"/>
                  </a:lnTo>
                  <a:lnTo>
                    <a:pt x="69" y="784"/>
                  </a:lnTo>
                  <a:lnTo>
                    <a:pt x="69" y="781"/>
                  </a:lnTo>
                  <a:lnTo>
                    <a:pt x="69" y="779"/>
                  </a:lnTo>
                  <a:lnTo>
                    <a:pt x="69" y="776"/>
                  </a:lnTo>
                  <a:lnTo>
                    <a:pt x="71" y="776"/>
                  </a:lnTo>
                  <a:lnTo>
                    <a:pt x="71" y="774"/>
                  </a:lnTo>
                  <a:lnTo>
                    <a:pt x="74" y="774"/>
                  </a:lnTo>
                  <a:lnTo>
                    <a:pt x="74" y="771"/>
                  </a:lnTo>
                  <a:lnTo>
                    <a:pt x="71" y="771"/>
                  </a:lnTo>
                  <a:lnTo>
                    <a:pt x="74" y="769"/>
                  </a:lnTo>
                  <a:lnTo>
                    <a:pt x="74" y="766"/>
                  </a:lnTo>
                  <a:lnTo>
                    <a:pt x="74" y="764"/>
                  </a:lnTo>
                  <a:lnTo>
                    <a:pt x="74" y="761"/>
                  </a:lnTo>
                  <a:lnTo>
                    <a:pt x="76" y="761"/>
                  </a:lnTo>
                  <a:lnTo>
                    <a:pt x="76" y="758"/>
                  </a:lnTo>
                  <a:lnTo>
                    <a:pt x="79" y="758"/>
                  </a:lnTo>
                  <a:lnTo>
                    <a:pt x="79" y="756"/>
                  </a:lnTo>
                  <a:lnTo>
                    <a:pt x="81" y="753"/>
                  </a:lnTo>
                  <a:lnTo>
                    <a:pt x="81" y="751"/>
                  </a:lnTo>
                  <a:lnTo>
                    <a:pt x="81" y="748"/>
                  </a:lnTo>
                  <a:lnTo>
                    <a:pt x="84" y="748"/>
                  </a:lnTo>
                  <a:lnTo>
                    <a:pt x="84" y="746"/>
                  </a:lnTo>
                  <a:lnTo>
                    <a:pt x="87" y="746"/>
                  </a:lnTo>
                  <a:lnTo>
                    <a:pt x="87" y="743"/>
                  </a:lnTo>
                  <a:lnTo>
                    <a:pt x="87" y="741"/>
                  </a:lnTo>
                  <a:lnTo>
                    <a:pt x="84" y="738"/>
                  </a:lnTo>
                  <a:lnTo>
                    <a:pt x="84" y="736"/>
                  </a:lnTo>
                  <a:lnTo>
                    <a:pt x="87" y="736"/>
                  </a:lnTo>
                  <a:lnTo>
                    <a:pt x="87" y="733"/>
                  </a:lnTo>
                  <a:lnTo>
                    <a:pt x="89" y="730"/>
                  </a:lnTo>
                  <a:lnTo>
                    <a:pt x="92" y="730"/>
                  </a:lnTo>
                  <a:lnTo>
                    <a:pt x="94" y="730"/>
                  </a:lnTo>
                  <a:lnTo>
                    <a:pt x="92" y="728"/>
                  </a:lnTo>
                  <a:lnTo>
                    <a:pt x="89" y="725"/>
                  </a:lnTo>
                  <a:lnTo>
                    <a:pt x="92" y="725"/>
                  </a:lnTo>
                  <a:lnTo>
                    <a:pt x="94" y="725"/>
                  </a:lnTo>
                  <a:lnTo>
                    <a:pt x="97" y="725"/>
                  </a:lnTo>
                  <a:lnTo>
                    <a:pt x="97" y="723"/>
                  </a:lnTo>
                  <a:lnTo>
                    <a:pt x="99" y="720"/>
                  </a:lnTo>
                  <a:lnTo>
                    <a:pt x="97" y="718"/>
                  </a:lnTo>
                  <a:lnTo>
                    <a:pt x="99" y="715"/>
                  </a:lnTo>
                  <a:lnTo>
                    <a:pt x="102" y="715"/>
                  </a:lnTo>
                  <a:lnTo>
                    <a:pt x="102" y="713"/>
                  </a:lnTo>
                  <a:lnTo>
                    <a:pt x="104" y="713"/>
                  </a:lnTo>
                  <a:lnTo>
                    <a:pt x="107" y="713"/>
                  </a:lnTo>
                  <a:lnTo>
                    <a:pt x="107" y="710"/>
                  </a:lnTo>
                  <a:lnTo>
                    <a:pt x="107" y="708"/>
                  </a:lnTo>
                  <a:lnTo>
                    <a:pt x="107" y="705"/>
                  </a:lnTo>
                  <a:lnTo>
                    <a:pt x="107" y="702"/>
                  </a:lnTo>
                  <a:lnTo>
                    <a:pt x="109" y="705"/>
                  </a:lnTo>
                  <a:lnTo>
                    <a:pt x="112" y="705"/>
                  </a:lnTo>
                  <a:lnTo>
                    <a:pt x="112" y="702"/>
                  </a:lnTo>
                  <a:lnTo>
                    <a:pt x="112" y="700"/>
                  </a:lnTo>
                  <a:lnTo>
                    <a:pt x="109" y="697"/>
                  </a:lnTo>
                  <a:lnTo>
                    <a:pt x="112" y="695"/>
                  </a:lnTo>
                  <a:lnTo>
                    <a:pt x="112" y="692"/>
                  </a:lnTo>
                  <a:lnTo>
                    <a:pt x="112" y="690"/>
                  </a:lnTo>
                  <a:lnTo>
                    <a:pt x="109" y="690"/>
                  </a:lnTo>
                  <a:lnTo>
                    <a:pt x="109" y="687"/>
                  </a:lnTo>
                  <a:lnTo>
                    <a:pt x="107" y="687"/>
                  </a:lnTo>
                  <a:lnTo>
                    <a:pt x="107" y="685"/>
                  </a:lnTo>
                  <a:lnTo>
                    <a:pt x="109" y="682"/>
                  </a:lnTo>
                  <a:lnTo>
                    <a:pt x="112" y="682"/>
                  </a:lnTo>
                  <a:lnTo>
                    <a:pt x="115" y="680"/>
                  </a:lnTo>
                  <a:lnTo>
                    <a:pt x="115" y="682"/>
                  </a:lnTo>
                  <a:lnTo>
                    <a:pt x="117" y="685"/>
                  </a:lnTo>
                  <a:lnTo>
                    <a:pt x="117" y="687"/>
                  </a:lnTo>
                  <a:lnTo>
                    <a:pt x="120" y="687"/>
                  </a:lnTo>
                  <a:lnTo>
                    <a:pt x="122" y="687"/>
                  </a:lnTo>
                  <a:lnTo>
                    <a:pt x="122" y="690"/>
                  </a:lnTo>
                  <a:lnTo>
                    <a:pt x="125" y="687"/>
                  </a:lnTo>
                  <a:lnTo>
                    <a:pt x="127" y="687"/>
                  </a:lnTo>
                  <a:lnTo>
                    <a:pt x="127" y="685"/>
                  </a:lnTo>
                  <a:lnTo>
                    <a:pt x="127" y="682"/>
                  </a:lnTo>
                  <a:lnTo>
                    <a:pt x="130" y="682"/>
                  </a:lnTo>
                  <a:lnTo>
                    <a:pt x="132" y="682"/>
                  </a:lnTo>
                  <a:lnTo>
                    <a:pt x="132" y="685"/>
                  </a:lnTo>
                  <a:lnTo>
                    <a:pt x="135" y="685"/>
                  </a:lnTo>
                  <a:lnTo>
                    <a:pt x="135" y="687"/>
                  </a:lnTo>
                  <a:lnTo>
                    <a:pt x="135" y="690"/>
                  </a:lnTo>
                  <a:lnTo>
                    <a:pt x="137" y="690"/>
                  </a:lnTo>
                  <a:lnTo>
                    <a:pt x="140" y="690"/>
                  </a:lnTo>
                  <a:lnTo>
                    <a:pt x="143" y="690"/>
                  </a:lnTo>
                  <a:lnTo>
                    <a:pt x="143" y="687"/>
                  </a:lnTo>
                  <a:lnTo>
                    <a:pt x="145" y="685"/>
                  </a:lnTo>
                  <a:lnTo>
                    <a:pt x="148" y="685"/>
                  </a:lnTo>
                  <a:lnTo>
                    <a:pt x="150" y="687"/>
                  </a:lnTo>
                  <a:lnTo>
                    <a:pt x="153" y="687"/>
                  </a:lnTo>
                  <a:lnTo>
                    <a:pt x="155" y="687"/>
                  </a:lnTo>
                  <a:lnTo>
                    <a:pt x="158" y="687"/>
                  </a:lnTo>
                  <a:lnTo>
                    <a:pt x="158" y="690"/>
                  </a:lnTo>
                  <a:lnTo>
                    <a:pt x="160" y="690"/>
                  </a:lnTo>
                  <a:lnTo>
                    <a:pt x="163" y="692"/>
                  </a:lnTo>
                  <a:lnTo>
                    <a:pt x="163" y="690"/>
                  </a:lnTo>
                  <a:lnTo>
                    <a:pt x="163" y="687"/>
                  </a:lnTo>
                  <a:lnTo>
                    <a:pt x="163" y="685"/>
                  </a:lnTo>
                  <a:lnTo>
                    <a:pt x="165" y="685"/>
                  </a:lnTo>
                  <a:lnTo>
                    <a:pt x="168" y="685"/>
                  </a:lnTo>
                  <a:lnTo>
                    <a:pt x="171" y="687"/>
                  </a:lnTo>
                  <a:lnTo>
                    <a:pt x="173" y="690"/>
                  </a:lnTo>
                  <a:lnTo>
                    <a:pt x="176" y="687"/>
                  </a:lnTo>
                  <a:lnTo>
                    <a:pt x="176" y="685"/>
                  </a:lnTo>
                  <a:lnTo>
                    <a:pt x="176" y="682"/>
                  </a:lnTo>
                  <a:lnTo>
                    <a:pt x="176" y="680"/>
                  </a:lnTo>
                  <a:lnTo>
                    <a:pt x="176" y="677"/>
                  </a:lnTo>
                  <a:lnTo>
                    <a:pt x="176" y="674"/>
                  </a:lnTo>
                  <a:lnTo>
                    <a:pt x="176" y="672"/>
                  </a:lnTo>
                  <a:lnTo>
                    <a:pt x="176" y="669"/>
                  </a:lnTo>
                  <a:lnTo>
                    <a:pt x="173" y="667"/>
                  </a:lnTo>
                  <a:lnTo>
                    <a:pt x="173" y="664"/>
                  </a:lnTo>
                  <a:lnTo>
                    <a:pt x="171" y="664"/>
                  </a:lnTo>
                  <a:lnTo>
                    <a:pt x="171" y="662"/>
                  </a:lnTo>
                  <a:lnTo>
                    <a:pt x="171" y="659"/>
                  </a:lnTo>
                  <a:lnTo>
                    <a:pt x="173" y="659"/>
                  </a:lnTo>
                  <a:lnTo>
                    <a:pt x="173" y="657"/>
                  </a:lnTo>
                  <a:lnTo>
                    <a:pt x="176" y="657"/>
                  </a:lnTo>
                  <a:lnTo>
                    <a:pt x="176" y="659"/>
                  </a:lnTo>
                  <a:lnTo>
                    <a:pt x="178" y="659"/>
                  </a:lnTo>
                  <a:lnTo>
                    <a:pt x="178" y="657"/>
                  </a:lnTo>
                  <a:lnTo>
                    <a:pt x="181" y="657"/>
                  </a:lnTo>
                  <a:lnTo>
                    <a:pt x="183" y="659"/>
                  </a:lnTo>
                  <a:lnTo>
                    <a:pt x="186" y="659"/>
                  </a:lnTo>
                  <a:lnTo>
                    <a:pt x="188" y="657"/>
                  </a:lnTo>
                  <a:lnTo>
                    <a:pt x="191" y="657"/>
                  </a:lnTo>
                  <a:lnTo>
                    <a:pt x="193" y="659"/>
                  </a:lnTo>
                  <a:lnTo>
                    <a:pt x="196" y="659"/>
                  </a:lnTo>
                  <a:lnTo>
                    <a:pt x="199" y="657"/>
                  </a:lnTo>
                  <a:lnTo>
                    <a:pt x="199" y="654"/>
                  </a:lnTo>
                  <a:lnTo>
                    <a:pt x="201" y="654"/>
                  </a:lnTo>
                  <a:lnTo>
                    <a:pt x="201" y="652"/>
                  </a:lnTo>
                  <a:lnTo>
                    <a:pt x="201" y="649"/>
                  </a:lnTo>
                  <a:lnTo>
                    <a:pt x="199" y="646"/>
                  </a:lnTo>
                  <a:lnTo>
                    <a:pt x="199" y="644"/>
                  </a:lnTo>
                  <a:lnTo>
                    <a:pt x="199" y="639"/>
                  </a:lnTo>
                  <a:lnTo>
                    <a:pt x="199" y="636"/>
                  </a:lnTo>
                  <a:lnTo>
                    <a:pt x="201" y="634"/>
                  </a:lnTo>
                  <a:lnTo>
                    <a:pt x="204" y="631"/>
                  </a:lnTo>
                  <a:lnTo>
                    <a:pt x="204" y="629"/>
                  </a:lnTo>
                  <a:lnTo>
                    <a:pt x="201" y="629"/>
                  </a:lnTo>
                  <a:lnTo>
                    <a:pt x="199" y="629"/>
                  </a:lnTo>
                  <a:lnTo>
                    <a:pt x="199" y="626"/>
                  </a:lnTo>
                  <a:lnTo>
                    <a:pt x="196" y="624"/>
                  </a:lnTo>
                  <a:lnTo>
                    <a:pt x="193" y="624"/>
                  </a:lnTo>
                  <a:lnTo>
                    <a:pt x="193" y="621"/>
                  </a:lnTo>
                  <a:lnTo>
                    <a:pt x="191" y="621"/>
                  </a:lnTo>
                  <a:lnTo>
                    <a:pt x="191" y="618"/>
                  </a:lnTo>
                  <a:lnTo>
                    <a:pt x="188" y="616"/>
                  </a:lnTo>
                  <a:lnTo>
                    <a:pt x="188" y="613"/>
                  </a:lnTo>
                  <a:lnTo>
                    <a:pt x="188" y="611"/>
                  </a:lnTo>
                  <a:lnTo>
                    <a:pt x="188" y="608"/>
                  </a:lnTo>
                  <a:lnTo>
                    <a:pt x="191" y="608"/>
                  </a:lnTo>
                  <a:lnTo>
                    <a:pt x="193" y="611"/>
                  </a:lnTo>
                  <a:lnTo>
                    <a:pt x="196" y="611"/>
                  </a:lnTo>
                  <a:lnTo>
                    <a:pt x="199" y="613"/>
                  </a:lnTo>
                  <a:lnTo>
                    <a:pt x="201" y="613"/>
                  </a:lnTo>
                  <a:lnTo>
                    <a:pt x="206" y="613"/>
                  </a:lnTo>
                  <a:lnTo>
                    <a:pt x="209" y="613"/>
                  </a:lnTo>
                  <a:lnTo>
                    <a:pt x="206" y="611"/>
                  </a:lnTo>
                  <a:lnTo>
                    <a:pt x="204" y="608"/>
                  </a:lnTo>
                  <a:lnTo>
                    <a:pt x="201" y="606"/>
                  </a:lnTo>
                  <a:lnTo>
                    <a:pt x="199" y="606"/>
                  </a:lnTo>
                  <a:lnTo>
                    <a:pt x="196" y="603"/>
                  </a:lnTo>
                  <a:lnTo>
                    <a:pt x="193" y="603"/>
                  </a:lnTo>
                  <a:lnTo>
                    <a:pt x="191" y="601"/>
                  </a:lnTo>
                  <a:lnTo>
                    <a:pt x="188" y="601"/>
                  </a:lnTo>
                  <a:lnTo>
                    <a:pt x="183" y="601"/>
                  </a:lnTo>
                  <a:lnTo>
                    <a:pt x="181" y="601"/>
                  </a:lnTo>
                  <a:lnTo>
                    <a:pt x="178" y="598"/>
                  </a:lnTo>
                  <a:lnTo>
                    <a:pt x="178" y="593"/>
                  </a:lnTo>
                  <a:lnTo>
                    <a:pt x="178" y="590"/>
                  </a:lnTo>
                  <a:lnTo>
                    <a:pt x="178" y="585"/>
                  </a:lnTo>
                  <a:lnTo>
                    <a:pt x="176" y="585"/>
                  </a:lnTo>
                  <a:lnTo>
                    <a:pt x="173" y="585"/>
                  </a:lnTo>
                  <a:lnTo>
                    <a:pt x="171" y="583"/>
                  </a:lnTo>
                  <a:lnTo>
                    <a:pt x="168" y="583"/>
                  </a:lnTo>
                  <a:lnTo>
                    <a:pt x="165" y="580"/>
                  </a:lnTo>
                  <a:lnTo>
                    <a:pt x="163" y="578"/>
                  </a:lnTo>
                  <a:lnTo>
                    <a:pt x="160" y="575"/>
                  </a:lnTo>
                  <a:lnTo>
                    <a:pt x="158" y="573"/>
                  </a:lnTo>
                  <a:lnTo>
                    <a:pt x="155" y="568"/>
                  </a:lnTo>
                  <a:lnTo>
                    <a:pt x="153" y="568"/>
                  </a:lnTo>
                  <a:lnTo>
                    <a:pt x="150" y="565"/>
                  </a:lnTo>
                  <a:lnTo>
                    <a:pt x="148" y="565"/>
                  </a:lnTo>
                  <a:lnTo>
                    <a:pt x="145" y="562"/>
                  </a:lnTo>
                  <a:lnTo>
                    <a:pt x="143" y="560"/>
                  </a:lnTo>
                  <a:lnTo>
                    <a:pt x="140" y="562"/>
                  </a:lnTo>
                  <a:lnTo>
                    <a:pt x="140" y="560"/>
                  </a:lnTo>
                  <a:lnTo>
                    <a:pt x="137" y="560"/>
                  </a:lnTo>
                  <a:lnTo>
                    <a:pt x="135" y="557"/>
                  </a:lnTo>
                  <a:lnTo>
                    <a:pt x="132" y="557"/>
                  </a:lnTo>
                  <a:lnTo>
                    <a:pt x="130" y="557"/>
                  </a:lnTo>
                  <a:lnTo>
                    <a:pt x="127" y="557"/>
                  </a:lnTo>
                  <a:lnTo>
                    <a:pt x="125" y="555"/>
                  </a:lnTo>
                  <a:lnTo>
                    <a:pt x="122" y="555"/>
                  </a:lnTo>
                  <a:lnTo>
                    <a:pt x="122" y="552"/>
                  </a:lnTo>
                  <a:lnTo>
                    <a:pt x="120" y="550"/>
                  </a:lnTo>
                  <a:lnTo>
                    <a:pt x="122" y="547"/>
                  </a:lnTo>
                  <a:lnTo>
                    <a:pt x="120" y="545"/>
                  </a:lnTo>
                  <a:lnTo>
                    <a:pt x="117" y="547"/>
                  </a:lnTo>
                  <a:lnTo>
                    <a:pt x="115" y="547"/>
                  </a:lnTo>
                  <a:lnTo>
                    <a:pt x="112" y="547"/>
                  </a:lnTo>
                  <a:lnTo>
                    <a:pt x="109" y="547"/>
                  </a:lnTo>
                  <a:lnTo>
                    <a:pt x="107" y="547"/>
                  </a:lnTo>
                  <a:lnTo>
                    <a:pt x="104" y="547"/>
                  </a:lnTo>
                  <a:lnTo>
                    <a:pt x="102" y="547"/>
                  </a:lnTo>
                  <a:lnTo>
                    <a:pt x="99" y="545"/>
                  </a:lnTo>
                  <a:lnTo>
                    <a:pt x="97" y="545"/>
                  </a:lnTo>
                  <a:lnTo>
                    <a:pt x="94" y="545"/>
                  </a:lnTo>
                  <a:lnTo>
                    <a:pt x="92" y="542"/>
                  </a:lnTo>
                  <a:lnTo>
                    <a:pt x="89" y="540"/>
                  </a:lnTo>
                  <a:lnTo>
                    <a:pt x="87" y="537"/>
                  </a:lnTo>
                  <a:lnTo>
                    <a:pt x="84" y="532"/>
                  </a:lnTo>
                  <a:lnTo>
                    <a:pt x="81" y="529"/>
                  </a:lnTo>
                  <a:lnTo>
                    <a:pt x="79" y="527"/>
                  </a:lnTo>
                  <a:lnTo>
                    <a:pt x="74" y="527"/>
                  </a:lnTo>
                  <a:lnTo>
                    <a:pt x="71" y="524"/>
                  </a:lnTo>
                  <a:lnTo>
                    <a:pt x="66" y="522"/>
                  </a:lnTo>
                  <a:lnTo>
                    <a:pt x="61" y="522"/>
                  </a:lnTo>
                  <a:lnTo>
                    <a:pt x="59" y="519"/>
                  </a:lnTo>
                  <a:lnTo>
                    <a:pt x="56" y="517"/>
                  </a:lnTo>
                  <a:lnTo>
                    <a:pt x="53" y="517"/>
                  </a:lnTo>
                  <a:lnTo>
                    <a:pt x="53" y="514"/>
                  </a:lnTo>
                  <a:lnTo>
                    <a:pt x="53" y="512"/>
                  </a:lnTo>
                  <a:lnTo>
                    <a:pt x="53" y="509"/>
                  </a:lnTo>
                  <a:lnTo>
                    <a:pt x="56" y="506"/>
                  </a:lnTo>
                  <a:lnTo>
                    <a:pt x="59" y="506"/>
                  </a:lnTo>
                  <a:lnTo>
                    <a:pt x="64" y="506"/>
                  </a:lnTo>
                  <a:lnTo>
                    <a:pt x="66" y="506"/>
                  </a:lnTo>
                  <a:lnTo>
                    <a:pt x="66" y="504"/>
                  </a:lnTo>
                  <a:lnTo>
                    <a:pt x="69" y="504"/>
                  </a:lnTo>
                  <a:lnTo>
                    <a:pt x="74" y="501"/>
                  </a:lnTo>
                  <a:lnTo>
                    <a:pt x="76" y="501"/>
                  </a:lnTo>
                  <a:lnTo>
                    <a:pt x="79" y="501"/>
                  </a:lnTo>
                  <a:lnTo>
                    <a:pt x="81" y="501"/>
                  </a:lnTo>
                  <a:lnTo>
                    <a:pt x="87" y="504"/>
                  </a:lnTo>
                  <a:lnTo>
                    <a:pt x="87" y="506"/>
                  </a:lnTo>
                  <a:lnTo>
                    <a:pt x="89" y="506"/>
                  </a:lnTo>
                  <a:lnTo>
                    <a:pt x="92" y="509"/>
                  </a:lnTo>
                  <a:lnTo>
                    <a:pt x="94" y="512"/>
                  </a:lnTo>
                  <a:lnTo>
                    <a:pt x="97" y="512"/>
                  </a:lnTo>
                  <a:lnTo>
                    <a:pt x="102" y="512"/>
                  </a:lnTo>
                  <a:lnTo>
                    <a:pt x="104" y="509"/>
                  </a:lnTo>
                  <a:lnTo>
                    <a:pt x="104" y="506"/>
                  </a:lnTo>
                  <a:lnTo>
                    <a:pt x="107" y="504"/>
                  </a:lnTo>
                  <a:lnTo>
                    <a:pt x="109" y="504"/>
                  </a:lnTo>
                  <a:lnTo>
                    <a:pt x="112" y="504"/>
                  </a:lnTo>
                  <a:lnTo>
                    <a:pt x="107" y="501"/>
                  </a:lnTo>
                  <a:lnTo>
                    <a:pt x="104" y="499"/>
                  </a:lnTo>
                  <a:lnTo>
                    <a:pt x="102" y="499"/>
                  </a:lnTo>
                  <a:lnTo>
                    <a:pt x="99" y="496"/>
                  </a:lnTo>
                  <a:lnTo>
                    <a:pt x="97" y="494"/>
                  </a:lnTo>
                  <a:lnTo>
                    <a:pt x="92" y="494"/>
                  </a:lnTo>
                  <a:lnTo>
                    <a:pt x="89" y="491"/>
                  </a:lnTo>
                  <a:lnTo>
                    <a:pt x="87" y="491"/>
                  </a:lnTo>
                  <a:lnTo>
                    <a:pt x="84" y="491"/>
                  </a:lnTo>
                  <a:lnTo>
                    <a:pt x="81" y="489"/>
                  </a:lnTo>
                  <a:lnTo>
                    <a:pt x="79" y="486"/>
                  </a:lnTo>
                  <a:lnTo>
                    <a:pt x="76" y="486"/>
                  </a:lnTo>
                  <a:lnTo>
                    <a:pt x="71" y="484"/>
                  </a:lnTo>
                  <a:lnTo>
                    <a:pt x="69" y="481"/>
                  </a:lnTo>
                  <a:lnTo>
                    <a:pt x="64" y="478"/>
                  </a:lnTo>
                  <a:lnTo>
                    <a:pt x="64" y="476"/>
                  </a:lnTo>
                  <a:lnTo>
                    <a:pt x="61" y="473"/>
                  </a:lnTo>
                  <a:lnTo>
                    <a:pt x="61" y="471"/>
                  </a:lnTo>
                  <a:lnTo>
                    <a:pt x="61" y="468"/>
                  </a:lnTo>
                  <a:lnTo>
                    <a:pt x="61" y="466"/>
                  </a:lnTo>
                  <a:lnTo>
                    <a:pt x="64" y="466"/>
                  </a:lnTo>
                  <a:lnTo>
                    <a:pt x="64" y="463"/>
                  </a:lnTo>
                  <a:lnTo>
                    <a:pt x="64" y="456"/>
                  </a:lnTo>
                  <a:lnTo>
                    <a:pt x="61" y="456"/>
                  </a:lnTo>
                  <a:lnTo>
                    <a:pt x="59" y="456"/>
                  </a:lnTo>
                  <a:lnTo>
                    <a:pt x="56" y="456"/>
                  </a:lnTo>
                  <a:lnTo>
                    <a:pt x="59" y="456"/>
                  </a:lnTo>
                  <a:lnTo>
                    <a:pt x="59" y="458"/>
                  </a:lnTo>
                  <a:lnTo>
                    <a:pt x="56" y="458"/>
                  </a:lnTo>
                  <a:lnTo>
                    <a:pt x="53" y="456"/>
                  </a:lnTo>
                  <a:lnTo>
                    <a:pt x="51" y="456"/>
                  </a:lnTo>
                  <a:lnTo>
                    <a:pt x="48" y="456"/>
                  </a:lnTo>
                  <a:lnTo>
                    <a:pt x="48" y="453"/>
                  </a:lnTo>
                  <a:lnTo>
                    <a:pt x="51" y="453"/>
                  </a:lnTo>
                  <a:lnTo>
                    <a:pt x="53" y="450"/>
                  </a:lnTo>
                  <a:lnTo>
                    <a:pt x="53" y="448"/>
                  </a:lnTo>
                  <a:lnTo>
                    <a:pt x="51" y="448"/>
                  </a:lnTo>
                  <a:lnTo>
                    <a:pt x="48" y="445"/>
                  </a:lnTo>
                  <a:lnTo>
                    <a:pt x="51" y="445"/>
                  </a:lnTo>
                  <a:lnTo>
                    <a:pt x="51" y="443"/>
                  </a:lnTo>
                  <a:lnTo>
                    <a:pt x="48" y="440"/>
                  </a:lnTo>
                  <a:lnTo>
                    <a:pt x="46" y="438"/>
                  </a:lnTo>
                  <a:lnTo>
                    <a:pt x="46" y="435"/>
                  </a:lnTo>
                  <a:lnTo>
                    <a:pt x="48" y="435"/>
                  </a:lnTo>
                  <a:lnTo>
                    <a:pt x="51" y="435"/>
                  </a:lnTo>
                  <a:lnTo>
                    <a:pt x="53" y="435"/>
                  </a:lnTo>
                  <a:lnTo>
                    <a:pt x="56" y="435"/>
                  </a:lnTo>
                  <a:lnTo>
                    <a:pt x="56" y="430"/>
                  </a:lnTo>
                  <a:lnTo>
                    <a:pt x="53" y="428"/>
                  </a:lnTo>
                  <a:lnTo>
                    <a:pt x="53" y="425"/>
                  </a:lnTo>
                  <a:lnTo>
                    <a:pt x="51" y="422"/>
                  </a:lnTo>
                  <a:lnTo>
                    <a:pt x="46" y="420"/>
                  </a:lnTo>
                  <a:lnTo>
                    <a:pt x="43" y="420"/>
                  </a:lnTo>
                  <a:lnTo>
                    <a:pt x="41" y="420"/>
                  </a:lnTo>
                  <a:lnTo>
                    <a:pt x="38" y="417"/>
                  </a:lnTo>
                  <a:lnTo>
                    <a:pt x="36" y="420"/>
                  </a:lnTo>
                  <a:lnTo>
                    <a:pt x="33" y="420"/>
                  </a:lnTo>
                  <a:lnTo>
                    <a:pt x="31" y="422"/>
                  </a:lnTo>
                  <a:lnTo>
                    <a:pt x="28" y="425"/>
                  </a:lnTo>
                  <a:lnTo>
                    <a:pt x="28" y="428"/>
                  </a:lnTo>
                  <a:lnTo>
                    <a:pt x="25" y="425"/>
                  </a:lnTo>
                  <a:lnTo>
                    <a:pt x="25" y="422"/>
                  </a:lnTo>
                  <a:lnTo>
                    <a:pt x="23" y="422"/>
                  </a:lnTo>
                  <a:lnTo>
                    <a:pt x="20" y="420"/>
                  </a:lnTo>
                  <a:lnTo>
                    <a:pt x="18" y="417"/>
                  </a:lnTo>
                  <a:lnTo>
                    <a:pt x="20" y="415"/>
                  </a:lnTo>
                  <a:lnTo>
                    <a:pt x="20" y="412"/>
                  </a:lnTo>
                  <a:lnTo>
                    <a:pt x="18" y="410"/>
                  </a:lnTo>
                  <a:lnTo>
                    <a:pt x="15" y="407"/>
                  </a:lnTo>
                  <a:lnTo>
                    <a:pt x="15" y="405"/>
                  </a:lnTo>
                  <a:lnTo>
                    <a:pt x="15" y="402"/>
                  </a:lnTo>
                  <a:lnTo>
                    <a:pt x="18" y="402"/>
                  </a:lnTo>
                  <a:lnTo>
                    <a:pt x="20" y="402"/>
                  </a:lnTo>
                  <a:lnTo>
                    <a:pt x="23" y="402"/>
                  </a:lnTo>
                  <a:lnTo>
                    <a:pt x="25" y="400"/>
                  </a:lnTo>
                  <a:lnTo>
                    <a:pt x="25" y="397"/>
                  </a:lnTo>
                  <a:lnTo>
                    <a:pt x="25" y="394"/>
                  </a:lnTo>
                  <a:lnTo>
                    <a:pt x="23" y="392"/>
                  </a:lnTo>
                  <a:lnTo>
                    <a:pt x="25" y="392"/>
                  </a:lnTo>
                  <a:lnTo>
                    <a:pt x="28" y="389"/>
                  </a:lnTo>
                  <a:lnTo>
                    <a:pt x="28" y="387"/>
                  </a:lnTo>
                  <a:lnTo>
                    <a:pt x="28" y="384"/>
                  </a:lnTo>
                  <a:lnTo>
                    <a:pt x="28" y="382"/>
                  </a:lnTo>
                  <a:lnTo>
                    <a:pt x="28" y="379"/>
                  </a:lnTo>
                  <a:lnTo>
                    <a:pt x="31" y="379"/>
                  </a:lnTo>
                  <a:lnTo>
                    <a:pt x="31" y="377"/>
                  </a:lnTo>
                  <a:lnTo>
                    <a:pt x="31" y="374"/>
                  </a:lnTo>
                  <a:lnTo>
                    <a:pt x="28" y="372"/>
                  </a:lnTo>
                  <a:lnTo>
                    <a:pt x="23" y="369"/>
                  </a:lnTo>
                  <a:lnTo>
                    <a:pt x="20" y="369"/>
                  </a:lnTo>
                  <a:lnTo>
                    <a:pt x="18" y="369"/>
                  </a:lnTo>
                  <a:lnTo>
                    <a:pt x="18" y="366"/>
                  </a:lnTo>
                  <a:lnTo>
                    <a:pt x="20" y="366"/>
                  </a:lnTo>
                  <a:lnTo>
                    <a:pt x="23" y="364"/>
                  </a:lnTo>
                  <a:lnTo>
                    <a:pt x="28" y="366"/>
                  </a:lnTo>
                  <a:lnTo>
                    <a:pt x="33" y="364"/>
                  </a:lnTo>
                  <a:lnTo>
                    <a:pt x="36" y="364"/>
                  </a:lnTo>
                  <a:lnTo>
                    <a:pt x="36" y="361"/>
                  </a:lnTo>
                  <a:lnTo>
                    <a:pt x="36" y="359"/>
                  </a:lnTo>
                  <a:lnTo>
                    <a:pt x="33" y="359"/>
                  </a:lnTo>
                  <a:lnTo>
                    <a:pt x="31" y="356"/>
                  </a:lnTo>
                  <a:lnTo>
                    <a:pt x="25" y="354"/>
                  </a:lnTo>
                  <a:lnTo>
                    <a:pt x="23" y="354"/>
                  </a:lnTo>
                  <a:lnTo>
                    <a:pt x="20" y="351"/>
                  </a:lnTo>
                  <a:lnTo>
                    <a:pt x="23" y="351"/>
                  </a:lnTo>
                  <a:lnTo>
                    <a:pt x="25" y="349"/>
                  </a:lnTo>
                  <a:lnTo>
                    <a:pt x="28" y="349"/>
                  </a:lnTo>
                  <a:lnTo>
                    <a:pt x="28" y="346"/>
                  </a:lnTo>
                  <a:lnTo>
                    <a:pt x="20" y="341"/>
                  </a:lnTo>
                  <a:lnTo>
                    <a:pt x="15" y="338"/>
                  </a:lnTo>
                  <a:lnTo>
                    <a:pt x="15" y="336"/>
                  </a:lnTo>
                  <a:lnTo>
                    <a:pt x="18" y="333"/>
                  </a:lnTo>
                  <a:lnTo>
                    <a:pt x="36" y="305"/>
                  </a:lnTo>
                  <a:lnTo>
                    <a:pt x="41" y="305"/>
                  </a:lnTo>
                  <a:lnTo>
                    <a:pt x="43" y="305"/>
                  </a:lnTo>
                  <a:lnTo>
                    <a:pt x="46" y="308"/>
                  </a:lnTo>
                  <a:lnTo>
                    <a:pt x="48" y="308"/>
                  </a:lnTo>
                  <a:lnTo>
                    <a:pt x="51" y="305"/>
                  </a:lnTo>
                  <a:lnTo>
                    <a:pt x="56" y="305"/>
                  </a:lnTo>
                  <a:lnTo>
                    <a:pt x="59" y="305"/>
                  </a:lnTo>
                  <a:lnTo>
                    <a:pt x="61" y="305"/>
                  </a:lnTo>
                  <a:lnTo>
                    <a:pt x="64" y="303"/>
                  </a:lnTo>
                  <a:lnTo>
                    <a:pt x="66" y="303"/>
                  </a:lnTo>
                  <a:lnTo>
                    <a:pt x="69" y="303"/>
                  </a:lnTo>
                  <a:lnTo>
                    <a:pt x="71" y="300"/>
                  </a:lnTo>
                  <a:lnTo>
                    <a:pt x="74" y="298"/>
                  </a:lnTo>
                  <a:lnTo>
                    <a:pt x="74" y="295"/>
                  </a:lnTo>
                  <a:lnTo>
                    <a:pt x="74" y="293"/>
                  </a:lnTo>
                  <a:lnTo>
                    <a:pt x="76" y="290"/>
                  </a:lnTo>
                  <a:lnTo>
                    <a:pt x="76" y="288"/>
                  </a:lnTo>
                  <a:lnTo>
                    <a:pt x="79" y="288"/>
                  </a:lnTo>
                  <a:lnTo>
                    <a:pt x="81" y="288"/>
                  </a:lnTo>
                  <a:lnTo>
                    <a:pt x="84" y="288"/>
                  </a:lnTo>
                  <a:lnTo>
                    <a:pt x="87" y="288"/>
                  </a:lnTo>
                  <a:lnTo>
                    <a:pt x="89" y="288"/>
                  </a:lnTo>
                  <a:lnTo>
                    <a:pt x="92" y="288"/>
                  </a:lnTo>
                  <a:lnTo>
                    <a:pt x="97" y="285"/>
                  </a:lnTo>
                  <a:lnTo>
                    <a:pt x="99" y="288"/>
                  </a:lnTo>
                  <a:lnTo>
                    <a:pt x="102" y="288"/>
                  </a:lnTo>
                  <a:lnTo>
                    <a:pt x="107" y="285"/>
                  </a:lnTo>
                  <a:lnTo>
                    <a:pt x="109" y="285"/>
                  </a:lnTo>
                  <a:lnTo>
                    <a:pt x="112" y="285"/>
                  </a:lnTo>
                  <a:lnTo>
                    <a:pt x="115" y="285"/>
                  </a:lnTo>
                  <a:lnTo>
                    <a:pt x="120" y="285"/>
                  </a:lnTo>
                  <a:lnTo>
                    <a:pt x="125" y="288"/>
                  </a:lnTo>
                  <a:lnTo>
                    <a:pt x="127" y="288"/>
                  </a:lnTo>
                  <a:lnTo>
                    <a:pt x="130" y="290"/>
                  </a:lnTo>
                  <a:lnTo>
                    <a:pt x="132" y="290"/>
                  </a:lnTo>
                  <a:lnTo>
                    <a:pt x="132" y="293"/>
                  </a:lnTo>
                  <a:lnTo>
                    <a:pt x="135" y="293"/>
                  </a:lnTo>
                  <a:lnTo>
                    <a:pt x="137" y="295"/>
                  </a:lnTo>
                  <a:lnTo>
                    <a:pt x="137" y="293"/>
                  </a:lnTo>
                  <a:lnTo>
                    <a:pt x="140" y="293"/>
                  </a:lnTo>
                  <a:lnTo>
                    <a:pt x="143" y="290"/>
                  </a:lnTo>
                  <a:lnTo>
                    <a:pt x="148" y="290"/>
                  </a:lnTo>
                  <a:lnTo>
                    <a:pt x="150" y="288"/>
                  </a:lnTo>
                  <a:lnTo>
                    <a:pt x="150" y="285"/>
                  </a:lnTo>
                  <a:lnTo>
                    <a:pt x="153" y="282"/>
                  </a:lnTo>
                  <a:lnTo>
                    <a:pt x="150" y="280"/>
                  </a:lnTo>
                  <a:lnTo>
                    <a:pt x="148" y="277"/>
                  </a:lnTo>
                  <a:lnTo>
                    <a:pt x="143" y="275"/>
                  </a:lnTo>
                  <a:lnTo>
                    <a:pt x="140" y="275"/>
                  </a:lnTo>
                  <a:lnTo>
                    <a:pt x="137" y="275"/>
                  </a:lnTo>
                  <a:lnTo>
                    <a:pt x="135" y="275"/>
                  </a:lnTo>
                  <a:lnTo>
                    <a:pt x="132" y="272"/>
                  </a:lnTo>
                  <a:lnTo>
                    <a:pt x="130" y="270"/>
                  </a:lnTo>
                  <a:lnTo>
                    <a:pt x="130" y="267"/>
                  </a:lnTo>
                  <a:lnTo>
                    <a:pt x="135" y="267"/>
                  </a:lnTo>
                  <a:lnTo>
                    <a:pt x="137" y="270"/>
                  </a:lnTo>
                  <a:lnTo>
                    <a:pt x="140" y="272"/>
                  </a:lnTo>
                  <a:lnTo>
                    <a:pt x="143" y="272"/>
                  </a:lnTo>
                  <a:lnTo>
                    <a:pt x="145" y="272"/>
                  </a:lnTo>
                  <a:lnTo>
                    <a:pt x="148" y="267"/>
                  </a:lnTo>
                  <a:lnTo>
                    <a:pt x="148" y="265"/>
                  </a:lnTo>
                  <a:lnTo>
                    <a:pt x="148" y="262"/>
                  </a:lnTo>
                  <a:lnTo>
                    <a:pt x="148" y="260"/>
                  </a:lnTo>
                  <a:lnTo>
                    <a:pt x="148" y="257"/>
                  </a:lnTo>
                  <a:lnTo>
                    <a:pt x="145" y="257"/>
                  </a:lnTo>
                  <a:lnTo>
                    <a:pt x="143" y="257"/>
                  </a:lnTo>
                  <a:lnTo>
                    <a:pt x="140" y="254"/>
                  </a:lnTo>
                  <a:lnTo>
                    <a:pt x="137" y="254"/>
                  </a:lnTo>
                  <a:lnTo>
                    <a:pt x="137" y="252"/>
                  </a:lnTo>
                  <a:lnTo>
                    <a:pt x="140" y="249"/>
                  </a:lnTo>
                  <a:lnTo>
                    <a:pt x="140" y="244"/>
                  </a:lnTo>
                  <a:lnTo>
                    <a:pt x="140" y="242"/>
                  </a:lnTo>
                  <a:lnTo>
                    <a:pt x="140" y="239"/>
                  </a:lnTo>
                  <a:lnTo>
                    <a:pt x="140" y="237"/>
                  </a:lnTo>
                  <a:lnTo>
                    <a:pt x="143" y="234"/>
                  </a:lnTo>
                  <a:lnTo>
                    <a:pt x="143" y="237"/>
                  </a:lnTo>
                  <a:lnTo>
                    <a:pt x="145" y="239"/>
                  </a:lnTo>
                  <a:lnTo>
                    <a:pt x="145" y="242"/>
                  </a:lnTo>
                  <a:lnTo>
                    <a:pt x="148" y="242"/>
                  </a:lnTo>
                  <a:lnTo>
                    <a:pt x="150" y="239"/>
                  </a:lnTo>
                  <a:lnTo>
                    <a:pt x="153" y="239"/>
                  </a:lnTo>
                  <a:lnTo>
                    <a:pt x="155" y="237"/>
                  </a:lnTo>
                  <a:lnTo>
                    <a:pt x="155" y="234"/>
                  </a:lnTo>
                  <a:lnTo>
                    <a:pt x="155" y="229"/>
                  </a:lnTo>
                  <a:lnTo>
                    <a:pt x="153" y="229"/>
                  </a:lnTo>
                  <a:lnTo>
                    <a:pt x="150" y="226"/>
                  </a:lnTo>
                  <a:lnTo>
                    <a:pt x="148" y="224"/>
                  </a:lnTo>
                  <a:lnTo>
                    <a:pt x="145" y="226"/>
                  </a:lnTo>
                  <a:lnTo>
                    <a:pt x="148" y="224"/>
                  </a:lnTo>
                  <a:lnTo>
                    <a:pt x="153" y="221"/>
                  </a:lnTo>
                  <a:lnTo>
                    <a:pt x="155" y="224"/>
                  </a:lnTo>
                  <a:lnTo>
                    <a:pt x="158" y="226"/>
                  </a:lnTo>
                  <a:lnTo>
                    <a:pt x="163" y="229"/>
                  </a:lnTo>
                  <a:lnTo>
                    <a:pt x="165" y="229"/>
                  </a:lnTo>
                  <a:lnTo>
                    <a:pt x="168" y="229"/>
                  </a:lnTo>
                  <a:lnTo>
                    <a:pt x="171" y="226"/>
                  </a:lnTo>
                  <a:lnTo>
                    <a:pt x="171" y="224"/>
                  </a:lnTo>
                  <a:lnTo>
                    <a:pt x="168" y="219"/>
                  </a:lnTo>
                  <a:lnTo>
                    <a:pt x="165" y="216"/>
                  </a:lnTo>
                  <a:lnTo>
                    <a:pt x="163" y="216"/>
                  </a:lnTo>
                  <a:lnTo>
                    <a:pt x="163" y="211"/>
                  </a:lnTo>
                  <a:lnTo>
                    <a:pt x="160" y="209"/>
                  </a:lnTo>
                  <a:lnTo>
                    <a:pt x="155" y="206"/>
                  </a:lnTo>
                  <a:lnTo>
                    <a:pt x="153" y="204"/>
                  </a:lnTo>
                  <a:lnTo>
                    <a:pt x="150" y="204"/>
                  </a:lnTo>
                  <a:lnTo>
                    <a:pt x="148" y="201"/>
                  </a:lnTo>
                  <a:lnTo>
                    <a:pt x="143" y="201"/>
                  </a:lnTo>
                  <a:lnTo>
                    <a:pt x="140" y="199"/>
                  </a:lnTo>
                  <a:lnTo>
                    <a:pt x="135" y="199"/>
                  </a:lnTo>
                  <a:lnTo>
                    <a:pt x="132" y="196"/>
                  </a:lnTo>
                  <a:lnTo>
                    <a:pt x="130" y="193"/>
                  </a:lnTo>
                  <a:lnTo>
                    <a:pt x="127" y="191"/>
                  </a:lnTo>
                  <a:lnTo>
                    <a:pt x="127" y="188"/>
                  </a:lnTo>
                  <a:lnTo>
                    <a:pt x="130" y="186"/>
                  </a:lnTo>
                  <a:lnTo>
                    <a:pt x="132" y="183"/>
                  </a:lnTo>
                  <a:lnTo>
                    <a:pt x="132" y="181"/>
                  </a:lnTo>
                  <a:lnTo>
                    <a:pt x="132" y="178"/>
                  </a:lnTo>
                  <a:lnTo>
                    <a:pt x="132" y="176"/>
                  </a:lnTo>
                  <a:lnTo>
                    <a:pt x="132" y="173"/>
                  </a:lnTo>
                  <a:lnTo>
                    <a:pt x="135" y="173"/>
                  </a:lnTo>
                  <a:lnTo>
                    <a:pt x="135" y="176"/>
                  </a:lnTo>
                  <a:lnTo>
                    <a:pt x="137" y="176"/>
                  </a:lnTo>
                  <a:lnTo>
                    <a:pt x="143" y="176"/>
                  </a:lnTo>
                  <a:lnTo>
                    <a:pt x="145" y="176"/>
                  </a:lnTo>
                  <a:lnTo>
                    <a:pt x="148" y="173"/>
                  </a:lnTo>
                  <a:lnTo>
                    <a:pt x="150" y="171"/>
                  </a:lnTo>
                  <a:lnTo>
                    <a:pt x="153" y="168"/>
                  </a:lnTo>
                  <a:lnTo>
                    <a:pt x="153" y="165"/>
                  </a:lnTo>
                  <a:lnTo>
                    <a:pt x="150" y="163"/>
                  </a:lnTo>
                  <a:lnTo>
                    <a:pt x="150" y="160"/>
                  </a:lnTo>
                  <a:lnTo>
                    <a:pt x="150" y="158"/>
                  </a:lnTo>
                  <a:lnTo>
                    <a:pt x="150" y="155"/>
                  </a:lnTo>
                  <a:lnTo>
                    <a:pt x="153" y="153"/>
                  </a:lnTo>
                  <a:lnTo>
                    <a:pt x="155" y="150"/>
                  </a:lnTo>
                  <a:lnTo>
                    <a:pt x="158" y="150"/>
                  </a:lnTo>
                  <a:lnTo>
                    <a:pt x="160" y="145"/>
                  </a:lnTo>
                  <a:lnTo>
                    <a:pt x="160" y="143"/>
                  </a:lnTo>
                  <a:lnTo>
                    <a:pt x="158" y="140"/>
                  </a:lnTo>
                  <a:lnTo>
                    <a:pt x="155" y="140"/>
                  </a:lnTo>
                  <a:lnTo>
                    <a:pt x="158" y="137"/>
                  </a:lnTo>
                  <a:lnTo>
                    <a:pt x="160" y="135"/>
                  </a:lnTo>
                  <a:lnTo>
                    <a:pt x="163" y="135"/>
                  </a:lnTo>
                  <a:lnTo>
                    <a:pt x="165" y="132"/>
                  </a:lnTo>
                  <a:lnTo>
                    <a:pt x="165" y="130"/>
                  </a:lnTo>
                  <a:lnTo>
                    <a:pt x="163" y="127"/>
                  </a:lnTo>
                  <a:lnTo>
                    <a:pt x="160" y="125"/>
                  </a:lnTo>
                  <a:lnTo>
                    <a:pt x="160" y="122"/>
                  </a:lnTo>
                  <a:lnTo>
                    <a:pt x="163" y="122"/>
                  </a:lnTo>
                  <a:lnTo>
                    <a:pt x="165" y="122"/>
                  </a:lnTo>
                  <a:lnTo>
                    <a:pt x="165" y="120"/>
                  </a:lnTo>
                  <a:lnTo>
                    <a:pt x="160" y="117"/>
                  </a:lnTo>
                  <a:lnTo>
                    <a:pt x="158" y="117"/>
                  </a:lnTo>
                  <a:lnTo>
                    <a:pt x="158" y="115"/>
                  </a:lnTo>
                  <a:lnTo>
                    <a:pt x="160" y="115"/>
                  </a:lnTo>
                  <a:lnTo>
                    <a:pt x="163" y="117"/>
                  </a:lnTo>
                  <a:lnTo>
                    <a:pt x="165" y="117"/>
                  </a:lnTo>
                  <a:lnTo>
                    <a:pt x="168" y="117"/>
                  </a:lnTo>
                  <a:lnTo>
                    <a:pt x="171" y="117"/>
                  </a:lnTo>
                  <a:lnTo>
                    <a:pt x="173" y="115"/>
                  </a:lnTo>
                  <a:lnTo>
                    <a:pt x="173" y="112"/>
                  </a:lnTo>
                  <a:lnTo>
                    <a:pt x="176" y="109"/>
                  </a:lnTo>
                  <a:lnTo>
                    <a:pt x="178" y="107"/>
                  </a:lnTo>
                  <a:lnTo>
                    <a:pt x="178" y="104"/>
                  </a:lnTo>
                  <a:lnTo>
                    <a:pt x="176" y="102"/>
                  </a:lnTo>
                  <a:lnTo>
                    <a:pt x="178" y="102"/>
                  </a:lnTo>
                  <a:lnTo>
                    <a:pt x="178" y="99"/>
                  </a:lnTo>
                  <a:lnTo>
                    <a:pt x="178" y="97"/>
                  </a:lnTo>
                  <a:lnTo>
                    <a:pt x="176" y="97"/>
                  </a:lnTo>
                  <a:lnTo>
                    <a:pt x="178" y="94"/>
                  </a:lnTo>
                  <a:lnTo>
                    <a:pt x="178" y="92"/>
                  </a:lnTo>
                  <a:lnTo>
                    <a:pt x="181" y="89"/>
                  </a:lnTo>
                  <a:lnTo>
                    <a:pt x="183" y="89"/>
                  </a:lnTo>
                  <a:lnTo>
                    <a:pt x="183" y="84"/>
                  </a:lnTo>
                  <a:lnTo>
                    <a:pt x="183" y="81"/>
                  </a:lnTo>
                  <a:lnTo>
                    <a:pt x="186" y="81"/>
                  </a:lnTo>
                  <a:lnTo>
                    <a:pt x="183" y="79"/>
                  </a:lnTo>
                  <a:lnTo>
                    <a:pt x="186" y="79"/>
                  </a:lnTo>
                  <a:lnTo>
                    <a:pt x="183" y="76"/>
                  </a:lnTo>
                  <a:lnTo>
                    <a:pt x="183" y="74"/>
                  </a:lnTo>
                  <a:lnTo>
                    <a:pt x="186" y="74"/>
                  </a:lnTo>
                  <a:lnTo>
                    <a:pt x="188" y="74"/>
                  </a:lnTo>
                  <a:lnTo>
                    <a:pt x="188" y="71"/>
                  </a:lnTo>
                  <a:lnTo>
                    <a:pt x="191" y="71"/>
                  </a:lnTo>
                  <a:lnTo>
                    <a:pt x="188" y="69"/>
                  </a:lnTo>
                  <a:lnTo>
                    <a:pt x="188" y="66"/>
                  </a:lnTo>
                  <a:lnTo>
                    <a:pt x="186" y="64"/>
                  </a:lnTo>
                  <a:lnTo>
                    <a:pt x="183" y="64"/>
                  </a:lnTo>
                  <a:lnTo>
                    <a:pt x="186" y="61"/>
                  </a:lnTo>
                  <a:lnTo>
                    <a:pt x="188" y="64"/>
                  </a:lnTo>
                  <a:lnTo>
                    <a:pt x="191" y="64"/>
                  </a:lnTo>
                  <a:lnTo>
                    <a:pt x="193" y="61"/>
                  </a:lnTo>
                  <a:lnTo>
                    <a:pt x="196" y="59"/>
                  </a:lnTo>
                  <a:lnTo>
                    <a:pt x="196" y="56"/>
                  </a:lnTo>
                  <a:lnTo>
                    <a:pt x="199" y="56"/>
                  </a:lnTo>
                  <a:lnTo>
                    <a:pt x="201" y="53"/>
                  </a:lnTo>
                  <a:lnTo>
                    <a:pt x="201" y="51"/>
                  </a:lnTo>
                  <a:lnTo>
                    <a:pt x="199" y="48"/>
                  </a:lnTo>
                  <a:lnTo>
                    <a:pt x="199" y="46"/>
                  </a:lnTo>
                  <a:lnTo>
                    <a:pt x="201" y="46"/>
                  </a:lnTo>
                  <a:lnTo>
                    <a:pt x="204" y="46"/>
                  </a:lnTo>
                  <a:lnTo>
                    <a:pt x="204" y="43"/>
                  </a:lnTo>
                  <a:lnTo>
                    <a:pt x="204" y="41"/>
                  </a:lnTo>
                  <a:lnTo>
                    <a:pt x="201" y="41"/>
                  </a:lnTo>
                  <a:lnTo>
                    <a:pt x="204" y="38"/>
                  </a:lnTo>
                  <a:lnTo>
                    <a:pt x="204" y="36"/>
                  </a:lnTo>
                  <a:lnTo>
                    <a:pt x="206" y="33"/>
                  </a:lnTo>
                  <a:lnTo>
                    <a:pt x="209" y="33"/>
                  </a:lnTo>
                  <a:lnTo>
                    <a:pt x="211" y="33"/>
                  </a:lnTo>
                  <a:lnTo>
                    <a:pt x="211" y="31"/>
                  </a:lnTo>
                  <a:lnTo>
                    <a:pt x="211" y="25"/>
                  </a:lnTo>
                  <a:lnTo>
                    <a:pt x="216" y="18"/>
                  </a:lnTo>
                  <a:lnTo>
                    <a:pt x="224" y="20"/>
                  </a:lnTo>
                  <a:lnTo>
                    <a:pt x="227" y="20"/>
                  </a:lnTo>
                  <a:lnTo>
                    <a:pt x="232" y="18"/>
                  </a:lnTo>
                  <a:lnTo>
                    <a:pt x="237" y="15"/>
                  </a:lnTo>
                  <a:lnTo>
                    <a:pt x="242" y="15"/>
                  </a:lnTo>
                  <a:lnTo>
                    <a:pt x="247" y="15"/>
                  </a:lnTo>
                  <a:lnTo>
                    <a:pt x="249" y="15"/>
                  </a:lnTo>
                  <a:lnTo>
                    <a:pt x="255" y="15"/>
                  </a:lnTo>
                  <a:lnTo>
                    <a:pt x="260" y="10"/>
                  </a:lnTo>
                  <a:lnTo>
                    <a:pt x="265" y="10"/>
                  </a:lnTo>
                  <a:lnTo>
                    <a:pt x="270" y="8"/>
                  </a:lnTo>
                  <a:lnTo>
                    <a:pt x="275" y="8"/>
                  </a:lnTo>
                  <a:lnTo>
                    <a:pt x="277" y="5"/>
                  </a:lnTo>
                  <a:lnTo>
                    <a:pt x="277" y="0"/>
                  </a:lnTo>
                  <a:lnTo>
                    <a:pt x="280" y="0"/>
                  </a:lnTo>
                  <a:lnTo>
                    <a:pt x="283" y="3"/>
                  </a:lnTo>
                  <a:lnTo>
                    <a:pt x="283" y="8"/>
                  </a:lnTo>
                  <a:lnTo>
                    <a:pt x="283" y="13"/>
                  </a:lnTo>
                  <a:lnTo>
                    <a:pt x="285" y="18"/>
                  </a:lnTo>
                  <a:lnTo>
                    <a:pt x="285" y="25"/>
                  </a:lnTo>
                  <a:lnTo>
                    <a:pt x="285" y="28"/>
                  </a:lnTo>
                  <a:lnTo>
                    <a:pt x="283" y="33"/>
                  </a:lnTo>
                  <a:lnTo>
                    <a:pt x="288" y="36"/>
                  </a:lnTo>
                  <a:lnTo>
                    <a:pt x="295" y="38"/>
                  </a:lnTo>
                  <a:lnTo>
                    <a:pt x="300" y="38"/>
                  </a:lnTo>
                  <a:lnTo>
                    <a:pt x="305" y="41"/>
                  </a:lnTo>
                  <a:lnTo>
                    <a:pt x="308" y="43"/>
                  </a:lnTo>
                  <a:lnTo>
                    <a:pt x="316" y="48"/>
                  </a:lnTo>
                  <a:lnTo>
                    <a:pt x="323" y="48"/>
                  </a:lnTo>
                  <a:lnTo>
                    <a:pt x="331" y="48"/>
                  </a:lnTo>
                  <a:lnTo>
                    <a:pt x="336" y="46"/>
                  </a:lnTo>
                  <a:lnTo>
                    <a:pt x="341" y="46"/>
                  </a:lnTo>
                  <a:lnTo>
                    <a:pt x="344" y="46"/>
                  </a:lnTo>
                  <a:lnTo>
                    <a:pt x="346" y="46"/>
                  </a:lnTo>
                  <a:lnTo>
                    <a:pt x="351" y="43"/>
                  </a:lnTo>
                  <a:lnTo>
                    <a:pt x="356" y="41"/>
                  </a:lnTo>
                  <a:lnTo>
                    <a:pt x="359" y="43"/>
                  </a:lnTo>
                  <a:lnTo>
                    <a:pt x="361" y="46"/>
                  </a:lnTo>
                  <a:lnTo>
                    <a:pt x="367" y="48"/>
                  </a:lnTo>
                  <a:lnTo>
                    <a:pt x="372" y="53"/>
                  </a:lnTo>
                  <a:lnTo>
                    <a:pt x="372" y="59"/>
                  </a:lnTo>
                  <a:lnTo>
                    <a:pt x="372" y="61"/>
                  </a:lnTo>
                  <a:lnTo>
                    <a:pt x="374" y="64"/>
                  </a:lnTo>
                  <a:lnTo>
                    <a:pt x="377" y="69"/>
                  </a:lnTo>
                  <a:lnTo>
                    <a:pt x="377" y="71"/>
                  </a:lnTo>
                  <a:lnTo>
                    <a:pt x="377" y="74"/>
                  </a:lnTo>
                  <a:lnTo>
                    <a:pt x="377" y="79"/>
                  </a:lnTo>
                  <a:lnTo>
                    <a:pt x="377" y="84"/>
                  </a:lnTo>
                  <a:lnTo>
                    <a:pt x="377" y="87"/>
                  </a:lnTo>
                  <a:lnTo>
                    <a:pt x="377" y="92"/>
                  </a:lnTo>
                  <a:lnTo>
                    <a:pt x="377" y="97"/>
                  </a:lnTo>
                  <a:lnTo>
                    <a:pt x="374" y="102"/>
                  </a:lnTo>
                  <a:lnTo>
                    <a:pt x="379" y="104"/>
                  </a:lnTo>
                  <a:lnTo>
                    <a:pt x="384" y="107"/>
                  </a:lnTo>
                  <a:lnTo>
                    <a:pt x="389" y="112"/>
                  </a:lnTo>
                  <a:lnTo>
                    <a:pt x="392" y="117"/>
                  </a:lnTo>
                  <a:lnTo>
                    <a:pt x="395" y="122"/>
                  </a:lnTo>
                  <a:lnTo>
                    <a:pt x="395" y="125"/>
                  </a:lnTo>
                  <a:lnTo>
                    <a:pt x="392" y="127"/>
                  </a:lnTo>
                  <a:lnTo>
                    <a:pt x="392" y="130"/>
                  </a:lnTo>
                  <a:lnTo>
                    <a:pt x="392" y="132"/>
                  </a:lnTo>
                  <a:lnTo>
                    <a:pt x="397" y="135"/>
                  </a:lnTo>
                  <a:lnTo>
                    <a:pt x="402" y="137"/>
                  </a:lnTo>
                  <a:lnTo>
                    <a:pt x="405" y="140"/>
                  </a:lnTo>
                  <a:lnTo>
                    <a:pt x="407" y="140"/>
                  </a:lnTo>
                  <a:lnTo>
                    <a:pt x="407" y="145"/>
                  </a:lnTo>
                  <a:lnTo>
                    <a:pt x="410" y="150"/>
                  </a:lnTo>
                  <a:lnTo>
                    <a:pt x="415" y="150"/>
                  </a:lnTo>
                  <a:lnTo>
                    <a:pt x="420" y="153"/>
                  </a:lnTo>
                  <a:lnTo>
                    <a:pt x="423" y="155"/>
                  </a:lnTo>
                  <a:lnTo>
                    <a:pt x="425" y="153"/>
                  </a:lnTo>
                  <a:lnTo>
                    <a:pt x="428" y="155"/>
                  </a:lnTo>
                  <a:lnTo>
                    <a:pt x="433" y="158"/>
                  </a:lnTo>
                  <a:lnTo>
                    <a:pt x="435" y="158"/>
                  </a:lnTo>
                  <a:lnTo>
                    <a:pt x="438" y="155"/>
                  </a:lnTo>
                  <a:lnTo>
                    <a:pt x="440" y="155"/>
                  </a:lnTo>
                  <a:lnTo>
                    <a:pt x="440" y="158"/>
                  </a:lnTo>
                  <a:lnTo>
                    <a:pt x="443" y="163"/>
                  </a:lnTo>
                  <a:lnTo>
                    <a:pt x="443" y="171"/>
                  </a:lnTo>
                  <a:lnTo>
                    <a:pt x="440" y="183"/>
                  </a:lnTo>
                  <a:lnTo>
                    <a:pt x="438" y="193"/>
                  </a:lnTo>
                  <a:lnTo>
                    <a:pt x="438" y="199"/>
                  </a:lnTo>
                  <a:lnTo>
                    <a:pt x="433" y="201"/>
                  </a:lnTo>
                  <a:lnTo>
                    <a:pt x="433" y="206"/>
                  </a:lnTo>
                  <a:lnTo>
                    <a:pt x="433" y="211"/>
                  </a:lnTo>
                  <a:lnTo>
                    <a:pt x="433" y="216"/>
                  </a:lnTo>
                  <a:lnTo>
                    <a:pt x="430" y="224"/>
                  </a:lnTo>
                  <a:lnTo>
                    <a:pt x="433" y="224"/>
                  </a:lnTo>
                  <a:lnTo>
                    <a:pt x="430" y="229"/>
                  </a:lnTo>
                  <a:lnTo>
                    <a:pt x="428" y="232"/>
                  </a:lnTo>
                  <a:lnTo>
                    <a:pt x="428" y="237"/>
                  </a:lnTo>
                  <a:lnTo>
                    <a:pt x="425" y="239"/>
                  </a:lnTo>
                  <a:lnTo>
                    <a:pt x="423" y="239"/>
                  </a:lnTo>
                  <a:lnTo>
                    <a:pt x="420" y="244"/>
                  </a:lnTo>
                  <a:lnTo>
                    <a:pt x="415" y="247"/>
                  </a:lnTo>
                  <a:lnTo>
                    <a:pt x="412" y="252"/>
                  </a:lnTo>
                  <a:lnTo>
                    <a:pt x="410" y="247"/>
                  </a:lnTo>
                  <a:lnTo>
                    <a:pt x="407" y="247"/>
                  </a:lnTo>
                  <a:lnTo>
                    <a:pt x="402" y="252"/>
                  </a:lnTo>
                  <a:lnTo>
                    <a:pt x="405" y="254"/>
                  </a:lnTo>
                  <a:lnTo>
                    <a:pt x="405" y="260"/>
                  </a:lnTo>
                  <a:lnTo>
                    <a:pt x="407" y="262"/>
                  </a:lnTo>
                  <a:lnTo>
                    <a:pt x="608" y="267"/>
                  </a:lnTo>
                  <a:lnTo>
                    <a:pt x="614" y="262"/>
                  </a:lnTo>
                  <a:lnTo>
                    <a:pt x="616" y="262"/>
                  </a:lnTo>
                  <a:lnTo>
                    <a:pt x="619" y="267"/>
                  </a:lnTo>
                  <a:lnTo>
                    <a:pt x="624" y="267"/>
                  </a:lnTo>
                  <a:lnTo>
                    <a:pt x="626" y="270"/>
                  </a:lnTo>
                  <a:lnTo>
                    <a:pt x="634" y="270"/>
                  </a:lnTo>
                  <a:lnTo>
                    <a:pt x="639" y="267"/>
                  </a:lnTo>
                  <a:lnTo>
                    <a:pt x="642" y="275"/>
                  </a:lnTo>
                  <a:lnTo>
                    <a:pt x="644" y="277"/>
                  </a:lnTo>
                  <a:lnTo>
                    <a:pt x="647" y="282"/>
                  </a:lnTo>
                  <a:lnTo>
                    <a:pt x="649" y="285"/>
                  </a:lnTo>
                  <a:lnTo>
                    <a:pt x="657" y="282"/>
                  </a:lnTo>
                  <a:lnTo>
                    <a:pt x="659" y="280"/>
                  </a:lnTo>
                  <a:lnTo>
                    <a:pt x="662" y="282"/>
                  </a:lnTo>
                  <a:lnTo>
                    <a:pt x="664" y="280"/>
                  </a:lnTo>
                  <a:lnTo>
                    <a:pt x="667" y="285"/>
                  </a:lnTo>
                  <a:lnTo>
                    <a:pt x="672" y="285"/>
                  </a:lnTo>
                  <a:lnTo>
                    <a:pt x="675" y="288"/>
                  </a:lnTo>
                  <a:lnTo>
                    <a:pt x="680" y="290"/>
                  </a:lnTo>
                  <a:lnTo>
                    <a:pt x="680" y="293"/>
                  </a:lnTo>
                  <a:lnTo>
                    <a:pt x="682" y="295"/>
                  </a:lnTo>
                  <a:lnTo>
                    <a:pt x="685" y="298"/>
                  </a:lnTo>
                  <a:lnTo>
                    <a:pt x="687" y="298"/>
                  </a:lnTo>
                  <a:lnTo>
                    <a:pt x="692" y="293"/>
                  </a:lnTo>
                  <a:lnTo>
                    <a:pt x="695" y="298"/>
                  </a:lnTo>
                  <a:lnTo>
                    <a:pt x="698" y="300"/>
                  </a:lnTo>
                  <a:lnTo>
                    <a:pt x="700" y="303"/>
                  </a:lnTo>
                  <a:lnTo>
                    <a:pt x="703" y="310"/>
                  </a:lnTo>
                  <a:lnTo>
                    <a:pt x="708" y="313"/>
                  </a:lnTo>
                  <a:lnTo>
                    <a:pt x="708" y="316"/>
                  </a:lnTo>
                  <a:lnTo>
                    <a:pt x="708" y="318"/>
                  </a:lnTo>
                  <a:lnTo>
                    <a:pt x="705" y="323"/>
                  </a:lnTo>
                  <a:lnTo>
                    <a:pt x="708" y="328"/>
                  </a:lnTo>
                  <a:lnTo>
                    <a:pt x="708" y="333"/>
                  </a:lnTo>
                  <a:lnTo>
                    <a:pt x="710" y="341"/>
                  </a:lnTo>
                  <a:lnTo>
                    <a:pt x="720" y="364"/>
                  </a:lnTo>
                  <a:lnTo>
                    <a:pt x="723" y="366"/>
                  </a:lnTo>
                  <a:lnTo>
                    <a:pt x="726" y="366"/>
                  </a:lnTo>
                  <a:lnTo>
                    <a:pt x="728" y="366"/>
                  </a:lnTo>
                  <a:lnTo>
                    <a:pt x="733" y="361"/>
                  </a:lnTo>
                  <a:lnTo>
                    <a:pt x="736" y="361"/>
                  </a:lnTo>
                  <a:lnTo>
                    <a:pt x="741" y="361"/>
                  </a:lnTo>
                  <a:lnTo>
                    <a:pt x="743" y="361"/>
                  </a:lnTo>
                  <a:lnTo>
                    <a:pt x="748" y="359"/>
                  </a:lnTo>
                  <a:lnTo>
                    <a:pt x="751" y="356"/>
                  </a:lnTo>
                  <a:lnTo>
                    <a:pt x="754" y="359"/>
                  </a:lnTo>
                  <a:lnTo>
                    <a:pt x="756" y="356"/>
                  </a:lnTo>
                  <a:lnTo>
                    <a:pt x="759" y="356"/>
                  </a:lnTo>
                  <a:lnTo>
                    <a:pt x="759" y="361"/>
                  </a:lnTo>
                  <a:lnTo>
                    <a:pt x="759" y="364"/>
                  </a:lnTo>
                  <a:lnTo>
                    <a:pt x="764" y="369"/>
                  </a:lnTo>
                  <a:lnTo>
                    <a:pt x="761" y="369"/>
                  </a:lnTo>
                  <a:lnTo>
                    <a:pt x="761" y="372"/>
                  </a:lnTo>
                  <a:lnTo>
                    <a:pt x="764" y="374"/>
                  </a:lnTo>
                  <a:lnTo>
                    <a:pt x="766" y="377"/>
                  </a:lnTo>
                  <a:lnTo>
                    <a:pt x="769" y="377"/>
                  </a:lnTo>
                  <a:lnTo>
                    <a:pt x="769" y="379"/>
                  </a:lnTo>
                  <a:lnTo>
                    <a:pt x="769" y="384"/>
                  </a:lnTo>
                  <a:lnTo>
                    <a:pt x="771" y="387"/>
                  </a:lnTo>
                  <a:lnTo>
                    <a:pt x="776" y="389"/>
                  </a:lnTo>
                  <a:lnTo>
                    <a:pt x="776" y="392"/>
                  </a:lnTo>
                  <a:lnTo>
                    <a:pt x="782" y="394"/>
                  </a:lnTo>
                  <a:lnTo>
                    <a:pt x="784" y="397"/>
                  </a:lnTo>
                  <a:lnTo>
                    <a:pt x="789" y="400"/>
                  </a:lnTo>
                  <a:lnTo>
                    <a:pt x="789" y="402"/>
                  </a:lnTo>
                  <a:lnTo>
                    <a:pt x="794" y="405"/>
                  </a:lnTo>
                  <a:lnTo>
                    <a:pt x="797" y="402"/>
                  </a:lnTo>
                  <a:lnTo>
                    <a:pt x="799" y="400"/>
                  </a:lnTo>
                  <a:lnTo>
                    <a:pt x="802" y="397"/>
                  </a:lnTo>
                  <a:lnTo>
                    <a:pt x="799" y="394"/>
                  </a:lnTo>
                  <a:lnTo>
                    <a:pt x="804" y="392"/>
                  </a:lnTo>
                  <a:lnTo>
                    <a:pt x="812" y="397"/>
                  </a:lnTo>
                  <a:lnTo>
                    <a:pt x="817" y="400"/>
                  </a:lnTo>
                  <a:lnTo>
                    <a:pt x="815" y="402"/>
                  </a:lnTo>
                  <a:lnTo>
                    <a:pt x="817" y="405"/>
                  </a:lnTo>
                  <a:lnTo>
                    <a:pt x="820" y="407"/>
                  </a:lnTo>
                  <a:lnTo>
                    <a:pt x="820" y="402"/>
                  </a:lnTo>
                  <a:lnTo>
                    <a:pt x="822" y="400"/>
                  </a:lnTo>
                  <a:lnTo>
                    <a:pt x="825" y="400"/>
                  </a:lnTo>
                  <a:lnTo>
                    <a:pt x="830" y="402"/>
                  </a:lnTo>
                  <a:lnTo>
                    <a:pt x="832" y="405"/>
                  </a:lnTo>
                  <a:lnTo>
                    <a:pt x="838" y="407"/>
                  </a:lnTo>
                  <a:lnTo>
                    <a:pt x="840" y="407"/>
                  </a:lnTo>
                  <a:lnTo>
                    <a:pt x="848" y="407"/>
                  </a:lnTo>
                  <a:lnTo>
                    <a:pt x="850" y="407"/>
                  </a:lnTo>
                  <a:lnTo>
                    <a:pt x="850" y="405"/>
                  </a:lnTo>
                  <a:lnTo>
                    <a:pt x="858" y="407"/>
                  </a:lnTo>
                  <a:lnTo>
                    <a:pt x="858" y="405"/>
                  </a:lnTo>
                  <a:lnTo>
                    <a:pt x="860" y="405"/>
                  </a:lnTo>
                  <a:lnTo>
                    <a:pt x="863" y="405"/>
                  </a:lnTo>
                  <a:lnTo>
                    <a:pt x="866" y="407"/>
                  </a:lnTo>
                  <a:lnTo>
                    <a:pt x="866" y="402"/>
                  </a:lnTo>
                  <a:lnTo>
                    <a:pt x="866" y="400"/>
                  </a:lnTo>
                  <a:lnTo>
                    <a:pt x="868" y="400"/>
                  </a:lnTo>
                  <a:lnTo>
                    <a:pt x="873" y="407"/>
                  </a:lnTo>
                  <a:lnTo>
                    <a:pt x="876" y="405"/>
                  </a:lnTo>
                  <a:lnTo>
                    <a:pt x="878" y="407"/>
                  </a:lnTo>
                  <a:lnTo>
                    <a:pt x="881" y="407"/>
                  </a:lnTo>
                  <a:lnTo>
                    <a:pt x="886" y="405"/>
                  </a:lnTo>
                  <a:lnTo>
                    <a:pt x="888" y="402"/>
                  </a:lnTo>
                  <a:lnTo>
                    <a:pt x="894" y="405"/>
                  </a:lnTo>
                  <a:lnTo>
                    <a:pt x="901" y="407"/>
                  </a:lnTo>
                  <a:lnTo>
                    <a:pt x="906" y="410"/>
                  </a:lnTo>
                  <a:lnTo>
                    <a:pt x="911" y="407"/>
                  </a:lnTo>
                  <a:lnTo>
                    <a:pt x="911" y="410"/>
                  </a:lnTo>
                  <a:lnTo>
                    <a:pt x="914" y="410"/>
                  </a:lnTo>
                  <a:lnTo>
                    <a:pt x="914" y="412"/>
                  </a:lnTo>
                  <a:lnTo>
                    <a:pt x="914" y="415"/>
                  </a:lnTo>
                  <a:lnTo>
                    <a:pt x="919" y="415"/>
                  </a:lnTo>
                  <a:lnTo>
                    <a:pt x="922" y="417"/>
                  </a:lnTo>
                  <a:lnTo>
                    <a:pt x="927" y="417"/>
                  </a:lnTo>
                  <a:lnTo>
                    <a:pt x="932" y="417"/>
                  </a:lnTo>
                  <a:lnTo>
                    <a:pt x="937" y="412"/>
                  </a:lnTo>
                  <a:lnTo>
                    <a:pt x="939" y="412"/>
                  </a:lnTo>
                  <a:lnTo>
                    <a:pt x="942" y="410"/>
                  </a:lnTo>
                  <a:lnTo>
                    <a:pt x="942" y="412"/>
                  </a:lnTo>
                  <a:lnTo>
                    <a:pt x="942" y="415"/>
                  </a:lnTo>
                  <a:lnTo>
                    <a:pt x="942" y="420"/>
                  </a:lnTo>
                  <a:lnTo>
                    <a:pt x="944" y="422"/>
                  </a:lnTo>
                  <a:lnTo>
                    <a:pt x="950" y="425"/>
                  </a:lnTo>
                  <a:lnTo>
                    <a:pt x="950" y="430"/>
                  </a:lnTo>
                  <a:lnTo>
                    <a:pt x="952" y="435"/>
                  </a:lnTo>
                  <a:lnTo>
                    <a:pt x="955" y="438"/>
                  </a:lnTo>
                  <a:lnTo>
                    <a:pt x="957" y="440"/>
                  </a:lnTo>
                  <a:lnTo>
                    <a:pt x="952" y="443"/>
                  </a:lnTo>
                  <a:lnTo>
                    <a:pt x="947" y="445"/>
                  </a:lnTo>
                  <a:lnTo>
                    <a:pt x="944" y="448"/>
                  </a:lnTo>
                  <a:lnTo>
                    <a:pt x="942" y="450"/>
                  </a:lnTo>
                  <a:lnTo>
                    <a:pt x="939" y="453"/>
                  </a:lnTo>
                  <a:lnTo>
                    <a:pt x="937" y="456"/>
                  </a:lnTo>
                  <a:lnTo>
                    <a:pt x="932" y="456"/>
                  </a:lnTo>
                  <a:lnTo>
                    <a:pt x="927" y="456"/>
                  </a:lnTo>
                  <a:lnTo>
                    <a:pt x="924" y="456"/>
                  </a:lnTo>
                  <a:lnTo>
                    <a:pt x="922" y="458"/>
                  </a:lnTo>
                  <a:lnTo>
                    <a:pt x="919" y="461"/>
                  </a:lnTo>
                  <a:lnTo>
                    <a:pt x="916" y="466"/>
                  </a:lnTo>
                  <a:lnTo>
                    <a:pt x="916" y="471"/>
                  </a:lnTo>
                  <a:lnTo>
                    <a:pt x="916" y="473"/>
                  </a:lnTo>
                  <a:lnTo>
                    <a:pt x="919" y="476"/>
                  </a:lnTo>
                  <a:lnTo>
                    <a:pt x="924" y="478"/>
                  </a:lnTo>
                  <a:lnTo>
                    <a:pt x="929" y="478"/>
                  </a:lnTo>
                  <a:lnTo>
                    <a:pt x="932" y="478"/>
                  </a:lnTo>
                  <a:lnTo>
                    <a:pt x="937" y="481"/>
                  </a:lnTo>
                  <a:lnTo>
                    <a:pt x="939" y="484"/>
                  </a:lnTo>
                  <a:lnTo>
                    <a:pt x="944" y="484"/>
                  </a:lnTo>
                  <a:lnTo>
                    <a:pt x="944" y="489"/>
                  </a:lnTo>
                  <a:lnTo>
                    <a:pt x="942" y="494"/>
                  </a:lnTo>
                  <a:lnTo>
                    <a:pt x="939" y="496"/>
                  </a:lnTo>
                  <a:lnTo>
                    <a:pt x="939" y="499"/>
                  </a:lnTo>
                  <a:lnTo>
                    <a:pt x="939" y="506"/>
                  </a:lnTo>
                  <a:lnTo>
                    <a:pt x="939" y="509"/>
                  </a:lnTo>
                  <a:lnTo>
                    <a:pt x="937" y="512"/>
                  </a:lnTo>
                  <a:lnTo>
                    <a:pt x="934" y="512"/>
                  </a:lnTo>
                  <a:lnTo>
                    <a:pt x="932" y="514"/>
                  </a:lnTo>
                  <a:lnTo>
                    <a:pt x="929" y="517"/>
                  </a:lnTo>
                  <a:lnTo>
                    <a:pt x="924" y="517"/>
                  </a:lnTo>
                  <a:lnTo>
                    <a:pt x="922" y="519"/>
                  </a:lnTo>
                  <a:lnTo>
                    <a:pt x="919" y="519"/>
                  </a:lnTo>
                  <a:lnTo>
                    <a:pt x="916" y="517"/>
                  </a:lnTo>
                  <a:lnTo>
                    <a:pt x="911" y="517"/>
                  </a:lnTo>
                  <a:lnTo>
                    <a:pt x="909" y="517"/>
                  </a:lnTo>
                  <a:lnTo>
                    <a:pt x="909" y="519"/>
                  </a:lnTo>
                  <a:lnTo>
                    <a:pt x="909" y="522"/>
                  </a:lnTo>
                  <a:lnTo>
                    <a:pt x="909" y="524"/>
                  </a:lnTo>
                  <a:lnTo>
                    <a:pt x="911" y="527"/>
                  </a:lnTo>
                  <a:lnTo>
                    <a:pt x="911" y="532"/>
                  </a:lnTo>
                  <a:lnTo>
                    <a:pt x="914" y="534"/>
                  </a:lnTo>
                  <a:lnTo>
                    <a:pt x="916" y="534"/>
                  </a:lnTo>
                  <a:lnTo>
                    <a:pt x="919" y="534"/>
                  </a:lnTo>
                  <a:lnTo>
                    <a:pt x="924" y="534"/>
                  </a:lnTo>
                  <a:lnTo>
                    <a:pt x="929" y="534"/>
                  </a:lnTo>
                  <a:lnTo>
                    <a:pt x="932" y="534"/>
                  </a:lnTo>
                  <a:lnTo>
                    <a:pt x="932" y="537"/>
                  </a:lnTo>
                  <a:lnTo>
                    <a:pt x="932" y="540"/>
                  </a:lnTo>
                  <a:lnTo>
                    <a:pt x="932" y="542"/>
                  </a:lnTo>
                  <a:lnTo>
                    <a:pt x="929" y="545"/>
                  </a:lnTo>
                  <a:lnTo>
                    <a:pt x="927" y="547"/>
                  </a:lnTo>
                  <a:lnTo>
                    <a:pt x="924" y="547"/>
                  </a:lnTo>
                  <a:lnTo>
                    <a:pt x="919" y="547"/>
                  </a:lnTo>
                  <a:lnTo>
                    <a:pt x="916" y="550"/>
                  </a:lnTo>
                  <a:lnTo>
                    <a:pt x="914" y="552"/>
                  </a:lnTo>
                  <a:lnTo>
                    <a:pt x="916" y="555"/>
                  </a:lnTo>
                  <a:lnTo>
                    <a:pt x="919" y="557"/>
                  </a:lnTo>
                  <a:lnTo>
                    <a:pt x="919" y="560"/>
                  </a:lnTo>
                  <a:lnTo>
                    <a:pt x="922" y="560"/>
                  </a:lnTo>
                  <a:lnTo>
                    <a:pt x="929" y="562"/>
                  </a:lnTo>
                  <a:lnTo>
                    <a:pt x="932" y="562"/>
                  </a:lnTo>
                  <a:lnTo>
                    <a:pt x="932" y="568"/>
                  </a:lnTo>
                  <a:lnTo>
                    <a:pt x="929" y="568"/>
                  </a:lnTo>
                  <a:lnTo>
                    <a:pt x="929" y="570"/>
                  </a:lnTo>
                  <a:lnTo>
                    <a:pt x="927" y="573"/>
                  </a:lnTo>
                  <a:lnTo>
                    <a:pt x="927" y="578"/>
                  </a:lnTo>
                  <a:lnTo>
                    <a:pt x="927" y="580"/>
                  </a:lnTo>
                  <a:lnTo>
                    <a:pt x="927" y="583"/>
                  </a:lnTo>
                  <a:lnTo>
                    <a:pt x="924" y="585"/>
                  </a:lnTo>
                  <a:lnTo>
                    <a:pt x="924" y="588"/>
                  </a:lnTo>
                  <a:lnTo>
                    <a:pt x="922" y="588"/>
                  </a:lnTo>
                  <a:lnTo>
                    <a:pt x="916" y="588"/>
                  </a:lnTo>
                  <a:lnTo>
                    <a:pt x="914" y="585"/>
                  </a:lnTo>
                  <a:lnTo>
                    <a:pt x="909" y="585"/>
                  </a:lnTo>
                  <a:lnTo>
                    <a:pt x="906" y="585"/>
                  </a:lnTo>
                  <a:lnTo>
                    <a:pt x="901" y="583"/>
                  </a:lnTo>
                  <a:lnTo>
                    <a:pt x="896" y="583"/>
                  </a:lnTo>
                  <a:lnTo>
                    <a:pt x="894" y="583"/>
                  </a:lnTo>
                  <a:lnTo>
                    <a:pt x="891" y="583"/>
                  </a:lnTo>
                  <a:lnTo>
                    <a:pt x="888" y="583"/>
                  </a:lnTo>
                  <a:lnTo>
                    <a:pt x="883" y="583"/>
                  </a:lnTo>
                  <a:lnTo>
                    <a:pt x="881" y="583"/>
                  </a:lnTo>
                  <a:lnTo>
                    <a:pt x="878" y="588"/>
                  </a:lnTo>
                  <a:lnTo>
                    <a:pt x="878" y="590"/>
                  </a:lnTo>
                  <a:lnTo>
                    <a:pt x="876" y="593"/>
                  </a:lnTo>
                  <a:lnTo>
                    <a:pt x="878" y="596"/>
                  </a:lnTo>
                  <a:lnTo>
                    <a:pt x="881" y="598"/>
                  </a:lnTo>
                  <a:lnTo>
                    <a:pt x="883" y="601"/>
                  </a:lnTo>
                  <a:lnTo>
                    <a:pt x="886" y="603"/>
                  </a:lnTo>
                  <a:lnTo>
                    <a:pt x="891" y="608"/>
                  </a:lnTo>
                  <a:lnTo>
                    <a:pt x="894" y="611"/>
                  </a:lnTo>
                  <a:lnTo>
                    <a:pt x="896" y="613"/>
                  </a:lnTo>
                  <a:lnTo>
                    <a:pt x="899" y="613"/>
                  </a:lnTo>
                  <a:lnTo>
                    <a:pt x="904" y="618"/>
                  </a:lnTo>
                  <a:lnTo>
                    <a:pt x="904" y="621"/>
                  </a:lnTo>
                  <a:lnTo>
                    <a:pt x="904" y="624"/>
                  </a:lnTo>
                  <a:lnTo>
                    <a:pt x="901" y="629"/>
                  </a:lnTo>
                  <a:lnTo>
                    <a:pt x="899" y="631"/>
                  </a:lnTo>
                  <a:lnTo>
                    <a:pt x="894" y="636"/>
                  </a:lnTo>
                  <a:lnTo>
                    <a:pt x="894" y="639"/>
                  </a:lnTo>
                  <a:lnTo>
                    <a:pt x="891" y="644"/>
                  </a:lnTo>
                  <a:lnTo>
                    <a:pt x="891" y="646"/>
                  </a:lnTo>
                  <a:lnTo>
                    <a:pt x="894" y="649"/>
                  </a:lnTo>
                  <a:lnTo>
                    <a:pt x="896" y="654"/>
                  </a:lnTo>
                  <a:lnTo>
                    <a:pt x="899" y="652"/>
                  </a:lnTo>
                  <a:lnTo>
                    <a:pt x="901" y="652"/>
                  </a:lnTo>
                  <a:lnTo>
                    <a:pt x="906" y="654"/>
                  </a:lnTo>
                  <a:lnTo>
                    <a:pt x="911" y="654"/>
                  </a:lnTo>
                  <a:lnTo>
                    <a:pt x="914" y="657"/>
                  </a:lnTo>
                  <a:lnTo>
                    <a:pt x="919" y="657"/>
                  </a:lnTo>
                  <a:lnTo>
                    <a:pt x="919" y="659"/>
                  </a:lnTo>
                  <a:lnTo>
                    <a:pt x="919" y="662"/>
                  </a:lnTo>
                  <a:lnTo>
                    <a:pt x="924" y="664"/>
                  </a:lnTo>
                  <a:lnTo>
                    <a:pt x="927" y="667"/>
                  </a:lnTo>
                  <a:lnTo>
                    <a:pt x="927" y="669"/>
                  </a:lnTo>
                  <a:lnTo>
                    <a:pt x="929" y="672"/>
                  </a:lnTo>
                  <a:lnTo>
                    <a:pt x="932" y="672"/>
                  </a:lnTo>
                  <a:lnTo>
                    <a:pt x="934" y="677"/>
                  </a:lnTo>
                  <a:lnTo>
                    <a:pt x="934" y="680"/>
                  </a:lnTo>
                  <a:lnTo>
                    <a:pt x="939" y="680"/>
                  </a:lnTo>
                  <a:lnTo>
                    <a:pt x="942" y="680"/>
                  </a:lnTo>
                  <a:lnTo>
                    <a:pt x="944" y="685"/>
                  </a:lnTo>
                  <a:lnTo>
                    <a:pt x="944" y="687"/>
                  </a:lnTo>
                  <a:lnTo>
                    <a:pt x="942" y="687"/>
                  </a:lnTo>
                  <a:lnTo>
                    <a:pt x="939" y="690"/>
                  </a:lnTo>
                  <a:lnTo>
                    <a:pt x="934" y="690"/>
                  </a:lnTo>
                  <a:lnTo>
                    <a:pt x="932" y="687"/>
                  </a:lnTo>
                  <a:lnTo>
                    <a:pt x="929" y="687"/>
                  </a:lnTo>
                  <a:lnTo>
                    <a:pt x="924" y="687"/>
                  </a:lnTo>
                  <a:lnTo>
                    <a:pt x="922" y="687"/>
                  </a:lnTo>
                  <a:lnTo>
                    <a:pt x="916" y="687"/>
                  </a:lnTo>
                  <a:lnTo>
                    <a:pt x="914" y="687"/>
                  </a:lnTo>
                  <a:lnTo>
                    <a:pt x="909" y="687"/>
                  </a:lnTo>
                  <a:lnTo>
                    <a:pt x="906" y="690"/>
                  </a:lnTo>
                  <a:lnTo>
                    <a:pt x="906" y="695"/>
                  </a:lnTo>
                  <a:lnTo>
                    <a:pt x="906" y="697"/>
                  </a:lnTo>
                  <a:lnTo>
                    <a:pt x="906" y="700"/>
                  </a:lnTo>
                  <a:lnTo>
                    <a:pt x="906" y="702"/>
                  </a:lnTo>
                  <a:lnTo>
                    <a:pt x="904" y="705"/>
                  </a:lnTo>
                  <a:lnTo>
                    <a:pt x="899" y="708"/>
                  </a:lnTo>
                  <a:lnTo>
                    <a:pt x="899" y="718"/>
                  </a:lnTo>
                  <a:lnTo>
                    <a:pt x="896" y="718"/>
                  </a:lnTo>
                  <a:lnTo>
                    <a:pt x="896" y="720"/>
                  </a:lnTo>
                  <a:lnTo>
                    <a:pt x="891" y="720"/>
                  </a:lnTo>
                  <a:lnTo>
                    <a:pt x="883" y="728"/>
                  </a:lnTo>
                  <a:lnTo>
                    <a:pt x="876" y="730"/>
                  </a:lnTo>
                  <a:lnTo>
                    <a:pt x="873" y="733"/>
                  </a:lnTo>
                  <a:lnTo>
                    <a:pt x="871" y="733"/>
                  </a:lnTo>
                  <a:lnTo>
                    <a:pt x="868" y="736"/>
                  </a:lnTo>
                  <a:lnTo>
                    <a:pt x="866" y="736"/>
                  </a:lnTo>
                  <a:lnTo>
                    <a:pt x="860" y="738"/>
                  </a:lnTo>
                  <a:lnTo>
                    <a:pt x="858" y="738"/>
                  </a:lnTo>
                  <a:lnTo>
                    <a:pt x="855" y="741"/>
                  </a:lnTo>
                  <a:lnTo>
                    <a:pt x="850" y="741"/>
                  </a:lnTo>
                  <a:lnTo>
                    <a:pt x="838" y="741"/>
                  </a:lnTo>
                  <a:lnTo>
                    <a:pt x="835" y="741"/>
                  </a:lnTo>
                  <a:lnTo>
                    <a:pt x="832" y="741"/>
                  </a:lnTo>
                  <a:lnTo>
                    <a:pt x="830" y="741"/>
                  </a:lnTo>
                  <a:lnTo>
                    <a:pt x="827" y="741"/>
                  </a:lnTo>
                  <a:lnTo>
                    <a:pt x="825" y="738"/>
                  </a:lnTo>
                  <a:lnTo>
                    <a:pt x="822" y="738"/>
                  </a:lnTo>
                  <a:lnTo>
                    <a:pt x="820" y="738"/>
                  </a:lnTo>
                  <a:lnTo>
                    <a:pt x="817" y="738"/>
                  </a:lnTo>
                  <a:lnTo>
                    <a:pt x="812" y="741"/>
                  </a:lnTo>
                  <a:lnTo>
                    <a:pt x="810" y="743"/>
                  </a:lnTo>
                  <a:lnTo>
                    <a:pt x="807" y="746"/>
                  </a:lnTo>
                  <a:lnTo>
                    <a:pt x="802" y="748"/>
                  </a:lnTo>
                  <a:lnTo>
                    <a:pt x="797" y="756"/>
                  </a:lnTo>
                  <a:lnTo>
                    <a:pt x="789" y="766"/>
                  </a:lnTo>
                  <a:lnTo>
                    <a:pt x="771" y="784"/>
                  </a:lnTo>
                  <a:lnTo>
                    <a:pt x="766" y="786"/>
                  </a:lnTo>
                  <a:lnTo>
                    <a:pt x="759" y="802"/>
                  </a:lnTo>
                  <a:lnTo>
                    <a:pt x="748" y="819"/>
                  </a:lnTo>
                  <a:lnTo>
                    <a:pt x="720" y="819"/>
                  </a:lnTo>
                  <a:lnTo>
                    <a:pt x="680" y="837"/>
                  </a:lnTo>
                  <a:lnTo>
                    <a:pt x="675" y="837"/>
                  </a:lnTo>
                  <a:lnTo>
                    <a:pt x="672" y="837"/>
                  </a:lnTo>
                  <a:lnTo>
                    <a:pt x="670" y="837"/>
                  </a:lnTo>
                  <a:lnTo>
                    <a:pt x="667" y="840"/>
                  </a:lnTo>
                  <a:lnTo>
                    <a:pt x="664" y="840"/>
                  </a:lnTo>
                  <a:lnTo>
                    <a:pt x="664" y="837"/>
                  </a:lnTo>
                  <a:lnTo>
                    <a:pt x="662" y="840"/>
                  </a:lnTo>
                  <a:lnTo>
                    <a:pt x="659" y="840"/>
                  </a:lnTo>
                  <a:lnTo>
                    <a:pt x="657" y="840"/>
                  </a:lnTo>
                  <a:lnTo>
                    <a:pt x="654" y="840"/>
                  </a:lnTo>
                  <a:lnTo>
                    <a:pt x="652" y="837"/>
                  </a:lnTo>
                  <a:lnTo>
                    <a:pt x="649" y="837"/>
                  </a:lnTo>
                  <a:lnTo>
                    <a:pt x="647" y="835"/>
                  </a:lnTo>
                  <a:lnTo>
                    <a:pt x="644" y="837"/>
                  </a:lnTo>
                  <a:lnTo>
                    <a:pt x="642" y="837"/>
                  </a:lnTo>
                  <a:lnTo>
                    <a:pt x="639" y="835"/>
                  </a:lnTo>
                  <a:lnTo>
                    <a:pt x="636" y="837"/>
                  </a:lnTo>
                  <a:lnTo>
                    <a:pt x="636" y="835"/>
                  </a:lnTo>
                  <a:lnTo>
                    <a:pt x="634" y="835"/>
                  </a:lnTo>
                  <a:lnTo>
                    <a:pt x="631" y="835"/>
                  </a:lnTo>
                  <a:lnTo>
                    <a:pt x="629" y="832"/>
                  </a:lnTo>
                  <a:lnTo>
                    <a:pt x="626" y="832"/>
                  </a:lnTo>
                  <a:lnTo>
                    <a:pt x="624" y="837"/>
                  </a:lnTo>
                  <a:lnTo>
                    <a:pt x="624" y="840"/>
                  </a:lnTo>
                  <a:lnTo>
                    <a:pt x="621" y="842"/>
                  </a:lnTo>
                  <a:lnTo>
                    <a:pt x="619" y="845"/>
                  </a:lnTo>
                  <a:lnTo>
                    <a:pt x="619" y="847"/>
                  </a:lnTo>
                  <a:lnTo>
                    <a:pt x="619" y="850"/>
                  </a:lnTo>
                  <a:lnTo>
                    <a:pt x="621" y="853"/>
                  </a:lnTo>
                  <a:lnTo>
                    <a:pt x="621" y="855"/>
                  </a:lnTo>
                  <a:lnTo>
                    <a:pt x="624" y="855"/>
                  </a:lnTo>
                  <a:lnTo>
                    <a:pt x="621" y="858"/>
                  </a:lnTo>
                  <a:lnTo>
                    <a:pt x="624" y="860"/>
                  </a:lnTo>
                  <a:lnTo>
                    <a:pt x="624" y="863"/>
                  </a:lnTo>
                  <a:lnTo>
                    <a:pt x="626" y="863"/>
                  </a:lnTo>
                  <a:lnTo>
                    <a:pt x="626" y="865"/>
                  </a:lnTo>
                  <a:lnTo>
                    <a:pt x="629" y="865"/>
                  </a:lnTo>
                  <a:lnTo>
                    <a:pt x="629" y="868"/>
                  </a:lnTo>
                  <a:lnTo>
                    <a:pt x="631" y="870"/>
                  </a:lnTo>
                  <a:lnTo>
                    <a:pt x="631" y="873"/>
                  </a:lnTo>
                  <a:lnTo>
                    <a:pt x="631" y="875"/>
                  </a:lnTo>
                  <a:lnTo>
                    <a:pt x="634" y="875"/>
                  </a:lnTo>
                  <a:lnTo>
                    <a:pt x="634" y="878"/>
                  </a:lnTo>
                  <a:lnTo>
                    <a:pt x="634" y="881"/>
                  </a:lnTo>
                  <a:lnTo>
                    <a:pt x="634" y="883"/>
                  </a:lnTo>
                  <a:lnTo>
                    <a:pt x="634" y="886"/>
                  </a:lnTo>
                  <a:lnTo>
                    <a:pt x="636" y="888"/>
                  </a:lnTo>
                  <a:lnTo>
                    <a:pt x="636" y="891"/>
                  </a:lnTo>
                  <a:lnTo>
                    <a:pt x="636" y="893"/>
                  </a:lnTo>
                  <a:lnTo>
                    <a:pt x="636" y="896"/>
                  </a:lnTo>
                  <a:lnTo>
                    <a:pt x="636" y="898"/>
                  </a:lnTo>
                  <a:lnTo>
                    <a:pt x="639" y="901"/>
                  </a:lnTo>
                  <a:lnTo>
                    <a:pt x="639" y="903"/>
                  </a:lnTo>
                  <a:lnTo>
                    <a:pt x="639" y="906"/>
                  </a:lnTo>
                  <a:lnTo>
                    <a:pt x="639" y="911"/>
                  </a:lnTo>
                  <a:lnTo>
                    <a:pt x="642" y="914"/>
                  </a:lnTo>
                  <a:lnTo>
                    <a:pt x="644" y="916"/>
                  </a:lnTo>
                  <a:lnTo>
                    <a:pt x="647" y="929"/>
                  </a:lnTo>
                  <a:lnTo>
                    <a:pt x="644" y="931"/>
                  </a:lnTo>
                  <a:lnTo>
                    <a:pt x="644" y="934"/>
                  </a:lnTo>
                  <a:lnTo>
                    <a:pt x="647" y="934"/>
                  </a:lnTo>
                  <a:lnTo>
                    <a:pt x="647" y="939"/>
                  </a:lnTo>
                  <a:lnTo>
                    <a:pt x="644" y="942"/>
                  </a:lnTo>
                  <a:lnTo>
                    <a:pt x="642" y="944"/>
                  </a:lnTo>
                  <a:lnTo>
                    <a:pt x="639" y="944"/>
                  </a:lnTo>
                  <a:lnTo>
                    <a:pt x="636" y="947"/>
                  </a:lnTo>
                  <a:lnTo>
                    <a:pt x="634" y="947"/>
                  </a:lnTo>
                  <a:lnTo>
                    <a:pt x="634" y="949"/>
                  </a:lnTo>
                  <a:lnTo>
                    <a:pt x="631" y="949"/>
                  </a:lnTo>
                  <a:lnTo>
                    <a:pt x="629" y="949"/>
                  </a:lnTo>
                  <a:lnTo>
                    <a:pt x="626" y="949"/>
                  </a:lnTo>
                  <a:lnTo>
                    <a:pt x="624" y="947"/>
                  </a:lnTo>
                  <a:lnTo>
                    <a:pt x="624" y="944"/>
                  </a:lnTo>
                  <a:lnTo>
                    <a:pt x="621" y="942"/>
                  </a:lnTo>
                  <a:lnTo>
                    <a:pt x="619" y="942"/>
                  </a:lnTo>
                  <a:lnTo>
                    <a:pt x="616" y="942"/>
                  </a:lnTo>
                  <a:lnTo>
                    <a:pt x="614" y="942"/>
                  </a:lnTo>
                  <a:lnTo>
                    <a:pt x="611" y="942"/>
                  </a:lnTo>
                  <a:lnTo>
                    <a:pt x="608" y="942"/>
                  </a:lnTo>
                  <a:lnTo>
                    <a:pt x="606" y="942"/>
                  </a:lnTo>
                  <a:lnTo>
                    <a:pt x="603" y="942"/>
                  </a:lnTo>
                  <a:lnTo>
                    <a:pt x="603" y="944"/>
                  </a:lnTo>
                  <a:lnTo>
                    <a:pt x="601" y="944"/>
                  </a:lnTo>
                  <a:lnTo>
                    <a:pt x="601" y="947"/>
                  </a:lnTo>
                  <a:lnTo>
                    <a:pt x="598" y="947"/>
                  </a:lnTo>
                  <a:lnTo>
                    <a:pt x="596" y="947"/>
                  </a:lnTo>
                  <a:lnTo>
                    <a:pt x="593" y="949"/>
                  </a:lnTo>
                  <a:lnTo>
                    <a:pt x="593" y="952"/>
                  </a:lnTo>
                  <a:lnTo>
                    <a:pt x="593" y="954"/>
                  </a:lnTo>
                  <a:lnTo>
                    <a:pt x="591" y="957"/>
                  </a:lnTo>
                  <a:lnTo>
                    <a:pt x="591" y="959"/>
                  </a:lnTo>
                  <a:lnTo>
                    <a:pt x="588" y="959"/>
                  </a:lnTo>
                  <a:lnTo>
                    <a:pt x="588" y="962"/>
                  </a:lnTo>
                  <a:lnTo>
                    <a:pt x="588" y="965"/>
                  </a:lnTo>
                  <a:lnTo>
                    <a:pt x="586" y="965"/>
                  </a:lnTo>
                  <a:lnTo>
                    <a:pt x="583" y="967"/>
                  </a:lnTo>
                  <a:lnTo>
                    <a:pt x="580" y="967"/>
                  </a:lnTo>
                  <a:lnTo>
                    <a:pt x="578" y="967"/>
                  </a:lnTo>
                  <a:lnTo>
                    <a:pt x="578" y="970"/>
                  </a:lnTo>
                  <a:lnTo>
                    <a:pt x="575" y="970"/>
                  </a:lnTo>
                  <a:lnTo>
                    <a:pt x="573" y="970"/>
                  </a:lnTo>
                  <a:lnTo>
                    <a:pt x="570" y="970"/>
                  </a:lnTo>
                  <a:lnTo>
                    <a:pt x="568" y="970"/>
                  </a:lnTo>
                  <a:lnTo>
                    <a:pt x="565" y="970"/>
                  </a:lnTo>
                  <a:lnTo>
                    <a:pt x="565" y="972"/>
                  </a:lnTo>
                  <a:lnTo>
                    <a:pt x="563" y="975"/>
                  </a:lnTo>
                  <a:lnTo>
                    <a:pt x="560" y="975"/>
                  </a:lnTo>
                  <a:lnTo>
                    <a:pt x="563" y="977"/>
                  </a:lnTo>
                  <a:lnTo>
                    <a:pt x="563" y="980"/>
                  </a:lnTo>
                  <a:lnTo>
                    <a:pt x="563" y="982"/>
                  </a:lnTo>
                  <a:lnTo>
                    <a:pt x="560" y="985"/>
                  </a:lnTo>
                  <a:lnTo>
                    <a:pt x="557" y="987"/>
                  </a:lnTo>
                  <a:lnTo>
                    <a:pt x="555" y="987"/>
                  </a:lnTo>
                  <a:lnTo>
                    <a:pt x="555" y="990"/>
                  </a:lnTo>
                  <a:lnTo>
                    <a:pt x="552" y="990"/>
                  </a:lnTo>
                  <a:lnTo>
                    <a:pt x="552" y="993"/>
                  </a:lnTo>
                  <a:lnTo>
                    <a:pt x="550" y="993"/>
                  </a:lnTo>
                  <a:lnTo>
                    <a:pt x="547" y="993"/>
                  </a:lnTo>
                  <a:lnTo>
                    <a:pt x="547" y="995"/>
                  </a:lnTo>
                  <a:lnTo>
                    <a:pt x="545" y="993"/>
                  </a:lnTo>
                  <a:lnTo>
                    <a:pt x="542" y="993"/>
                  </a:lnTo>
                  <a:lnTo>
                    <a:pt x="540" y="993"/>
                  </a:lnTo>
                  <a:lnTo>
                    <a:pt x="537" y="993"/>
                  </a:lnTo>
                  <a:lnTo>
                    <a:pt x="535" y="990"/>
                  </a:lnTo>
                  <a:lnTo>
                    <a:pt x="532" y="990"/>
                  </a:lnTo>
                  <a:lnTo>
                    <a:pt x="529" y="990"/>
                  </a:lnTo>
                  <a:lnTo>
                    <a:pt x="529" y="987"/>
                  </a:lnTo>
                  <a:lnTo>
                    <a:pt x="527" y="987"/>
                  </a:lnTo>
                  <a:lnTo>
                    <a:pt x="527" y="990"/>
                  </a:lnTo>
                  <a:lnTo>
                    <a:pt x="524" y="990"/>
                  </a:lnTo>
                  <a:lnTo>
                    <a:pt x="522" y="990"/>
                  </a:lnTo>
                  <a:lnTo>
                    <a:pt x="519" y="987"/>
                  </a:lnTo>
                  <a:lnTo>
                    <a:pt x="519" y="985"/>
                  </a:lnTo>
                  <a:lnTo>
                    <a:pt x="519" y="982"/>
                  </a:lnTo>
                  <a:lnTo>
                    <a:pt x="517" y="980"/>
                  </a:lnTo>
                  <a:lnTo>
                    <a:pt x="517" y="977"/>
                  </a:lnTo>
                  <a:lnTo>
                    <a:pt x="514" y="975"/>
                  </a:lnTo>
                  <a:lnTo>
                    <a:pt x="512" y="975"/>
                  </a:lnTo>
                  <a:lnTo>
                    <a:pt x="501" y="959"/>
                  </a:lnTo>
                  <a:lnTo>
                    <a:pt x="494" y="970"/>
                  </a:lnTo>
                  <a:lnTo>
                    <a:pt x="491" y="967"/>
                  </a:lnTo>
                  <a:lnTo>
                    <a:pt x="489" y="967"/>
                  </a:lnTo>
                  <a:lnTo>
                    <a:pt x="486" y="967"/>
                  </a:lnTo>
                  <a:lnTo>
                    <a:pt x="484" y="967"/>
                  </a:lnTo>
                  <a:lnTo>
                    <a:pt x="481" y="967"/>
                  </a:lnTo>
                  <a:lnTo>
                    <a:pt x="479" y="965"/>
                  </a:lnTo>
                  <a:lnTo>
                    <a:pt x="476" y="967"/>
                  </a:lnTo>
                  <a:lnTo>
                    <a:pt x="473" y="967"/>
                  </a:lnTo>
                  <a:lnTo>
                    <a:pt x="473" y="970"/>
                  </a:lnTo>
                  <a:lnTo>
                    <a:pt x="471" y="972"/>
                  </a:lnTo>
                  <a:lnTo>
                    <a:pt x="468" y="972"/>
                  </a:lnTo>
                  <a:lnTo>
                    <a:pt x="468" y="975"/>
                  </a:lnTo>
                  <a:lnTo>
                    <a:pt x="466" y="975"/>
                  </a:lnTo>
                  <a:lnTo>
                    <a:pt x="463" y="975"/>
                  </a:lnTo>
                  <a:lnTo>
                    <a:pt x="461" y="975"/>
                  </a:lnTo>
                  <a:lnTo>
                    <a:pt x="458" y="975"/>
                  </a:lnTo>
                  <a:lnTo>
                    <a:pt x="456" y="975"/>
                  </a:lnTo>
                  <a:lnTo>
                    <a:pt x="453" y="972"/>
                  </a:lnTo>
                  <a:lnTo>
                    <a:pt x="451" y="972"/>
                  </a:lnTo>
                  <a:lnTo>
                    <a:pt x="451" y="970"/>
                  </a:lnTo>
                  <a:lnTo>
                    <a:pt x="448" y="967"/>
                  </a:lnTo>
                  <a:lnTo>
                    <a:pt x="445" y="967"/>
                  </a:lnTo>
                  <a:lnTo>
                    <a:pt x="443" y="967"/>
                  </a:lnTo>
                  <a:lnTo>
                    <a:pt x="440" y="970"/>
                  </a:lnTo>
                  <a:lnTo>
                    <a:pt x="440" y="972"/>
                  </a:lnTo>
                  <a:lnTo>
                    <a:pt x="438" y="972"/>
                  </a:lnTo>
                  <a:lnTo>
                    <a:pt x="438" y="975"/>
                  </a:lnTo>
                  <a:lnTo>
                    <a:pt x="435" y="977"/>
                  </a:lnTo>
                  <a:lnTo>
                    <a:pt x="435" y="980"/>
                  </a:lnTo>
                  <a:lnTo>
                    <a:pt x="435" y="982"/>
                  </a:lnTo>
                  <a:lnTo>
                    <a:pt x="433" y="982"/>
                  </a:lnTo>
                  <a:lnTo>
                    <a:pt x="430" y="985"/>
                  </a:lnTo>
                  <a:lnTo>
                    <a:pt x="428" y="987"/>
                  </a:lnTo>
                  <a:lnTo>
                    <a:pt x="428" y="990"/>
                  </a:lnTo>
                  <a:lnTo>
                    <a:pt x="425" y="993"/>
                  </a:lnTo>
                  <a:lnTo>
                    <a:pt x="423" y="993"/>
                  </a:lnTo>
                  <a:lnTo>
                    <a:pt x="420" y="995"/>
                  </a:lnTo>
                  <a:lnTo>
                    <a:pt x="423" y="998"/>
                  </a:lnTo>
                  <a:lnTo>
                    <a:pt x="423" y="1000"/>
                  </a:lnTo>
                  <a:lnTo>
                    <a:pt x="423" y="1003"/>
                  </a:lnTo>
                  <a:lnTo>
                    <a:pt x="420" y="1003"/>
                  </a:lnTo>
                  <a:lnTo>
                    <a:pt x="420" y="1005"/>
                  </a:lnTo>
                  <a:lnTo>
                    <a:pt x="420" y="1008"/>
                  </a:lnTo>
                  <a:lnTo>
                    <a:pt x="420" y="1010"/>
                  </a:lnTo>
                  <a:lnTo>
                    <a:pt x="417" y="1013"/>
                  </a:lnTo>
                  <a:lnTo>
                    <a:pt x="417" y="1010"/>
                  </a:lnTo>
                  <a:lnTo>
                    <a:pt x="415" y="1010"/>
                  </a:lnTo>
                  <a:lnTo>
                    <a:pt x="412" y="1010"/>
                  </a:lnTo>
                  <a:lnTo>
                    <a:pt x="410" y="1010"/>
                  </a:lnTo>
                  <a:lnTo>
                    <a:pt x="407" y="1010"/>
                  </a:lnTo>
                  <a:lnTo>
                    <a:pt x="405" y="1010"/>
                  </a:lnTo>
                  <a:lnTo>
                    <a:pt x="405" y="1008"/>
                  </a:lnTo>
                  <a:lnTo>
                    <a:pt x="402" y="1008"/>
                  </a:lnTo>
                  <a:lnTo>
                    <a:pt x="400" y="1008"/>
                  </a:lnTo>
                  <a:lnTo>
                    <a:pt x="397" y="1008"/>
                  </a:lnTo>
                  <a:lnTo>
                    <a:pt x="397" y="1010"/>
                  </a:lnTo>
                  <a:lnTo>
                    <a:pt x="395" y="1013"/>
                  </a:lnTo>
                  <a:lnTo>
                    <a:pt x="392" y="1015"/>
                  </a:lnTo>
                  <a:lnTo>
                    <a:pt x="389" y="1018"/>
                  </a:lnTo>
                  <a:lnTo>
                    <a:pt x="387" y="1021"/>
                  </a:lnTo>
                  <a:lnTo>
                    <a:pt x="387" y="1018"/>
                  </a:lnTo>
                  <a:lnTo>
                    <a:pt x="384" y="1018"/>
                  </a:lnTo>
                  <a:lnTo>
                    <a:pt x="382" y="1015"/>
                  </a:lnTo>
                  <a:lnTo>
                    <a:pt x="382" y="1018"/>
                  </a:lnTo>
                  <a:lnTo>
                    <a:pt x="379" y="1018"/>
                  </a:lnTo>
                  <a:lnTo>
                    <a:pt x="377" y="1021"/>
                  </a:lnTo>
                  <a:lnTo>
                    <a:pt x="377" y="1023"/>
                  </a:lnTo>
                  <a:lnTo>
                    <a:pt x="374" y="1023"/>
                  </a:lnTo>
                  <a:lnTo>
                    <a:pt x="372" y="1026"/>
                  </a:lnTo>
                  <a:lnTo>
                    <a:pt x="369" y="1028"/>
                  </a:lnTo>
                  <a:lnTo>
                    <a:pt x="367" y="1031"/>
                  </a:lnTo>
                  <a:lnTo>
                    <a:pt x="364" y="1033"/>
                  </a:lnTo>
                  <a:lnTo>
                    <a:pt x="364" y="1036"/>
                  </a:lnTo>
                  <a:lnTo>
                    <a:pt x="361" y="1036"/>
                  </a:lnTo>
                  <a:lnTo>
                    <a:pt x="361" y="1038"/>
                  </a:lnTo>
                  <a:lnTo>
                    <a:pt x="364" y="1041"/>
                  </a:lnTo>
                  <a:lnTo>
                    <a:pt x="367" y="1041"/>
                  </a:lnTo>
                  <a:lnTo>
                    <a:pt x="369" y="1041"/>
                  </a:lnTo>
                  <a:lnTo>
                    <a:pt x="374" y="1041"/>
                  </a:lnTo>
                  <a:lnTo>
                    <a:pt x="377" y="1043"/>
                  </a:lnTo>
                  <a:lnTo>
                    <a:pt x="379" y="1043"/>
                  </a:lnTo>
                  <a:lnTo>
                    <a:pt x="379" y="1046"/>
                  </a:lnTo>
                  <a:lnTo>
                    <a:pt x="377" y="1049"/>
                  </a:lnTo>
                  <a:lnTo>
                    <a:pt x="374" y="1049"/>
                  </a:lnTo>
                  <a:lnTo>
                    <a:pt x="372" y="1049"/>
                  </a:lnTo>
                  <a:lnTo>
                    <a:pt x="369" y="1046"/>
                  </a:lnTo>
                  <a:lnTo>
                    <a:pt x="367" y="1046"/>
                  </a:lnTo>
                  <a:lnTo>
                    <a:pt x="364" y="1049"/>
                  </a:lnTo>
                  <a:lnTo>
                    <a:pt x="361" y="1049"/>
                  </a:lnTo>
                  <a:lnTo>
                    <a:pt x="359" y="1049"/>
                  </a:lnTo>
                  <a:lnTo>
                    <a:pt x="356" y="1049"/>
                  </a:lnTo>
                  <a:lnTo>
                    <a:pt x="354" y="1049"/>
                  </a:lnTo>
                  <a:lnTo>
                    <a:pt x="354" y="1051"/>
                  </a:lnTo>
                  <a:lnTo>
                    <a:pt x="351" y="1051"/>
                  </a:lnTo>
                  <a:lnTo>
                    <a:pt x="354" y="1056"/>
                  </a:lnTo>
                  <a:lnTo>
                    <a:pt x="354" y="1059"/>
                  </a:lnTo>
                  <a:lnTo>
                    <a:pt x="356" y="1061"/>
                  </a:lnTo>
                  <a:lnTo>
                    <a:pt x="354" y="1064"/>
                  </a:lnTo>
                  <a:lnTo>
                    <a:pt x="354" y="1066"/>
                  </a:lnTo>
                  <a:lnTo>
                    <a:pt x="351" y="1066"/>
                  </a:lnTo>
                  <a:lnTo>
                    <a:pt x="349" y="1069"/>
                  </a:lnTo>
                  <a:lnTo>
                    <a:pt x="346" y="1069"/>
                  </a:lnTo>
                  <a:lnTo>
                    <a:pt x="344" y="1071"/>
                  </a:lnTo>
                  <a:lnTo>
                    <a:pt x="341" y="1071"/>
                  </a:lnTo>
                  <a:lnTo>
                    <a:pt x="339" y="1074"/>
                  </a:lnTo>
                  <a:lnTo>
                    <a:pt x="336" y="1074"/>
                  </a:lnTo>
                  <a:lnTo>
                    <a:pt x="336" y="1077"/>
                  </a:lnTo>
                  <a:lnTo>
                    <a:pt x="333" y="1077"/>
                  </a:lnTo>
                  <a:lnTo>
                    <a:pt x="331" y="1077"/>
                  </a:lnTo>
                  <a:lnTo>
                    <a:pt x="328" y="1079"/>
                  </a:lnTo>
                  <a:lnTo>
                    <a:pt x="326" y="1079"/>
                  </a:lnTo>
                  <a:lnTo>
                    <a:pt x="321" y="1079"/>
                  </a:lnTo>
                  <a:lnTo>
                    <a:pt x="318" y="1079"/>
                  </a:lnTo>
                  <a:lnTo>
                    <a:pt x="316" y="1079"/>
                  </a:lnTo>
                  <a:lnTo>
                    <a:pt x="313" y="1079"/>
                  </a:lnTo>
                  <a:lnTo>
                    <a:pt x="311" y="1079"/>
                  </a:lnTo>
                  <a:lnTo>
                    <a:pt x="311" y="1082"/>
                  </a:lnTo>
                  <a:lnTo>
                    <a:pt x="308" y="1082"/>
                  </a:lnTo>
                  <a:lnTo>
                    <a:pt x="305" y="1082"/>
                  </a:lnTo>
                  <a:lnTo>
                    <a:pt x="303" y="1082"/>
                  </a:lnTo>
                  <a:lnTo>
                    <a:pt x="303" y="1084"/>
                  </a:lnTo>
                  <a:lnTo>
                    <a:pt x="300" y="1084"/>
                  </a:lnTo>
                  <a:lnTo>
                    <a:pt x="298" y="1084"/>
                  </a:lnTo>
                  <a:lnTo>
                    <a:pt x="295" y="1084"/>
                  </a:lnTo>
                  <a:lnTo>
                    <a:pt x="293" y="1084"/>
                  </a:lnTo>
                  <a:lnTo>
                    <a:pt x="293" y="1087"/>
                  </a:lnTo>
                  <a:lnTo>
                    <a:pt x="290" y="1087"/>
                  </a:lnTo>
                  <a:lnTo>
                    <a:pt x="290" y="1089"/>
                  </a:lnTo>
                  <a:lnTo>
                    <a:pt x="288" y="1089"/>
                  </a:lnTo>
                  <a:lnTo>
                    <a:pt x="285" y="1089"/>
                  </a:lnTo>
                  <a:lnTo>
                    <a:pt x="285" y="1092"/>
                  </a:lnTo>
                  <a:lnTo>
                    <a:pt x="283" y="1094"/>
                  </a:lnTo>
                  <a:lnTo>
                    <a:pt x="283" y="1097"/>
                  </a:lnTo>
                  <a:lnTo>
                    <a:pt x="280" y="1099"/>
                  </a:lnTo>
                  <a:lnTo>
                    <a:pt x="277" y="1099"/>
                  </a:lnTo>
                  <a:lnTo>
                    <a:pt x="277" y="1102"/>
                  </a:lnTo>
                  <a:lnTo>
                    <a:pt x="277" y="1105"/>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6">
              <a:extLst>
                <a:ext uri="{FF2B5EF4-FFF2-40B4-BE49-F238E27FC236}">
                  <a16:creationId xmlns:a16="http://schemas.microsoft.com/office/drawing/2014/main" id="{C6985578-C952-D5C3-7423-5FBF0C7462F7}"/>
                </a:ext>
              </a:extLst>
            </p:cNvPr>
            <p:cNvSpPr>
              <a:spLocks/>
            </p:cNvSpPr>
            <p:nvPr/>
          </p:nvSpPr>
          <p:spPr bwMode="auto">
            <a:xfrm>
              <a:off x="1606" y="1440"/>
              <a:ext cx="1523" cy="825"/>
            </a:xfrm>
            <a:custGeom>
              <a:avLst/>
              <a:gdLst>
                <a:gd name="T0" fmla="*/ 1003 w 1523"/>
                <a:gd name="T1" fmla="*/ 741 h 825"/>
                <a:gd name="T2" fmla="*/ 889 w 1523"/>
                <a:gd name="T3" fmla="*/ 751 h 825"/>
                <a:gd name="T4" fmla="*/ 764 w 1523"/>
                <a:gd name="T5" fmla="*/ 749 h 825"/>
                <a:gd name="T6" fmla="*/ 616 w 1523"/>
                <a:gd name="T7" fmla="*/ 782 h 825"/>
                <a:gd name="T8" fmla="*/ 596 w 1523"/>
                <a:gd name="T9" fmla="*/ 708 h 825"/>
                <a:gd name="T10" fmla="*/ 548 w 1523"/>
                <a:gd name="T11" fmla="*/ 693 h 825"/>
                <a:gd name="T12" fmla="*/ 520 w 1523"/>
                <a:gd name="T13" fmla="*/ 629 h 825"/>
                <a:gd name="T14" fmla="*/ 469 w 1523"/>
                <a:gd name="T15" fmla="*/ 586 h 825"/>
                <a:gd name="T16" fmla="*/ 400 w 1523"/>
                <a:gd name="T17" fmla="*/ 568 h 825"/>
                <a:gd name="T18" fmla="*/ 390 w 1523"/>
                <a:gd name="T19" fmla="*/ 670 h 825"/>
                <a:gd name="T20" fmla="*/ 354 w 1523"/>
                <a:gd name="T21" fmla="*/ 703 h 825"/>
                <a:gd name="T22" fmla="*/ 291 w 1523"/>
                <a:gd name="T23" fmla="*/ 713 h 825"/>
                <a:gd name="T24" fmla="*/ 242 w 1523"/>
                <a:gd name="T25" fmla="*/ 685 h 825"/>
                <a:gd name="T26" fmla="*/ 212 w 1523"/>
                <a:gd name="T27" fmla="*/ 642 h 825"/>
                <a:gd name="T28" fmla="*/ 176 w 1523"/>
                <a:gd name="T29" fmla="*/ 627 h 825"/>
                <a:gd name="T30" fmla="*/ 133 w 1523"/>
                <a:gd name="T31" fmla="*/ 543 h 825"/>
                <a:gd name="T32" fmla="*/ 34 w 1523"/>
                <a:gd name="T33" fmla="*/ 527 h 825"/>
                <a:gd name="T34" fmla="*/ 3 w 1523"/>
                <a:gd name="T35" fmla="*/ 403 h 825"/>
                <a:gd name="T36" fmla="*/ 51 w 1523"/>
                <a:gd name="T37" fmla="*/ 380 h 825"/>
                <a:gd name="T38" fmla="*/ 120 w 1523"/>
                <a:gd name="T39" fmla="*/ 377 h 825"/>
                <a:gd name="T40" fmla="*/ 174 w 1523"/>
                <a:gd name="T41" fmla="*/ 392 h 825"/>
                <a:gd name="T42" fmla="*/ 230 w 1523"/>
                <a:gd name="T43" fmla="*/ 385 h 825"/>
                <a:gd name="T44" fmla="*/ 298 w 1523"/>
                <a:gd name="T45" fmla="*/ 405 h 825"/>
                <a:gd name="T46" fmla="*/ 260 w 1523"/>
                <a:gd name="T47" fmla="*/ 255 h 825"/>
                <a:gd name="T48" fmla="*/ 161 w 1523"/>
                <a:gd name="T49" fmla="*/ 163 h 825"/>
                <a:gd name="T50" fmla="*/ 268 w 1523"/>
                <a:gd name="T51" fmla="*/ 74 h 825"/>
                <a:gd name="T52" fmla="*/ 301 w 1523"/>
                <a:gd name="T53" fmla="*/ 130 h 825"/>
                <a:gd name="T54" fmla="*/ 354 w 1523"/>
                <a:gd name="T55" fmla="*/ 156 h 825"/>
                <a:gd name="T56" fmla="*/ 377 w 1523"/>
                <a:gd name="T57" fmla="*/ 196 h 825"/>
                <a:gd name="T58" fmla="*/ 431 w 1523"/>
                <a:gd name="T59" fmla="*/ 240 h 825"/>
                <a:gd name="T60" fmla="*/ 464 w 1523"/>
                <a:gd name="T61" fmla="*/ 278 h 825"/>
                <a:gd name="T62" fmla="*/ 530 w 1523"/>
                <a:gd name="T63" fmla="*/ 311 h 825"/>
                <a:gd name="T64" fmla="*/ 553 w 1523"/>
                <a:gd name="T65" fmla="*/ 367 h 825"/>
                <a:gd name="T66" fmla="*/ 550 w 1523"/>
                <a:gd name="T67" fmla="*/ 313 h 825"/>
                <a:gd name="T68" fmla="*/ 553 w 1523"/>
                <a:gd name="T69" fmla="*/ 252 h 825"/>
                <a:gd name="T70" fmla="*/ 550 w 1523"/>
                <a:gd name="T71" fmla="*/ 201 h 825"/>
                <a:gd name="T72" fmla="*/ 538 w 1523"/>
                <a:gd name="T73" fmla="*/ 145 h 825"/>
                <a:gd name="T74" fmla="*/ 591 w 1523"/>
                <a:gd name="T75" fmla="*/ 92 h 825"/>
                <a:gd name="T76" fmla="*/ 650 w 1523"/>
                <a:gd name="T77" fmla="*/ 130 h 825"/>
                <a:gd name="T78" fmla="*/ 700 w 1523"/>
                <a:gd name="T79" fmla="*/ 133 h 825"/>
                <a:gd name="T80" fmla="*/ 726 w 1523"/>
                <a:gd name="T81" fmla="*/ 77 h 825"/>
                <a:gd name="T82" fmla="*/ 833 w 1523"/>
                <a:gd name="T83" fmla="*/ 59 h 825"/>
                <a:gd name="T84" fmla="*/ 919 w 1523"/>
                <a:gd name="T85" fmla="*/ 67 h 825"/>
                <a:gd name="T86" fmla="*/ 996 w 1523"/>
                <a:gd name="T87" fmla="*/ 0 h 825"/>
                <a:gd name="T88" fmla="*/ 1072 w 1523"/>
                <a:gd name="T89" fmla="*/ 138 h 825"/>
                <a:gd name="T90" fmla="*/ 1126 w 1523"/>
                <a:gd name="T91" fmla="*/ 207 h 825"/>
                <a:gd name="T92" fmla="*/ 1215 w 1523"/>
                <a:gd name="T93" fmla="*/ 298 h 825"/>
                <a:gd name="T94" fmla="*/ 1378 w 1523"/>
                <a:gd name="T95" fmla="*/ 369 h 825"/>
                <a:gd name="T96" fmla="*/ 1401 w 1523"/>
                <a:gd name="T97" fmla="*/ 397 h 825"/>
                <a:gd name="T98" fmla="*/ 1401 w 1523"/>
                <a:gd name="T99" fmla="*/ 428 h 825"/>
                <a:gd name="T100" fmla="*/ 1454 w 1523"/>
                <a:gd name="T101" fmla="*/ 453 h 825"/>
                <a:gd name="T102" fmla="*/ 1513 w 1523"/>
                <a:gd name="T103" fmla="*/ 497 h 825"/>
                <a:gd name="T104" fmla="*/ 1515 w 1523"/>
                <a:gd name="T105" fmla="*/ 525 h 825"/>
                <a:gd name="T106" fmla="*/ 1485 w 1523"/>
                <a:gd name="T107" fmla="*/ 555 h 825"/>
                <a:gd name="T108" fmla="*/ 1462 w 1523"/>
                <a:gd name="T109" fmla="*/ 576 h 825"/>
                <a:gd name="T110" fmla="*/ 1421 w 1523"/>
                <a:gd name="T111" fmla="*/ 576 h 825"/>
                <a:gd name="T112" fmla="*/ 1408 w 1523"/>
                <a:gd name="T113" fmla="*/ 616 h 825"/>
                <a:gd name="T114" fmla="*/ 1388 w 1523"/>
                <a:gd name="T115" fmla="*/ 657 h 825"/>
                <a:gd name="T116" fmla="*/ 1373 w 1523"/>
                <a:gd name="T117" fmla="*/ 703 h 825"/>
                <a:gd name="T118" fmla="*/ 1357 w 1523"/>
                <a:gd name="T119" fmla="*/ 733 h 825"/>
                <a:gd name="T120" fmla="*/ 1332 w 1523"/>
                <a:gd name="T121" fmla="*/ 772 h 825"/>
                <a:gd name="T122" fmla="*/ 1166 w 1523"/>
                <a:gd name="T123" fmla="*/ 761 h 825"/>
                <a:gd name="T124" fmla="*/ 1128 w 1523"/>
                <a:gd name="T125" fmla="*/ 825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23" h="825">
                  <a:moveTo>
                    <a:pt x="1087" y="812"/>
                  </a:moveTo>
                  <a:lnTo>
                    <a:pt x="1085" y="810"/>
                  </a:lnTo>
                  <a:lnTo>
                    <a:pt x="1080" y="805"/>
                  </a:lnTo>
                  <a:lnTo>
                    <a:pt x="1075" y="800"/>
                  </a:lnTo>
                  <a:lnTo>
                    <a:pt x="1070" y="800"/>
                  </a:lnTo>
                  <a:lnTo>
                    <a:pt x="1067" y="800"/>
                  </a:lnTo>
                  <a:lnTo>
                    <a:pt x="1065" y="797"/>
                  </a:lnTo>
                  <a:lnTo>
                    <a:pt x="1062" y="794"/>
                  </a:lnTo>
                  <a:lnTo>
                    <a:pt x="1062" y="792"/>
                  </a:lnTo>
                  <a:lnTo>
                    <a:pt x="1065" y="789"/>
                  </a:lnTo>
                  <a:lnTo>
                    <a:pt x="1065" y="784"/>
                  </a:lnTo>
                  <a:lnTo>
                    <a:pt x="1067" y="777"/>
                  </a:lnTo>
                  <a:lnTo>
                    <a:pt x="1059" y="772"/>
                  </a:lnTo>
                  <a:lnTo>
                    <a:pt x="1054" y="766"/>
                  </a:lnTo>
                  <a:lnTo>
                    <a:pt x="1052" y="761"/>
                  </a:lnTo>
                  <a:lnTo>
                    <a:pt x="1052" y="759"/>
                  </a:lnTo>
                  <a:lnTo>
                    <a:pt x="1052" y="751"/>
                  </a:lnTo>
                  <a:lnTo>
                    <a:pt x="1044" y="754"/>
                  </a:lnTo>
                  <a:lnTo>
                    <a:pt x="1039" y="751"/>
                  </a:lnTo>
                  <a:lnTo>
                    <a:pt x="1034" y="751"/>
                  </a:lnTo>
                  <a:lnTo>
                    <a:pt x="1026" y="744"/>
                  </a:lnTo>
                  <a:lnTo>
                    <a:pt x="1021" y="741"/>
                  </a:lnTo>
                  <a:lnTo>
                    <a:pt x="1016" y="744"/>
                  </a:lnTo>
                  <a:lnTo>
                    <a:pt x="1011" y="741"/>
                  </a:lnTo>
                  <a:lnTo>
                    <a:pt x="1003" y="741"/>
                  </a:lnTo>
                  <a:lnTo>
                    <a:pt x="1001" y="746"/>
                  </a:lnTo>
                  <a:lnTo>
                    <a:pt x="993" y="749"/>
                  </a:lnTo>
                  <a:lnTo>
                    <a:pt x="993" y="751"/>
                  </a:lnTo>
                  <a:lnTo>
                    <a:pt x="991" y="754"/>
                  </a:lnTo>
                  <a:lnTo>
                    <a:pt x="988" y="751"/>
                  </a:lnTo>
                  <a:lnTo>
                    <a:pt x="981" y="749"/>
                  </a:lnTo>
                  <a:lnTo>
                    <a:pt x="973" y="749"/>
                  </a:lnTo>
                  <a:lnTo>
                    <a:pt x="965" y="749"/>
                  </a:lnTo>
                  <a:lnTo>
                    <a:pt x="963" y="749"/>
                  </a:lnTo>
                  <a:lnTo>
                    <a:pt x="960" y="754"/>
                  </a:lnTo>
                  <a:lnTo>
                    <a:pt x="958" y="754"/>
                  </a:lnTo>
                  <a:lnTo>
                    <a:pt x="953" y="756"/>
                  </a:lnTo>
                  <a:lnTo>
                    <a:pt x="945" y="761"/>
                  </a:lnTo>
                  <a:lnTo>
                    <a:pt x="937" y="766"/>
                  </a:lnTo>
                  <a:lnTo>
                    <a:pt x="932" y="772"/>
                  </a:lnTo>
                  <a:lnTo>
                    <a:pt x="919" y="769"/>
                  </a:lnTo>
                  <a:lnTo>
                    <a:pt x="907" y="766"/>
                  </a:lnTo>
                  <a:lnTo>
                    <a:pt x="902" y="766"/>
                  </a:lnTo>
                  <a:lnTo>
                    <a:pt x="902" y="764"/>
                  </a:lnTo>
                  <a:lnTo>
                    <a:pt x="899" y="761"/>
                  </a:lnTo>
                  <a:lnTo>
                    <a:pt x="899" y="756"/>
                  </a:lnTo>
                  <a:lnTo>
                    <a:pt x="897" y="754"/>
                  </a:lnTo>
                  <a:lnTo>
                    <a:pt x="894" y="751"/>
                  </a:lnTo>
                  <a:lnTo>
                    <a:pt x="891" y="751"/>
                  </a:lnTo>
                  <a:lnTo>
                    <a:pt x="889" y="751"/>
                  </a:lnTo>
                  <a:lnTo>
                    <a:pt x="886" y="746"/>
                  </a:lnTo>
                  <a:lnTo>
                    <a:pt x="881" y="746"/>
                  </a:lnTo>
                  <a:lnTo>
                    <a:pt x="874" y="746"/>
                  </a:lnTo>
                  <a:lnTo>
                    <a:pt x="869" y="744"/>
                  </a:lnTo>
                  <a:lnTo>
                    <a:pt x="861" y="744"/>
                  </a:lnTo>
                  <a:lnTo>
                    <a:pt x="856" y="744"/>
                  </a:lnTo>
                  <a:lnTo>
                    <a:pt x="853" y="744"/>
                  </a:lnTo>
                  <a:lnTo>
                    <a:pt x="851" y="746"/>
                  </a:lnTo>
                  <a:lnTo>
                    <a:pt x="851" y="744"/>
                  </a:lnTo>
                  <a:lnTo>
                    <a:pt x="846" y="744"/>
                  </a:lnTo>
                  <a:lnTo>
                    <a:pt x="838" y="741"/>
                  </a:lnTo>
                  <a:lnTo>
                    <a:pt x="830" y="741"/>
                  </a:lnTo>
                  <a:lnTo>
                    <a:pt x="825" y="741"/>
                  </a:lnTo>
                  <a:lnTo>
                    <a:pt x="823" y="741"/>
                  </a:lnTo>
                  <a:lnTo>
                    <a:pt x="820" y="741"/>
                  </a:lnTo>
                  <a:lnTo>
                    <a:pt x="818" y="744"/>
                  </a:lnTo>
                  <a:lnTo>
                    <a:pt x="813" y="749"/>
                  </a:lnTo>
                  <a:lnTo>
                    <a:pt x="810" y="751"/>
                  </a:lnTo>
                  <a:lnTo>
                    <a:pt x="807" y="751"/>
                  </a:lnTo>
                  <a:lnTo>
                    <a:pt x="805" y="754"/>
                  </a:lnTo>
                  <a:lnTo>
                    <a:pt x="795" y="751"/>
                  </a:lnTo>
                  <a:lnTo>
                    <a:pt x="787" y="749"/>
                  </a:lnTo>
                  <a:lnTo>
                    <a:pt x="782" y="749"/>
                  </a:lnTo>
                  <a:lnTo>
                    <a:pt x="772" y="746"/>
                  </a:lnTo>
                  <a:lnTo>
                    <a:pt x="764" y="749"/>
                  </a:lnTo>
                  <a:lnTo>
                    <a:pt x="762" y="744"/>
                  </a:lnTo>
                  <a:lnTo>
                    <a:pt x="751" y="744"/>
                  </a:lnTo>
                  <a:lnTo>
                    <a:pt x="746" y="744"/>
                  </a:lnTo>
                  <a:lnTo>
                    <a:pt x="741" y="744"/>
                  </a:lnTo>
                  <a:lnTo>
                    <a:pt x="731" y="741"/>
                  </a:lnTo>
                  <a:lnTo>
                    <a:pt x="726" y="746"/>
                  </a:lnTo>
                  <a:lnTo>
                    <a:pt x="723" y="744"/>
                  </a:lnTo>
                  <a:lnTo>
                    <a:pt x="718" y="741"/>
                  </a:lnTo>
                  <a:lnTo>
                    <a:pt x="716" y="744"/>
                  </a:lnTo>
                  <a:lnTo>
                    <a:pt x="706" y="744"/>
                  </a:lnTo>
                  <a:lnTo>
                    <a:pt x="693" y="744"/>
                  </a:lnTo>
                  <a:lnTo>
                    <a:pt x="688" y="741"/>
                  </a:lnTo>
                  <a:lnTo>
                    <a:pt x="683" y="738"/>
                  </a:lnTo>
                  <a:lnTo>
                    <a:pt x="678" y="738"/>
                  </a:lnTo>
                  <a:lnTo>
                    <a:pt x="672" y="736"/>
                  </a:lnTo>
                  <a:lnTo>
                    <a:pt x="662" y="738"/>
                  </a:lnTo>
                  <a:lnTo>
                    <a:pt x="652" y="744"/>
                  </a:lnTo>
                  <a:lnTo>
                    <a:pt x="647" y="738"/>
                  </a:lnTo>
                  <a:lnTo>
                    <a:pt x="644" y="741"/>
                  </a:lnTo>
                  <a:lnTo>
                    <a:pt x="642" y="751"/>
                  </a:lnTo>
                  <a:lnTo>
                    <a:pt x="634" y="772"/>
                  </a:lnTo>
                  <a:lnTo>
                    <a:pt x="627" y="794"/>
                  </a:lnTo>
                  <a:lnTo>
                    <a:pt x="616" y="797"/>
                  </a:lnTo>
                  <a:lnTo>
                    <a:pt x="614" y="797"/>
                  </a:lnTo>
                  <a:lnTo>
                    <a:pt x="616" y="782"/>
                  </a:lnTo>
                  <a:lnTo>
                    <a:pt x="614" y="779"/>
                  </a:lnTo>
                  <a:lnTo>
                    <a:pt x="614" y="777"/>
                  </a:lnTo>
                  <a:lnTo>
                    <a:pt x="616" y="774"/>
                  </a:lnTo>
                  <a:lnTo>
                    <a:pt x="614" y="769"/>
                  </a:lnTo>
                  <a:lnTo>
                    <a:pt x="614" y="766"/>
                  </a:lnTo>
                  <a:lnTo>
                    <a:pt x="614" y="761"/>
                  </a:lnTo>
                  <a:lnTo>
                    <a:pt x="614" y="759"/>
                  </a:lnTo>
                  <a:lnTo>
                    <a:pt x="614" y="751"/>
                  </a:lnTo>
                  <a:lnTo>
                    <a:pt x="614" y="749"/>
                  </a:lnTo>
                  <a:lnTo>
                    <a:pt x="614" y="744"/>
                  </a:lnTo>
                  <a:lnTo>
                    <a:pt x="614" y="741"/>
                  </a:lnTo>
                  <a:lnTo>
                    <a:pt x="611" y="736"/>
                  </a:lnTo>
                  <a:lnTo>
                    <a:pt x="611" y="733"/>
                  </a:lnTo>
                  <a:lnTo>
                    <a:pt x="614" y="728"/>
                  </a:lnTo>
                  <a:lnTo>
                    <a:pt x="614" y="726"/>
                  </a:lnTo>
                  <a:lnTo>
                    <a:pt x="614" y="721"/>
                  </a:lnTo>
                  <a:lnTo>
                    <a:pt x="614" y="716"/>
                  </a:lnTo>
                  <a:lnTo>
                    <a:pt x="614" y="710"/>
                  </a:lnTo>
                  <a:lnTo>
                    <a:pt x="614" y="708"/>
                  </a:lnTo>
                  <a:lnTo>
                    <a:pt x="611" y="708"/>
                  </a:lnTo>
                  <a:lnTo>
                    <a:pt x="606" y="705"/>
                  </a:lnTo>
                  <a:lnTo>
                    <a:pt x="604" y="708"/>
                  </a:lnTo>
                  <a:lnTo>
                    <a:pt x="599" y="705"/>
                  </a:lnTo>
                  <a:lnTo>
                    <a:pt x="596" y="705"/>
                  </a:lnTo>
                  <a:lnTo>
                    <a:pt x="596" y="708"/>
                  </a:lnTo>
                  <a:lnTo>
                    <a:pt x="594" y="708"/>
                  </a:lnTo>
                  <a:lnTo>
                    <a:pt x="591" y="705"/>
                  </a:lnTo>
                  <a:lnTo>
                    <a:pt x="588" y="705"/>
                  </a:lnTo>
                  <a:lnTo>
                    <a:pt x="586" y="700"/>
                  </a:lnTo>
                  <a:lnTo>
                    <a:pt x="583" y="700"/>
                  </a:lnTo>
                  <a:lnTo>
                    <a:pt x="581" y="700"/>
                  </a:lnTo>
                  <a:lnTo>
                    <a:pt x="578" y="700"/>
                  </a:lnTo>
                  <a:lnTo>
                    <a:pt x="576" y="700"/>
                  </a:lnTo>
                  <a:lnTo>
                    <a:pt x="576" y="703"/>
                  </a:lnTo>
                  <a:lnTo>
                    <a:pt x="573" y="703"/>
                  </a:lnTo>
                  <a:lnTo>
                    <a:pt x="571" y="703"/>
                  </a:lnTo>
                  <a:lnTo>
                    <a:pt x="568" y="705"/>
                  </a:lnTo>
                  <a:lnTo>
                    <a:pt x="566" y="705"/>
                  </a:lnTo>
                  <a:lnTo>
                    <a:pt x="563" y="705"/>
                  </a:lnTo>
                  <a:lnTo>
                    <a:pt x="560" y="705"/>
                  </a:lnTo>
                  <a:lnTo>
                    <a:pt x="558" y="708"/>
                  </a:lnTo>
                  <a:lnTo>
                    <a:pt x="555" y="703"/>
                  </a:lnTo>
                  <a:lnTo>
                    <a:pt x="553" y="703"/>
                  </a:lnTo>
                  <a:lnTo>
                    <a:pt x="553" y="700"/>
                  </a:lnTo>
                  <a:lnTo>
                    <a:pt x="550" y="698"/>
                  </a:lnTo>
                  <a:lnTo>
                    <a:pt x="548" y="698"/>
                  </a:lnTo>
                  <a:lnTo>
                    <a:pt x="545" y="698"/>
                  </a:lnTo>
                  <a:lnTo>
                    <a:pt x="545" y="695"/>
                  </a:lnTo>
                  <a:lnTo>
                    <a:pt x="548" y="695"/>
                  </a:lnTo>
                  <a:lnTo>
                    <a:pt x="548" y="693"/>
                  </a:lnTo>
                  <a:lnTo>
                    <a:pt x="548" y="690"/>
                  </a:lnTo>
                  <a:lnTo>
                    <a:pt x="548" y="688"/>
                  </a:lnTo>
                  <a:lnTo>
                    <a:pt x="548" y="683"/>
                  </a:lnTo>
                  <a:lnTo>
                    <a:pt x="548" y="680"/>
                  </a:lnTo>
                  <a:lnTo>
                    <a:pt x="545" y="683"/>
                  </a:lnTo>
                  <a:lnTo>
                    <a:pt x="545" y="680"/>
                  </a:lnTo>
                  <a:lnTo>
                    <a:pt x="545" y="677"/>
                  </a:lnTo>
                  <a:lnTo>
                    <a:pt x="543" y="677"/>
                  </a:lnTo>
                  <a:lnTo>
                    <a:pt x="543" y="675"/>
                  </a:lnTo>
                  <a:lnTo>
                    <a:pt x="543" y="672"/>
                  </a:lnTo>
                  <a:lnTo>
                    <a:pt x="543" y="670"/>
                  </a:lnTo>
                  <a:lnTo>
                    <a:pt x="543" y="665"/>
                  </a:lnTo>
                  <a:lnTo>
                    <a:pt x="540" y="662"/>
                  </a:lnTo>
                  <a:lnTo>
                    <a:pt x="540" y="657"/>
                  </a:lnTo>
                  <a:lnTo>
                    <a:pt x="540" y="655"/>
                  </a:lnTo>
                  <a:lnTo>
                    <a:pt x="538" y="652"/>
                  </a:lnTo>
                  <a:lnTo>
                    <a:pt x="535" y="649"/>
                  </a:lnTo>
                  <a:lnTo>
                    <a:pt x="530" y="647"/>
                  </a:lnTo>
                  <a:lnTo>
                    <a:pt x="530" y="644"/>
                  </a:lnTo>
                  <a:lnTo>
                    <a:pt x="527" y="644"/>
                  </a:lnTo>
                  <a:lnTo>
                    <a:pt x="525" y="644"/>
                  </a:lnTo>
                  <a:lnTo>
                    <a:pt x="522" y="639"/>
                  </a:lnTo>
                  <a:lnTo>
                    <a:pt x="520" y="634"/>
                  </a:lnTo>
                  <a:lnTo>
                    <a:pt x="520" y="632"/>
                  </a:lnTo>
                  <a:lnTo>
                    <a:pt x="520" y="629"/>
                  </a:lnTo>
                  <a:lnTo>
                    <a:pt x="520" y="627"/>
                  </a:lnTo>
                  <a:lnTo>
                    <a:pt x="520" y="624"/>
                  </a:lnTo>
                  <a:lnTo>
                    <a:pt x="517" y="624"/>
                  </a:lnTo>
                  <a:lnTo>
                    <a:pt x="515" y="621"/>
                  </a:lnTo>
                  <a:lnTo>
                    <a:pt x="512" y="616"/>
                  </a:lnTo>
                  <a:lnTo>
                    <a:pt x="512" y="614"/>
                  </a:lnTo>
                  <a:lnTo>
                    <a:pt x="510" y="611"/>
                  </a:lnTo>
                  <a:lnTo>
                    <a:pt x="504" y="609"/>
                  </a:lnTo>
                  <a:lnTo>
                    <a:pt x="504" y="606"/>
                  </a:lnTo>
                  <a:lnTo>
                    <a:pt x="504" y="604"/>
                  </a:lnTo>
                  <a:lnTo>
                    <a:pt x="502" y="604"/>
                  </a:lnTo>
                  <a:lnTo>
                    <a:pt x="502" y="601"/>
                  </a:lnTo>
                  <a:lnTo>
                    <a:pt x="499" y="601"/>
                  </a:lnTo>
                  <a:lnTo>
                    <a:pt x="494" y="599"/>
                  </a:lnTo>
                  <a:lnTo>
                    <a:pt x="492" y="599"/>
                  </a:lnTo>
                  <a:lnTo>
                    <a:pt x="492" y="596"/>
                  </a:lnTo>
                  <a:lnTo>
                    <a:pt x="489" y="596"/>
                  </a:lnTo>
                  <a:lnTo>
                    <a:pt x="487" y="596"/>
                  </a:lnTo>
                  <a:lnTo>
                    <a:pt x="484" y="593"/>
                  </a:lnTo>
                  <a:lnTo>
                    <a:pt x="484" y="591"/>
                  </a:lnTo>
                  <a:lnTo>
                    <a:pt x="479" y="588"/>
                  </a:lnTo>
                  <a:lnTo>
                    <a:pt x="476" y="588"/>
                  </a:lnTo>
                  <a:lnTo>
                    <a:pt x="474" y="588"/>
                  </a:lnTo>
                  <a:lnTo>
                    <a:pt x="471" y="586"/>
                  </a:lnTo>
                  <a:lnTo>
                    <a:pt x="469" y="586"/>
                  </a:lnTo>
                  <a:lnTo>
                    <a:pt x="469" y="583"/>
                  </a:lnTo>
                  <a:lnTo>
                    <a:pt x="464" y="581"/>
                  </a:lnTo>
                  <a:lnTo>
                    <a:pt x="461" y="581"/>
                  </a:lnTo>
                  <a:lnTo>
                    <a:pt x="454" y="576"/>
                  </a:lnTo>
                  <a:lnTo>
                    <a:pt x="451" y="576"/>
                  </a:lnTo>
                  <a:lnTo>
                    <a:pt x="451" y="573"/>
                  </a:lnTo>
                  <a:lnTo>
                    <a:pt x="446" y="571"/>
                  </a:lnTo>
                  <a:lnTo>
                    <a:pt x="443" y="568"/>
                  </a:lnTo>
                  <a:lnTo>
                    <a:pt x="441" y="568"/>
                  </a:lnTo>
                  <a:lnTo>
                    <a:pt x="438" y="565"/>
                  </a:lnTo>
                  <a:lnTo>
                    <a:pt x="433" y="565"/>
                  </a:lnTo>
                  <a:lnTo>
                    <a:pt x="431" y="563"/>
                  </a:lnTo>
                  <a:lnTo>
                    <a:pt x="428" y="558"/>
                  </a:lnTo>
                  <a:lnTo>
                    <a:pt x="428" y="555"/>
                  </a:lnTo>
                  <a:lnTo>
                    <a:pt x="428" y="553"/>
                  </a:lnTo>
                  <a:lnTo>
                    <a:pt x="423" y="553"/>
                  </a:lnTo>
                  <a:lnTo>
                    <a:pt x="420" y="553"/>
                  </a:lnTo>
                  <a:lnTo>
                    <a:pt x="415" y="553"/>
                  </a:lnTo>
                  <a:lnTo>
                    <a:pt x="415" y="555"/>
                  </a:lnTo>
                  <a:lnTo>
                    <a:pt x="413" y="555"/>
                  </a:lnTo>
                  <a:lnTo>
                    <a:pt x="408" y="558"/>
                  </a:lnTo>
                  <a:lnTo>
                    <a:pt x="405" y="560"/>
                  </a:lnTo>
                  <a:lnTo>
                    <a:pt x="405" y="563"/>
                  </a:lnTo>
                  <a:lnTo>
                    <a:pt x="403" y="565"/>
                  </a:lnTo>
                  <a:lnTo>
                    <a:pt x="400" y="568"/>
                  </a:lnTo>
                  <a:lnTo>
                    <a:pt x="385" y="604"/>
                  </a:lnTo>
                  <a:lnTo>
                    <a:pt x="385" y="606"/>
                  </a:lnTo>
                  <a:lnTo>
                    <a:pt x="387" y="606"/>
                  </a:lnTo>
                  <a:lnTo>
                    <a:pt x="387" y="609"/>
                  </a:lnTo>
                  <a:lnTo>
                    <a:pt x="390" y="611"/>
                  </a:lnTo>
                  <a:lnTo>
                    <a:pt x="390" y="621"/>
                  </a:lnTo>
                  <a:lnTo>
                    <a:pt x="387" y="621"/>
                  </a:lnTo>
                  <a:lnTo>
                    <a:pt x="387" y="624"/>
                  </a:lnTo>
                  <a:lnTo>
                    <a:pt x="390" y="627"/>
                  </a:lnTo>
                  <a:lnTo>
                    <a:pt x="390" y="629"/>
                  </a:lnTo>
                  <a:lnTo>
                    <a:pt x="387" y="632"/>
                  </a:lnTo>
                  <a:lnTo>
                    <a:pt x="387" y="634"/>
                  </a:lnTo>
                  <a:lnTo>
                    <a:pt x="385" y="637"/>
                  </a:lnTo>
                  <a:lnTo>
                    <a:pt x="385" y="639"/>
                  </a:lnTo>
                  <a:lnTo>
                    <a:pt x="385" y="642"/>
                  </a:lnTo>
                  <a:lnTo>
                    <a:pt x="385" y="644"/>
                  </a:lnTo>
                  <a:lnTo>
                    <a:pt x="387" y="644"/>
                  </a:lnTo>
                  <a:lnTo>
                    <a:pt x="387" y="647"/>
                  </a:lnTo>
                  <a:lnTo>
                    <a:pt x="385" y="657"/>
                  </a:lnTo>
                  <a:lnTo>
                    <a:pt x="385" y="660"/>
                  </a:lnTo>
                  <a:lnTo>
                    <a:pt x="385" y="662"/>
                  </a:lnTo>
                  <a:lnTo>
                    <a:pt x="382" y="665"/>
                  </a:lnTo>
                  <a:lnTo>
                    <a:pt x="385" y="667"/>
                  </a:lnTo>
                  <a:lnTo>
                    <a:pt x="387" y="667"/>
                  </a:lnTo>
                  <a:lnTo>
                    <a:pt x="390" y="670"/>
                  </a:lnTo>
                  <a:lnTo>
                    <a:pt x="392" y="670"/>
                  </a:lnTo>
                  <a:lnTo>
                    <a:pt x="392" y="672"/>
                  </a:lnTo>
                  <a:lnTo>
                    <a:pt x="390" y="675"/>
                  </a:lnTo>
                  <a:lnTo>
                    <a:pt x="387" y="675"/>
                  </a:lnTo>
                  <a:lnTo>
                    <a:pt x="382" y="677"/>
                  </a:lnTo>
                  <a:lnTo>
                    <a:pt x="382" y="680"/>
                  </a:lnTo>
                  <a:lnTo>
                    <a:pt x="385" y="680"/>
                  </a:lnTo>
                  <a:lnTo>
                    <a:pt x="385" y="683"/>
                  </a:lnTo>
                  <a:lnTo>
                    <a:pt x="387" y="683"/>
                  </a:lnTo>
                  <a:lnTo>
                    <a:pt x="385" y="688"/>
                  </a:lnTo>
                  <a:lnTo>
                    <a:pt x="382" y="688"/>
                  </a:lnTo>
                  <a:lnTo>
                    <a:pt x="382" y="690"/>
                  </a:lnTo>
                  <a:lnTo>
                    <a:pt x="382" y="695"/>
                  </a:lnTo>
                  <a:lnTo>
                    <a:pt x="377" y="695"/>
                  </a:lnTo>
                  <a:lnTo>
                    <a:pt x="375" y="698"/>
                  </a:lnTo>
                  <a:lnTo>
                    <a:pt x="370" y="695"/>
                  </a:lnTo>
                  <a:lnTo>
                    <a:pt x="370" y="698"/>
                  </a:lnTo>
                  <a:lnTo>
                    <a:pt x="367" y="700"/>
                  </a:lnTo>
                  <a:lnTo>
                    <a:pt x="367" y="703"/>
                  </a:lnTo>
                  <a:lnTo>
                    <a:pt x="364" y="705"/>
                  </a:lnTo>
                  <a:lnTo>
                    <a:pt x="362" y="703"/>
                  </a:lnTo>
                  <a:lnTo>
                    <a:pt x="359" y="705"/>
                  </a:lnTo>
                  <a:lnTo>
                    <a:pt x="357" y="708"/>
                  </a:lnTo>
                  <a:lnTo>
                    <a:pt x="357" y="705"/>
                  </a:lnTo>
                  <a:lnTo>
                    <a:pt x="354" y="703"/>
                  </a:lnTo>
                  <a:lnTo>
                    <a:pt x="349" y="703"/>
                  </a:lnTo>
                  <a:lnTo>
                    <a:pt x="347" y="708"/>
                  </a:lnTo>
                  <a:lnTo>
                    <a:pt x="344" y="708"/>
                  </a:lnTo>
                  <a:lnTo>
                    <a:pt x="342" y="708"/>
                  </a:lnTo>
                  <a:lnTo>
                    <a:pt x="339" y="705"/>
                  </a:lnTo>
                  <a:lnTo>
                    <a:pt x="336" y="705"/>
                  </a:lnTo>
                  <a:lnTo>
                    <a:pt x="336" y="703"/>
                  </a:lnTo>
                  <a:lnTo>
                    <a:pt x="329" y="703"/>
                  </a:lnTo>
                  <a:lnTo>
                    <a:pt x="326" y="703"/>
                  </a:lnTo>
                  <a:lnTo>
                    <a:pt x="324" y="708"/>
                  </a:lnTo>
                  <a:lnTo>
                    <a:pt x="326" y="710"/>
                  </a:lnTo>
                  <a:lnTo>
                    <a:pt x="324" y="713"/>
                  </a:lnTo>
                  <a:lnTo>
                    <a:pt x="321" y="713"/>
                  </a:lnTo>
                  <a:lnTo>
                    <a:pt x="319" y="713"/>
                  </a:lnTo>
                  <a:lnTo>
                    <a:pt x="316" y="716"/>
                  </a:lnTo>
                  <a:lnTo>
                    <a:pt x="316" y="718"/>
                  </a:lnTo>
                  <a:lnTo>
                    <a:pt x="314" y="718"/>
                  </a:lnTo>
                  <a:lnTo>
                    <a:pt x="311" y="716"/>
                  </a:lnTo>
                  <a:lnTo>
                    <a:pt x="308" y="718"/>
                  </a:lnTo>
                  <a:lnTo>
                    <a:pt x="303" y="716"/>
                  </a:lnTo>
                  <a:lnTo>
                    <a:pt x="301" y="713"/>
                  </a:lnTo>
                  <a:lnTo>
                    <a:pt x="298" y="710"/>
                  </a:lnTo>
                  <a:lnTo>
                    <a:pt x="296" y="713"/>
                  </a:lnTo>
                  <a:lnTo>
                    <a:pt x="293" y="713"/>
                  </a:lnTo>
                  <a:lnTo>
                    <a:pt x="291" y="713"/>
                  </a:lnTo>
                  <a:lnTo>
                    <a:pt x="288" y="710"/>
                  </a:lnTo>
                  <a:lnTo>
                    <a:pt x="286" y="708"/>
                  </a:lnTo>
                  <a:lnTo>
                    <a:pt x="286" y="705"/>
                  </a:lnTo>
                  <a:lnTo>
                    <a:pt x="283" y="705"/>
                  </a:lnTo>
                  <a:lnTo>
                    <a:pt x="280" y="705"/>
                  </a:lnTo>
                  <a:lnTo>
                    <a:pt x="280" y="703"/>
                  </a:lnTo>
                  <a:lnTo>
                    <a:pt x="278" y="700"/>
                  </a:lnTo>
                  <a:lnTo>
                    <a:pt x="278" y="698"/>
                  </a:lnTo>
                  <a:lnTo>
                    <a:pt x="278" y="695"/>
                  </a:lnTo>
                  <a:lnTo>
                    <a:pt x="278" y="693"/>
                  </a:lnTo>
                  <a:lnTo>
                    <a:pt x="275" y="693"/>
                  </a:lnTo>
                  <a:lnTo>
                    <a:pt x="273" y="695"/>
                  </a:lnTo>
                  <a:lnTo>
                    <a:pt x="270" y="695"/>
                  </a:lnTo>
                  <a:lnTo>
                    <a:pt x="268" y="693"/>
                  </a:lnTo>
                  <a:lnTo>
                    <a:pt x="265" y="693"/>
                  </a:lnTo>
                  <a:lnTo>
                    <a:pt x="263" y="690"/>
                  </a:lnTo>
                  <a:lnTo>
                    <a:pt x="260" y="690"/>
                  </a:lnTo>
                  <a:lnTo>
                    <a:pt x="258" y="688"/>
                  </a:lnTo>
                  <a:lnTo>
                    <a:pt x="255" y="693"/>
                  </a:lnTo>
                  <a:lnTo>
                    <a:pt x="252" y="693"/>
                  </a:lnTo>
                  <a:lnTo>
                    <a:pt x="250" y="693"/>
                  </a:lnTo>
                  <a:lnTo>
                    <a:pt x="247" y="688"/>
                  </a:lnTo>
                  <a:lnTo>
                    <a:pt x="245" y="688"/>
                  </a:lnTo>
                  <a:lnTo>
                    <a:pt x="245" y="685"/>
                  </a:lnTo>
                  <a:lnTo>
                    <a:pt x="242" y="685"/>
                  </a:lnTo>
                  <a:lnTo>
                    <a:pt x="245" y="683"/>
                  </a:lnTo>
                  <a:lnTo>
                    <a:pt x="242" y="680"/>
                  </a:lnTo>
                  <a:lnTo>
                    <a:pt x="240" y="677"/>
                  </a:lnTo>
                  <a:lnTo>
                    <a:pt x="237" y="677"/>
                  </a:lnTo>
                  <a:lnTo>
                    <a:pt x="235" y="680"/>
                  </a:lnTo>
                  <a:lnTo>
                    <a:pt x="235" y="677"/>
                  </a:lnTo>
                  <a:lnTo>
                    <a:pt x="235" y="675"/>
                  </a:lnTo>
                  <a:lnTo>
                    <a:pt x="235" y="670"/>
                  </a:lnTo>
                  <a:lnTo>
                    <a:pt x="237" y="667"/>
                  </a:lnTo>
                  <a:lnTo>
                    <a:pt x="235" y="667"/>
                  </a:lnTo>
                  <a:lnTo>
                    <a:pt x="230" y="665"/>
                  </a:lnTo>
                  <a:lnTo>
                    <a:pt x="227" y="665"/>
                  </a:lnTo>
                  <a:lnTo>
                    <a:pt x="224" y="660"/>
                  </a:lnTo>
                  <a:lnTo>
                    <a:pt x="222" y="657"/>
                  </a:lnTo>
                  <a:lnTo>
                    <a:pt x="219" y="657"/>
                  </a:lnTo>
                  <a:lnTo>
                    <a:pt x="217" y="657"/>
                  </a:lnTo>
                  <a:lnTo>
                    <a:pt x="214" y="655"/>
                  </a:lnTo>
                  <a:lnTo>
                    <a:pt x="214" y="657"/>
                  </a:lnTo>
                  <a:lnTo>
                    <a:pt x="212" y="657"/>
                  </a:lnTo>
                  <a:lnTo>
                    <a:pt x="212" y="655"/>
                  </a:lnTo>
                  <a:lnTo>
                    <a:pt x="212" y="652"/>
                  </a:lnTo>
                  <a:lnTo>
                    <a:pt x="212" y="649"/>
                  </a:lnTo>
                  <a:lnTo>
                    <a:pt x="212" y="647"/>
                  </a:lnTo>
                  <a:lnTo>
                    <a:pt x="212" y="644"/>
                  </a:lnTo>
                  <a:lnTo>
                    <a:pt x="212" y="642"/>
                  </a:lnTo>
                  <a:lnTo>
                    <a:pt x="209" y="642"/>
                  </a:lnTo>
                  <a:lnTo>
                    <a:pt x="209" y="639"/>
                  </a:lnTo>
                  <a:lnTo>
                    <a:pt x="209" y="637"/>
                  </a:lnTo>
                  <a:lnTo>
                    <a:pt x="209" y="634"/>
                  </a:lnTo>
                  <a:lnTo>
                    <a:pt x="207" y="634"/>
                  </a:lnTo>
                  <a:lnTo>
                    <a:pt x="204" y="634"/>
                  </a:lnTo>
                  <a:lnTo>
                    <a:pt x="204" y="632"/>
                  </a:lnTo>
                  <a:lnTo>
                    <a:pt x="207" y="629"/>
                  </a:lnTo>
                  <a:lnTo>
                    <a:pt x="207" y="627"/>
                  </a:lnTo>
                  <a:lnTo>
                    <a:pt x="204" y="624"/>
                  </a:lnTo>
                  <a:lnTo>
                    <a:pt x="202" y="624"/>
                  </a:lnTo>
                  <a:lnTo>
                    <a:pt x="199" y="624"/>
                  </a:lnTo>
                  <a:lnTo>
                    <a:pt x="196" y="624"/>
                  </a:lnTo>
                  <a:lnTo>
                    <a:pt x="194" y="624"/>
                  </a:lnTo>
                  <a:lnTo>
                    <a:pt x="191" y="624"/>
                  </a:lnTo>
                  <a:lnTo>
                    <a:pt x="191" y="621"/>
                  </a:lnTo>
                  <a:lnTo>
                    <a:pt x="191" y="627"/>
                  </a:lnTo>
                  <a:lnTo>
                    <a:pt x="189" y="629"/>
                  </a:lnTo>
                  <a:lnTo>
                    <a:pt x="186" y="629"/>
                  </a:lnTo>
                  <a:lnTo>
                    <a:pt x="184" y="632"/>
                  </a:lnTo>
                  <a:lnTo>
                    <a:pt x="181" y="632"/>
                  </a:lnTo>
                  <a:lnTo>
                    <a:pt x="179" y="632"/>
                  </a:lnTo>
                  <a:lnTo>
                    <a:pt x="179" y="629"/>
                  </a:lnTo>
                  <a:lnTo>
                    <a:pt x="176" y="629"/>
                  </a:lnTo>
                  <a:lnTo>
                    <a:pt x="176" y="627"/>
                  </a:lnTo>
                  <a:lnTo>
                    <a:pt x="174" y="627"/>
                  </a:lnTo>
                  <a:lnTo>
                    <a:pt x="171" y="629"/>
                  </a:lnTo>
                  <a:lnTo>
                    <a:pt x="168" y="627"/>
                  </a:lnTo>
                  <a:lnTo>
                    <a:pt x="166" y="624"/>
                  </a:lnTo>
                  <a:lnTo>
                    <a:pt x="163" y="627"/>
                  </a:lnTo>
                  <a:lnTo>
                    <a:pt x="158" y="621"/>
                  </a:lnTo>
                  <a:lnTo>
                    <a:pt x="158" y="619"/>
                  </a:lnTo>
                  <a:lnTo>
                    <a:pt x="158" y="614"/>
                  </a:lnTo>
                  <a:lnTo>
                    <a:pt x="158" y="611"/>
                  </a:lnTo>
                  <a:lnTo>
                    <a:pt x="156" y="611"/>
                  </a:lnTo>
                  <a:lnTo>
                    <a:pt x="151" y="609"/>
                  </a:lnTo>
                  <a:lnTo>
                    <a:pt x="148" y="601"/>
                  </a:lnTo>
                  <a:lnTo>
                    <a:pt x="140" y="593"/>
                  </a:lnTo>
                  <a:lnTo>
                    <a:pt x="138" y="591"/>
                  </a:lnTo>
                  <a:lnTo>
                    <a:pt x="135" y="588"/>
                  </a:lnTo>
                  <a:lnTo>
                    <a:pt x="125" y="586"/>
                  </a:lnTo>
                  <a:lnTo>
                    <a:pt x="123" y="581"/>
                  </a:lnTo>
                  <a:lnTo>
                    <a:pt x="125" y="573"/>
                  </a:lnTo>
                  <a:lnTo>
                    <a:pt x="123" y="573"/>
                  </a:lnTo>
                  <a:lnTo>
                    <a:pt x="123" y="568"/>
                  </a:lnTo>
                  <a:lnTo>
                    <a:pt x="128" y="565"/>
                  </a:lnTo>
                  <a:lnTo>
                    <a:pt x="128" y="560"/>
                  </a:lnTo>
                  <a:lnTo>
                    <a:pt x="125" y="553"/>
                  </a:lnTo>
                  <a:lnTo>
                    <a:pt x="128" y="548"/>
                  </a:lnTo>
                  <a:lnTo>
                    <a:pt x="133" y="543"/>
                  </a:lnTo>
                  <a:lnTo>
                    <a:pt x="135" y="537"/>
                  </a:lnTo>
                  <a:lnTo>
                    <a:pt x="135" y="535"/>
                  </a:lnTo>
                  <a:lnTo>
                    <a:pt x="133" y="532"/>
                  </a:lnTo>
                  <a:lnTo>
                    <a:pt x="133" y="530"/>
                  </a:lnTo>
                  <a:lnTo>
                    <a:pt x="130" y="530"/>
                  </a:lnTo>
                  <a:lnTo>
                    <a:pt x="128" y="532"/>
                  </a:lnTo>
                  <a:lnTo>
                    <a:pt x="125" y="535"/>
                  </a:lnTo>
                  <a:lnTo>
                    <a:pt x="123" y="537"/>
                  </a:lnTo>
                  <a:lnTo>
                    <a:pt x="120" y="537"/>
                  </a:lnTo>
                  <a:lnTo>
                    <a:pt x="118" y="532"/>
                  </a:lnTo>
                  <a:lnTo>
                    <a:pt x="112" y="527"/>
                  </a:lnTo>
                  <a:lnTo>
                    <a:pt x="110" y="527"/>
                  </a:lnTo>
                  <a:lnTo>
                    <a:pt x="110" y="530"/>
                  </a:lnTo>
                  <a:lnTo>
                    <a:pt x="105" y="540"/>
                  </a:lnTo>
                  <a:lnTo>
                    <a:pt x="97" y="548"/>
                  </a:lnTo>
                  <a:lnTo>
                    <a:pt x="95" y="550"/>
                  </a:lnTo>
                  <a:lnTo>
                    <a:pt x="84" y="548"/>
                  </a:lnTo>
                  <a:lnTo>
                    <a:pt x="82" y="545"/>
                  </a:lnTo>
                  <a:lnTo>
                    <a:pt x="79" y="543"/>
                  </a:lnTo>
                  <a:lnTo>
                    <a:pt x="77" y="537"/>
                  </a:lnTo>
                  <a:lnTo>
                    <a:pt x="74" y="535"/>
                  </a:lnTo>
                  <a:lnTo>
                    <a:pt x="67" y="532"/>
                  </a:lnTo>
                  <a:lnTo>
                    <a:pt x="44" y="532"/>
                  </a:lnTo>
                  <a:lnTo>
                    <a:pt x="39" y="530"/>
                  </a:lnTo>
                  <a:lnTo>
                    <a:pt x="34" y="527"/>
                  </a:lnTo>
                  <a:lnTo>
                    <a:pt x="23" y="515"/>
                  </a:lnTo>
                  <a:lnTo>
                    <a:pt x="16" y="512"/>
                  </a:lnTo>
                  <a:lnTo>
                    <a:pt x="13" y="512"/>
                  </a:lnTo>
                  <a:lnTo>
                    <a:pt x="11" y="517"/>
                  </a:lnTo>
                  <a:lnTo>
                    <a:pt x="3" y="515"/>
                  </a:lnTo>
                  <a:lnTo>
                    <a:pt x="3" y="512"/>
                  </a:lnTo>
                  <a:lnTo>
                    <a:pt x="0" y="504"/>
                  </a:lnTo>
                  <a:lnTo>
                    <a:pt x="0" y="502"/>
                  </a:lnTo>
                  <a:lnTo>
                    <a:pt x="3" y="499"/>
                  </a:lnTo>
                  <a:lnTo>
                    <a:pt x="11" y="492"/>
                  </a:lnTo>
                  <a:lnTo>
                    <a:pt x="11" y="489"/>
                  </a:lnTo>
                  <a:lnTo>
                    <a:pt x="11" y="484"/>
                  </a:lnTo>
                  <a:lnTo>
                    <a:pt x="11" y="476"/>
                  </a:lnTo>
                  <a:lnTo>
                    <a:pt x="8" y="466"/>
                  </a:lnTo>
                  <a:lnTo>
                    <a:pt x="8" y="464"/>
                  </a:lnTo>
                  <a:lnTo>
                    <a:pt x="13" y="453"/>
                  </a:lnTo>
                  <a:lnTo>
                    <a:pt x="13" y="451"/>
                  </a:lnTo>
                  <a:lnTo>
                    <a:pt x="13" y="448"/>
                  </a:lnTo>
                  <a:lnTo>
                    <a:pt x="13" y="446"/>
                  </a:lnTo>
                  <a:lnTo>
                    <a:pt x="8" y="428"/>
                  </a:lnTo>
                  <a:lnTo>
                    <a:pt x="8" y="420"/>
                  </a:lnTo>
                  <a:lnTo>
                    <a:pt x="8" y="418"/>
                  </a:lnTo>
                  <a:lnTo>
                    <a:pt x="6" y="410"/>
                  </a:lnTo>
                  <a:lnTo>
                    <a:pt x="3" y="405"/>
                  </a:lnTo>
                  <a:lnTo>
                    <a:pt x="3" y="403"/>
                  </a:lnTo>
                  <a:lnTo>
                    <a:pt x="6" y="400"/>
                  </a:lnTo>
                  <a:lnTo>
                    <a:pt x="6" y="395"/>
                  </a:lnTo>
                  <a:lnTo>
                    <a:pt x="8" y="392"/>
                  </a:lnTo>
                  <a:lnTo>
                    <a:pt x="11" y="395"/>
                  </a:lnTo>
                  <a:lnTo>
                    <a:pt x="13" y="395"/>
                  </a:lnTo>
                  <a:lnTo>
                    <a:pt x="16" y="395"/>
                  </a:lnTo>
                  <a:lnTo>
                    <a:pt x="16" y="390"/>
                  </a:lnTo>
                  <a:lnTo>
                    <a:pt x="18" y="387"/>
                  </a:lnTo>
                  <a:lnTo>
                    <a:pt x="21" y="387"/>
                  </a:lnTo>
                  <a:lnTo>
                    <a:pt x="23" y="382"/>
                  </a:lnTo>
                  <a:lnTo>
                    <a:pt x="28" y="375"/>
                  </a:lnTo>
                  <a:lnTo>
                    <a:pt x="28" y="372"/>
                  </a:lnTo>
                  <a:lnTo>
                    <a:pt x="31" y="372"/>
                  </a:lnTo>
                  <a:lnTo>
                    <a:pt x="34" y="372"/>
                  </a:lnTo>
                  <a:lnTo>
                    <a:pt x="36" y="375"/>
                  </a:lnTo>
                  <a:lnTo>
                    <a:pt x="39" y="372"/>
                  </a:lnTo>
                  <a:lnTo>
                    <a:pt x="39" y="375"/>
                  </a:lnTo>
                  <a:lnTo>
                    <a:pt x="41" y="375"/>
                  </a:lnTo>
                  <a:lnTo>
                    <a:pt x="44" y="377"/>
                  </a:lnTo>
                  <a:lnTo>
                    <a:pt x="46" y="375"/>
                  </a:lnTo>
                  <a:lnTo>
                    <a:pt x="49" y="375"/>
                  </a:lnTo>
                  <a:lnTo>
                    <a:pt x="49" y="377"/>
                  </a:lnTo>
                  <a:lnTo>
                    <a:pt x="49" y="380"/>
                  </a:lnTo>
                  <a:lnTo>
                    <a:pt x="51" y="382"/>
                  </a:lnTo>
                  <a:lnTo>
                    <a:pt x="51" y="380"/>
                  </a:lnTo>
                  <a:lnTo>
                    <a:pt x="54" y="377"/>
                  </a:lnTo>
                  <a:lnTo>
                    <a:pt x="56" y="375"/>
                  </a:lnTo>
                  <a:lnTo>
                    <a:pt x="59" y="377"/>
                  </a:lnTo>
                  <a:lnTo>
                    <a:pt x="62" y="380"/>
                  </a:lnTo>
                  <a:lnTo>
                    <a:pt x="64" y="380"/>
                  </a:lnTo>
                  <a:lnTo>
                    <a:pt x="67" y="380"/>
                  </a:lnTo>
                  <a:lnTo>
                    <a:pt x="69" y="380"/>
                  </a:lnTo>
                  <a:lnTo>
                    <a:pt x="69" y="382"/>
                  </a:lnTo>
                  <a:lnTo>
                    <a:pt x="72" y="382"/>
                  </a:lnTo>
                  <a:lnTo>
                    <a:pt x="77" y="377"/>
                  </a:lnTo>
                  <a:lnTo>
                    <a:pt x="79" y="372"/>
                  </a:lnTo>
                  <a:lnTo>
                    <a:pt x="82" y="369"/>
                  </a:lnTo>
                  <a:lnTo>
                    <a:pt x="84" y="372"/>
                  </a:lnTo>
                  <a:lnTo>
                    <a:pt x="90" y="375"/>
                  </a:lnTo>
                  <a:lnTo>
                    <a:pt x="92" y="375"/>
                  </a:lnTo>
                  <a:lnTo>
                    <a:pt x="95" y="372"/>
                  </a:lnTo>
                  <a:lnTo>
                    <a:pt x="97" y="369"/>
                  </a:lnTo>
                  <a:lnTo>
                    <a:pt x="100" y="372"/>
                  </a:lnTo>
                  <a:lnTo>
                    <a:pt x="102" y="372"/>
                  </a:lnTo>
                  <a:lnTo>
                    <a:pt x="105" y="375"/>
                  </a:lnTo>
                  <a:lnTo>
                    <a:pt x="107" y="375"/>
                  </a:lnTo>
                  <a:lnTo>
                    <a:pt x="107" y="377"/>
                  </a:lnTo>
                  <a:lnTo>
                    <a:pt x="112" y="377"/>
                  </a:lnTo>
                  <a:lnTo>
                    <a:pt x="115" y="375"/>
                  </a:lnTo>
                  <a:lnTo>
                    <a:pt x="120" y="377"/>
                  </a:lnTo>
                  <a:lnTo>
                    <a:pt x="125" y="380"/>
                  </a:lnTo>
                  <a:lnTo>
                    <a:pt x="130" y="380"/>
                  </a:lnTo>
                  <a:lnTo>
                    <a:pt x="133" y="380"/>
                  </a:lnTo>
                  <a:lnTo>
                    <a:pt x="135" y="382"/>
                  </a:lnTo>
                  <a:lnTo>
                    <a:pt x="138" y="382"/>
                  </a:lnTo>
                  <a:lnTo>
                    <a:pt x="140" y="382"/>
                  </a:lnTo>
                  <a:lnTo>
                    <a:pt x="140" y="380"/>
                  </a:lnTo>
                  <a:lnTo>
                    <a:pt x="143" y="377"/>
                  </a:lnTo>
                  <a:lnTo>
                    <a:pt x="146" y="375"/>
                  </a:lnTo>
                  <a:lnTo>
                    <a:pt x="148" y="375"/>
                  </a:lnTo>
                  <a:lnTo>
                    <a:pt x="151" y="377"/>
                  </a:lnTo>
                  <a:lnTo>
                    <a:pt x="153" y="377"/>
                  </a:lnTo>
                  <a:lnTo>
                    <a:pt x="158" y="377"/>
                  </a:lnTo>
                  <a:lnTo>
                    <a:pt x="161" y="372"/>
                  </a:lnTo>
                  <a:lnTo>
                    <a:pt x="163" y="372"/>
                  </a:lnTo>
                  <a:lnTo>
                    <a:pt x="166" y="375"/>
                  </a:lnTo>
                  <a:lnTo>
                    <a:pt x="168" y="377"/>
                  </a:lnTo>
                  <a:lnTo>
                    <a:pt x="176" y="380"/>
                  </a:lnTo>
                  <a:lnTo>
                    <a:pt x="176" y="382"/>
                  </a:lnTo>
                  <a:lnTo>
                    <a:pt x="171" y="385"/>
                  </a:lnTo>
                  <a:lnTo>
                    <a:pt x="174" y="385"/>
                  </a:lnTo>
                  <a:lnTo>
                    <a:pt x="179" y="392"/>
                  </a:lnTo>
                  <a:lnTo>
                    <a:pt x="179" y="395"/>
                  </a:lnTo>
                  <a:lnTo>
                    <a:pt x="176" y="395"/>
                  </a:lnTo>
                  <a:lnTo>
                    <a:pt x="174" y="392"/>
                  </a:lnTo>
                  <a:lnTo>
                    <a:pt x="171" y="397"/>
                  </a:lnTo>
                  <a:lnTo>
                    <a:pt x="174" y="400"/>
                  </a:lnTo>
                  <a:lnTo>
                    <a:pt x="176" y="400"/>
                  </a:lnTo>
                  <a:lnTo>
                    <a:pt x="179" y="400"/>
                  </a:lnTo>
                  <a:lnTo>
                    <a:pt x="179" y="403"/>
                  </a:lnTo>
                  <a:lnTo>
                    <a:pt x="179" y="408"/>
                  </a:lnTo>
                  <a:lnTo>
                    <a:pt x="181" y="408"/>
                  </a:lnTo>
                  <a:lnTo>
                    <a:pt x="186" y="408"/>
                  </a:lnTo>
                  <a:lnTo>
                    <a:pt x="191" y="408"/>
                  </a:lnTo>
                  <a:lnTo>
                    <a:pt x="191" y="410"/>
                  </a:lnTo>
                  <a:lnTo>
                    <a:pt x="191" y="415"/>
                  </a:lnTo>
                  <a:lnTo>
                    <a:pt x="191" y="418"/>
                  </a:lnTo>
                  <a:lnTo>
                    <a:pt x="194" y="415"/>
                  </a:lnTo>
                  <a:lnTo>
                    <a:pt x="196" y="415"/>
                  </a:lnTo>
                  <a:lnTo>
                    <a:pt x="199" y="415"/>
                  </a:lnTo>
                  <a:lnTo>
                    <a:pt x="209" y="415"/>
                  </a:lnTo>
                  <a:lnTo>
                    <a:pt x="212" y="415"/>
                  </a:lnTo>
                  <a:lnTo>
                    <a:pt x="219" y="408"/>
                  </a:lnTo>
                  <a:lnTo>
                    <a:pt x="217" y="390"/>
                  </a:lnTo>
                  <a:lnTo>
                    <a:pt x="217" y="382"/>
                  </a:lnTo>
                  <a:lnTo>
                    <a:pt x="219" y="380"/>
                  </a:lnTo>
                  <a:lnTo>
                    <a:pt x="222" y="380"/>
                  </a:lnTo>
                  <a:lnTo>
                    <a:pt x="224" y="382"/>
                  </a:lnTo>
                  <a:lnTo>
                    <a:pt x="227" y="385"/>
                  </a:lnTo>
                  <a:lnTo>
                    <a:pt x="230" y="385"/>
                  </a:lnTo>
                  <a:lnTo>
                    <a:pt x="232" y="385"/>
                  </a:lnTo>
                  <a:lnTo>
                    <a:pt x="235" y="385"/>
                  </a:lnTo>
                  <a:lnTo>
                    <a:pt x="237" y="390"/>
                  </a:lnTo>
                  <a:lnTo>
                    <a:pt x="240" y="390"/>
                  </a:lnTo>
                  <a:lnTo>
                    <a:pt x="242" y="392"/>
                  </a:lnTo>
                  <a:lnTo>
                    <a:pt x="245" y="403"/>
                  </a:lnTo>
                  <a:lnTo>
                    <a:pt x="255" y="420"/>
                  </a:lnTo>
                  <a:lnTo>
                    <a:pt x="260" y="433"/>
                  </a:lnTo>
                  <a:lnTo>
                    <a:pt x="260" y="436"/>
                  </a:lnTo>
                  <a:lnTo>
                    <a:pt x="265" y="438"/>
                  </a:lnTo>
                  <a:lnTo>
                    <a:pt x="268" y="438"/>
                  </a:lnTo>
                  <a:lnTo>
                    <a:pt x="278" y="438"/>
                  </a:lnTo>
                  <a:lnTo>
                    <a:pt x="291" y="441"/>
                  </a:lnTo>
                  <a:lnTo>
                    <a:pt x="293" y="441"/>
                  </a:lnTo>
                  <a:lnTo>
                    <a:pt x="296" y="441"/>
                  </a:lnTo>
                  <a:lnTo>
                    <a:pt x="301" y="438"/>
                  </a:lnTo>
                  <a:lnTo>
                    <a:pt x="308" y="438"/>
                  </a:lnTo>
                  <a:lnTo>
                    <a:pt x="314" y="438"/>
                  </a:lnTo>
                  <a:lnTo>
                    <a:pt x="319" y="438"/>
                  </a:lnTo>
                  <a:lnTo>
                    <a:pt x="314" y="431"/>
                  </a:lnTo>
                  <a:lnTo>
                    <a:pt x="314" y="428"/>
                  </a:lnTo>
                  <a:lnTo>
                    <a:pt x="311" y="425"/>
                  </a:lnTo>
                  <a:lnTo>
                    <a:pt x="306" y="420"/>
                  </a:lnTo>
                  <a:lnTo>
                    <a:pt x="301" y="410"/>
                  </a:lnTo>
                  <a:lnTo>
                    <a:pt x="298" y="405"/>
                  </a:lnTo>
                  <a:lnTo>
                    <a:pt x="298" y="400"/>
                  </a:lnTo>
                  <a:lnTo>
                    <a:pt x="298" y="397"/>
                  </a:lnTo>
                  <a:lnTo>
                    <a:pt x="301" y="395"/>
                  </a:lnTo>
                  <a:lnTo>
                    <a:pt x="303" y="390"/>
                  </a:lnTo>
                  <a:lnTo>
                    <a:pt x="306" y="385"/>
                  </a:lnTo>
                  <a:lnTo>
                    <a:pt x="308" y="380"/>
                  </a:lnTo>
                  <a:lnTo>
                    <a:pt x="308" y="377"/>
                  </a:lnTo>
                  <a:lnTo>
                    <a:pt x="308" y="369"/>
                  </a:lnTo>
                  <a:lnTo>
                    <a:pt x="306" y="364"/>
                  </a:lnTo>
                  <a:lnTo>
                    <a:pt x="298" y="359"/>
                  </a:lnTo>
                  <a:lnTo>
                    <a:pt x="296" y="354"/>
                  </a:lnTo>
                  <a:lnTo>
                    <a:pt x="296" y="352"/>
                  </a:lnTo>
                  <a:lnTo>
                    <a:pt x="296" y="349"/>
                  </a:lnTo>
                  <a:lnTo>
                    <a:pt x="291" y="331"/>
                  </a:lnTo>
                  <a:lnTo>
                    <a:pt x="288" y="331"/>
                  </a:lnTo>
                  <a:lnTo>
                    <a:pt x="288" y="324"/>
                  </a:lnTo>
                  <a:lnTo>
                    <a:pt x="286" y="321"/>
                  </a:lnTo>
                  <a:lnTo>
                    <a:pt x="283" y="311"/>
                  </a:lnTo>
                  <a:lnTo>
                    <a:pt x="280" y="308"/>
                  </a:lnTo>
                  <a:lnTo>
                    <a:pt x="275" y="291"/>
                  </a:lnTo>
                  <a:lnTo>
                    <a:pt x="273" y="285"/>
                  </a:lnTo>
                  <a:lnTo>
                    <a:pt x="270" y="278"/>
                  </a:lnTo>
                  <a:lnTo>
                    <a:pt x="268" y="275"/>
                  </a:lnTo>
                  <a:lnTo>
                    <a:pt x="263" y="260"/>
                  </a:lnTo>
                  <a:lnTo>
                    <a:pt x="260" y="255"/>
                  </a:lnTo>
                  <a:lnTo>
                    <a:pt x="258" y="252"/>
                  </a:lnTo>
                  <a:lnTo>
                    <a:pt x="255" y="245"/>
                  </a:lnTo>
                  <a:lnTo>
                    <a:pt x="255" y="240"/>
                  </a:lnTo>
                  <a:lnTo>
                    <a:pt x="252" y="237"/>
                  </a:lnTo>
                  <a:lnTo>
                    <a:pt x="250" y="235"/>
                  </a:lnTo>
                  <a:lnTo>
                    <a:pt x="247" y="232"/>
                  </a:lnTo>
                  <a:lnTo>
                    <a:pt x="245" y="232"/>
                  </a:lnTo>
                  <a:lnTo>
                    <a:pt x="240" y="229"/>
                  </a:lnTo>
                  <a:lnTo>
                    <a:pt x="230" y="235"/>
                  </a:lnTo>
                  <a:lnTo>
                    <a:pt x="224" y="235"/>
                  </a:lnTo>
                  <a:lnTo>
                    <a:pt x="214" y="229"/>
                  </a:lnTo>
                  <a:lnTo>
                    <a:pt x="212" y="229"/>
                  </a:lnTo>
                  <a:lnTo>
                    <a:pt x="204" y="229"/>
                  </a:lnTo>
                  <a:lnTo>
                    <a:pt x="196" y="229"/>
                  </a:lnTo>
                  <a:lnTo>
                    <a:pt x="186" y="235"/>
                  </a:lnTo>
                  <a:lnTo>
                    <a:pt x="184" y="235"/>
                  </a:lnTo>
                  <a:lnTo>
                    <a:pt x="176" y="235"/>
                  </a:lnTo>
                  <a:lnTo>
                    <a:pt x="171" y="232"/>
                  </a:lnTo>
                  <a:lnTo>
                    <a:pt x="163" y="227"/>
                  </a:lnTo>
                  <a:lnTo>
                    <a:pt x="158" y="224"/>
                  </a:lnTo>
                  <a:lnTo>
                    <a:pt x="151" y="212"/>
                  </a:lnTo>
                  <a:lnTo>
                    <a:pt x="151" y="207"/>
                  </a:lnTo>
                  <a:lnTo>
                    <a:pt x="153" y="189"/>
                  </a:lnTo>
                  <a:lnTo>
                    <a:pt x="156" y="181"/>
                  </a:lnTo>
                  <a:lnTo>
                    <a:pt x="161" y="163"/>
                  </a:lnTo>
                  <a:lnTo>
                    <a:pt x="168" y="143"/>
                  </a:lnTo>
                  <a:lnTo>
                    <a:pt x="174" y="130"/>
                  </a:lnTo>
                  <a:lnTo>
                    <a:pt x="174" y="128"/>
                  </a:lnTo>
                  <a:lnTo>
                    <a:pt x="174" y="120"/>
                  </a:lnTo>
                  <a:lnTo>
                    <a:pt x="174" y="117"/>
                  </a:lnTo>
                  <a:lnTo>
                    <a:pt x="174" y="110"/>
                  </a:lnTo>
                  <a:lnTo>
                    <a:pt x="176" y="107"/>
                  </a:lnTo>
                  <a:lnTo>
                    <a:pt x="181" y="102"/>
                  </a:lnTo>
                  <a:lnTo>
                    <a:pt x="186" y="97"/>
                  </a:lnTo>
                  <a:lnTo>
                    <a:pt x="202" y="92"/>
                  </a:lnTo>
                  <a:lnTo>
                    <a:pt x="207" y="82"/>
                  </a:lnTo>
                  <a:lnTo>
                    <a:pt x="209" y="79"/>
                  </a:lnTo>
                  <a:lnTo>
                    <a:pt x="214" y="74"/>
                  </a:lnTo>
                  <a:lnTo>
                    <a:pt x="230" y="69"/>
                  </a:lnTo>
                  <a:lnTo>
                    <a:pt x="235" y="72"/>
                  </a:lnTo>
                  <a:lnTo>
                    <a:pt x="237" y="74"/>
                  </a:lnTo>
                  <a:lnTo>
                    <a:pt x="240" y="74"/>
                  </a:lnTo>
                  <a:lnTo>
                    <a:pt x="242" y="74"/>
                  </a:lnTo>
                  <a:lnTo>
                    <a:pt x="245" y="74"/>
                  </a:lnTo>
                  <a:lnTo>
                    <a:pt x="247" y="77"/>
                  </a:lnTo>
                  <a:lnTo>
                    <a:pt x="252" y="77"/>
                  </a:lnTo>
                  <a:lnTo>
                    <a:pt x="255" y="77"/>
                  </a:lnTo>
                  <a:lnTo>
                    <a:pt x="258" y="77"/>
                  </a:lnTo>
                  <a:lnTo>
                    <a:pt x="260" y="77"/>
                  </a:lnTo>
                  <a:lnTo>
                    <a:pt x="268" y="74"/>
                  </a:lnTo>
                  <a:lnTo>
                    <a:pt x="278" y="77"/>
                  </a:lnTo>
                  <a:lnTo>
                    <a:pt x="280" y="77"/>
                  </a:lnTo>
                  <a:lnTo>
                    <a:pt x="283" y="79"/>
                  </a:lnTo>
                  <a:lnTo>
                    <a:pt x="286" y="79"/>
                  </a:lnTo>
                  <a:lnTo>
                    <a:pt x="291" y="82"/>
                  </a:lnTo>
                  <a:lnTo>
                    <a:pt x="291" y="84"/>
                  </a:lnTo>
                  <a:lnTo>
                    <a:pt x="293" y="84"/>
                  </a:lnTo>
                  <a:lnTo>
                    <a:pt x="293" y="87"/>
                  </a:lnTo>
                  <a:lnTo>
                    <a:pt x="296" y="90"/>
                  </a:lnTo>
                  <a:lnTo>
                    <a:pt x="296" y="92"/>
                  </a:lnTo>
                  <a:lnTo>
                    <a:pt x="296" y="95"/>
                  </a:lnTo>
                  <a:lnTo>
                    <a:pt x="296" y="97"/>
                  </a:lnTo>
                  <a:lnTo>
                    <a:pt x="296" y="100"/>
                  </a:lnTo>
                  <a:lnTo>
                    <a:pt x="296" y="102"/>
                  </a:lnTo>
                  <a:lnTo>
                    <a:pt x="298" y="105"/>
                  </a:lnTo>
                  <a:lnTo>
                    <a:pt x="298" y="107"/>
                  </a:lnTo>
                  <a:lnTo>
                    <a:pt x="298" y="110"/>
                  </a:lnTo>
                  <a:lnTo>
                    <a:pt x="298" y="112"/>
                  </a:lnTo>
                  <a:lnTo>
                    <a:pt x="298" y="115"/>
                  </a:lnTo>
                  <a:lnTo>
                    <a:pt x="298" y="117"/>
                  </a:lnTo>
                  <a:lnTo>
                    <a:pt x="298" y="120"/>
                  </a:lnTo>
                  <a:lnTo>
                    <a:pt x="298" y="123"/>
                  </a:lnTo>
                  <a:lnTo>
                    <a:pt x="298" y="125"/>
                  </a:lnTo>
                  <a:lnTo>
                    <a:pt x="301" y="128"/>
                  </a:lnTo>
                  <a:lnTo>
                    <a:pt x="301" y="130"/>
                  </a:lnTo>
                  <a:lnTo>
                    <a:pt x="303" y="133"/>
                  </a:lnTo>
                  <a:lnTo>
                    <a:pt x="306" y="133"/>
                  </a:lnTo>
                  <a:lnTo>
                    <a:pt x="308" y="133"/>
                  </a:lnTo>
                  <a:lnTo>
                    <a:pt x="311" y="135"/>
                  </a:lnTo>
                  <a:lnTo>
                    <a:pt x="314" y="135"/>
                  </a:lnTo>
                  <a:lnTo>
                    <a:pt x="314" y="133"/>
                  </a:lnTo>
                  <a:lnTo>
                    <a:pt x="316" y="133"/>
                  </a:lnTo>
                  <a:lnTo>
                    <a:pt x="319" y="133"/>
                  </a:lnTo>
                  <a:lnTo>
                    <a:pt x="319" y="135"/>
                  </a:lnTo>
                  <a:lnTo>
                    <a:pt x="321" y="138"/>
                  </a:lnTo>
                  <a:lnTo>
                    <a:pt x="324" y="138"/>
                  </a:lnTo>
                  <a:lnTo>
                    <a:pt x="326" y="138"/>
                  </a:lnTo>
                  <a:lnTo>
                    <a:pt x="329" y="140"/>
                  </a:lnTo>
                  <a:lnTo>
                    <a:pt x="331" y="140"/>
                  </a:lnTo>
                  <a:lnTo>
                    <a:pt x="334" y="143"/>
                  </a:lnTo>
                  <a:lnTo>
                    <a:pt x="336" y="143"/>
                  </a:lnTo>
                  <a:lnTo>
                    <a:pt x="339" y="143"/>
                  </a:lnTo>
                  <a:lnTo>
                    <a:pt x="342" y="145"/>
                  </a:lnTo>
                  <a:lnTo>
                    <a:pt x="344" y="148"/>
                  </a:lnTo>
                  <a:lnTo>
                    <a:pt x="347" y="148"/>
                  </a:lnTo>
                  <a:lnTo>
                    <a:pt x="349" y="151"/>
                  </a:lnTo>
                  <a:lnTo>
                    <a:pt x="352" y="151"/>
                  </a:lnTo>
                  <a:lnTo>
                    <a:pt x="354" y="151"/>
                  </a:lnTo>
                  <a:lnTo>
                    <a:pt x="354" y="153"/>
                  </a:lnTo>
                  <a:lnTo>
                    <a:pt x="354" y="156"/>
                  </a:lnTo>
                  <a:lnTo>
                    <a:pt x="357" y="158"/>
                  </a:lnTo>
                  <a:lnTo>
                    <a:pt x="359" y="161"/>
                  </a:lnTo>
                  <a:lnTo>
                    <a:pt x="362" y="161"/>
                  </a:lnTo>
                  <a:lnTo>
                    <a:pt x="362" y="163"/>
                  </a:lnTo>
                  <a:lnTo>
                    <a:pt x="359" y="163"/>
                  </a:lnTo>
                  <a:lnTo>
                    <a:pt x="359" y="166"/>
                  </a:lnTo>
                  <a:lnTo>
                    <a:pt x="359" y="168"/>
                  </a:lnTo>
                  <a:lnTo>
                    <a:pt x="362" y="168"/>
                  </a:lnTo>
                  <a:lnTo>
                    <a:pt x="364" y="171"/>
                  </a:lnTo>
                  <a:lnTo>
                    <a:pt x="364" y="173"/>
                  </a:lnTo>
                  <a:lnTo>
                    <a:pt x="367" y="173"/>
                  </a:lnTo>
                  <a:lnTo>
                    <a:pt x="367" y="176"/>
                  </a:lnTo>
                  <a:lnTo>
                    <a:pt x="370" y="176"/>
                  </a:lnTo>
                  <a:lnTo>
                    <a:pt x="367" y="179"/>
                  </a:lnTo>
                  <a:lnTo>
                    <a:pt x="367" y="181"/>
                  </a:lnTo>
                  <a:lnTo>
                    <a:pt x="367" y="184"/>
                  </a:lnTo>
                  <a:lnTo>
                    <a:pt x="367" y="186"/>
                  </a:lnTo>
                  <a:lnTo>
                    <a:pt x="370" y="186"/>
                  </a:lnTo>
                  <a:lnTo>
                    <a:pt x="370" y="189"/>
                  </a:lnTo>
                  <a:lnTo>
                    <a:pt x="372" y="189"/>
                  </a:lnTo>
                  <a:lnTo>
                    <a:pt x="372" y="191"/>
                  </a:lnTo>
                  <a:lnTo>
                    <a:pt x="372" y="194"/>
                  </a:lnTo>
                  <a:lnTo>
                    <a:pt x="375" y="194"/>
                  </a:lnTo>
                  <a:lnTo>
                    <a:pt x="377" y="194"/>
                  </a:lnTo>
                  <a:lnTo>
                    <a:pt x="377" y="196"/>
                  </a:lnTo>
                  <a:lnTo>
                    <a:pt x="380" y="196"/>
                  </a:lnTo>
                  <a:lnTo>
                    <a:pt x="382" y="199"/>
                  </a:lnTo>
                  <a:lnTo>
                    <a:pt x="385" y="199"/>
                  </a:lnTo>
                  <a:lnTo>
                    <a:pt x="387" y="199"/>
                  </a:lnTo>
                  <a:lnTo>
                    <a:pt x="390" y="199"/>
                  </a:lnTo>
                  <a:lnTo>
                    <a:pt x="390" y="201"/>
                  </a:lnTo>
                  <a:lnTo>
                    <a:pt x="392" y="201"/>
                  </a:lnTo>
                  <a:lnTo>
                    <a:pt x="395" y="204"/>
                  </a:lnTo>
                  <a:lnTo>
                    <a:pt x="398" y="207"/>
                  </a:lnTo>
                  <a:lnTo>
                    <a:pt x="400" y="209"/>
                  </a:lnTo>
                  <a:lnTo>
                    <a:pt x="403" y="209"/>
                  </a:lnTo>
                  <a:lnTo>
                    <a:pt x="405" y="212"/>
                  </a:lnTo>
                  <a:lnTo>
                    <a:pt x="408" y="217"/>
                  </a:lnTo>
                  <a:lnTo>
                    <a:pt x="408" y="219"/>
                  </a:lnTo>
                  <a:lnTo>
                    <a:pt x="410" y="222"/>
                  </a:lnTo>
                  <a:lnTo>
                    <a:pt x="413" y="224"/>
                  </a:lnTo>
                  <a:lnTo>
                    <a:pt x="415" y="227"/>
                  </a:lnTo>
                  <a:lnTo>
                    <a:pt x="418" y="229"/>
                  </a:lnTo>
                  <a:lnTo>
                    <a:pt x="420" y="229"/>
                  </a:lnTo>
                  <a:lnTo>
                    <a:pt x="420" y="232"/>
                  </a:lnTo>
                  <a:lnTo>
                    <a:pt x="423" y="232"/>
                  </a:lnTo>
                  <a:lnTo>
                    <a:pt x="426" y="235"/>
                  </a:lnTo>
                  <a:lnTo>
                    <a:pt x="428" y="235"/>
                  </a:lnTo>
                  <a:lnTo>
                    <a:pt x="428" y="237"/>
                  </a:lnTo>
                  <a:lnTo>
                    <a:pt x="431" y="240"/>
                  </a:lnTo>
                  <a:lnTo>
                    <a:pt x="433" y="240"/>
                  </a:lnTo>
                  <a:lnTo>
                    <a:pt x="436" y="237"/>
                  </a:lnTo>
                  <a:lnTo>
                    <a:pt x="438" y="237"/>
                  </a:lnTo>
                  <a:lnTo>
                    <a:pt x="441" y="240"/>
                  </a:lnTo>
                  <a:lnTo>
                    <a:pt x="438" y="242"/>
                  </a:lnTo>
                  <a:lnTo>
                    <a:pt x="438" y="245"/>
                  </a:lnTo>
                  <a:lnTo>
                    <a:pt x="438" y="247"/>
                  </a:lnTo>
                  <a:lnTo>
                    <a:pt x="441" y="250"/>
                  </a:lnTo>
                  <a:lnTo>
                    <a:pt x="443" y="247"/>
                  </a:lnTo>
                  <a:lnTo>
                    <a:pt x="446" y="247"/>
                  </a:lnTo>
                  <a:lnTo>
                    <a:pt x="448" y="252"/>
                  </a:lnTo>
                  <a:lnTo>
                    <a:pt x="448" y="255"/>
                  </a:lnTo>
                  <a:lnTo>
                    <a:pt x="451" y="255"/>
                  </a:lnTo>
                  <a:lnTo>
                    <a:pt x="454" y="257"/>
                  </a:lnTo>
                  <a:lnTo>
                    <a:pt x="454" y="260"/>
                  </a:lnTo>
                  <a:lnTo>
                    <a:pt x="456" y="263"/>
                  </a:lnTo>
                  <a:lnTo>
                    <a:pt x="456" y="265"/>
                  </a:lnTo>
                  <a:lnTo>
                    <a:pt x="456" y="268"/>
                  </a:lnTo>
                  <a:lnTo>
                    <a:pt x="456" y="270"/>
                  </a:lnTo>
                  <a:lnTo>
                    <a:pt x="456" y="273"/>
                  </a:lnTo>
                  <a:lnTo>
                    <a:pt x="456" y="278"/>
                  </a:lnTo>
                  <a:lnTo>
                    <a:pt x="459" y="278"/>
                  </a:lnTo>
                  <a:lnTo>
                    <a:pt x="461" y="280"/>
                  </a:lnTo>
                  <a:lnTo>
                    <a:pt x="464" y="280"/>
                  </a:lnTo>
                  <a:lnTo>
                    <a:pt x="464" y="278"/>
                  </a:lnTo>
                  <a:lnTo>
                    <a:pt x="469" y="278"/>
                  </a:lnTo>
                  <a:lnTo>
                    <a:pt x="469" y="280"/>
                  </a:lnTo>
                  <a:lnTo>
                    <a:pt x="471" y="280"/>
                  </a:lnTo>
                  <a:lnTo>
                    <a:pt x="474" y="283"/>
                  </a:lnTo>
                  <a:lnTo>
                    <a:pt x="476" y="280"/>
                  </a:lnTo>
                  <a:lnTo>
                    <a:pt x="479" y="280"/>
                  </a:lnTo>
                  <a:lnTo>
                    <a:pt x="482" y="280"/>
                  </a:lnTo>
                  <a:lnTo>
                    <a:pt x="484" y="280"/>
                  </a:lnTo>
                  <a:lnTo>
                    <a:pt x="487" y="280"/>
                  </a:lnTo>
                  <a:lnTo>
                    <a:pt x="489" y="283"/>
                  </a:lnTo>
                  <a:lnTo>
                    <a:pt x="492" y="280"/>
                  </a:lnTo>
                  <a:lnTo>
                    <a:pt x="497" y="283"/>
                  </a:lnTo>
                  <a:lnTo>
                    <a:pt x="499" y="283"/>
                  </a:lnTo>
                  <a:lnTo>
                    <a:pt x="502" y="285"/>
                  </a:lnTo>
                  <a:lnTo>
                    <a:pt x="504" y="285"/>
                  </a:lnTo>
                  <a:lnTo>
                    <a:pt x="507" y="288"/>
                  </a:lnTo>
                  <a:lnTo>
                    <a:pt x="510" y="291"/>
                  </a:lnTo>
                  <a:lnTo>
                    <a:pt x="515" y="296"/>
                  </a:lnTo>
                  <a:lnTo>
                    <a:pt x="517" y="296"/>
                  </a:lnTo>
                  <a:lnTo>
                    <a:pt x="520" y="298"/>
                  </a:lnTo>
                  <a:lnTo>
                    <a:pt x="522" y="301"/>
                  </a:lnTo>
                  <a:lnTo>
                    <a:pt x="522" y="303"/>
                  </a:lnTo>
                  <a:lnTo>
                    <a:pt x="525" y="306"/>
                  </a:lnTo>
                  <a:lnTo>
                    <a:pt x="527" y="308"/>
                  </a:lnTo>
                  <a:lnTo>
                    <a:pt x="530" y="311"/>
                  </a:lnTo>
                  <a:lnTo>
                    <a:pt x="530" y="313"/>
                  </a:lnTo>
                  <a:lnTo>
                    <a:pt x="530" y="316"/>
                  </a:lnTo>
                  <a:lnTo>
                    <a:pt x="532" y="316"/>
                  </a:lnTo>
                  <a:lnTo>
                    <a:pt x="532" y="319"/>
                  </a:lnTo>
                  <a:lnTo>
                    <a:pt x="530" y="321"/>
                  </a:lnTo>
                  <a:lnTo>
                    <a:pt x="530" y="324"/>
                  </a:lnTo>
                  <a:lnTo>
                    <a:pt x="530" y="326"/>
                  </a:lnTo>
                  <a:lnTo>
                    <a:pt x="532" y="326"/>
                  </a:lnTo>
                  <a:lnTo>
                    <a:pt x="532" y="331"/>
                  </a:lnTo>
                  <a:lnTo>
                    <a:pt x="535" y="334"/>
                  </a:lnTo>
                  <a:lnTo>
                    <a:pt x="540" y="339"/>
                  </a:lnTo>
                  <a:lnTo>
                    <a:pt x="538" y="341"/>
                  </a:lnTo>
                  <a:lnTo>
                    <a:pt x="538" y="344"/>
                  </a:lnTo>
                  <a:lnTo>
                    <a:pt x="535" y="347"/>
                  </a:lnTo>
                  <a:lnTo>
                    <a:pt x="538" y="349"/>
                  </a:lnTo>
                  <a:lnTo>
                    <a:pt x="540" y="349"/>
                  </a:lnTo>
                  <a:lnTo>
                    <a:pt x="543" y="352"/>
                  </a:lnTo>
                  <a:lnTo>
                    <a:pt x="543" y="354"/>
                  </a:lnTo>
                  <a:lnTo>
                    <a:pt x="543" y="357"/>
                  </a:lnTo>
                  <a:lnTo>
                    <a:pt x="543" y="359"/>
                  </a:lnTo>
                  <a:lnTo>
                    <a:pt x="543" y="362"/>
                  </a:lnTo>
                  <a:lnTo>
                    <a:pt x="545" y="364"/>
                  </a:lnTo>
                  <a:lnTo>
                    <a:pt x="548" y="367"/>
                  </a:lnTo>
                  <a:lnTo>
                    <a:pt x="550" y="367"/>
                  </a:lnTo>
                  <a:lnTo>
                    <a:pt x="553" y="367"/>
                  </a:lnTo>
                  <a:lnTo>
                    <a:pt x="555" y="367"/>
                  </a:lnTo>
                  <a:lnTo>
                    <a:pt x="558" y="369"/>
                  </a:lnTo>
                  <a:lnTo>
                    <a:pt x="560" y="367"/>
                  </a:lnTo>
                  <a:lnTo>
                    <a:pt x="558" y="364"/>
                  </a:lnTo>
                  <a:lnTo>
                    <a:pt x="558" y="362"/>
                  </a:lnTo>
                  <a:lnTo>
                    <a:pt x="560" y="359"/>
                  </a:lnTo>
                  <a:lnTo>
                    <a:pt x="560" y="357"/>
                  </a:lnTo>
                  <a:lnTo>
                    <a:pt x="555" y="354"/>
                  </a:lnTo>
                  <a:lnTo>
                    <a:pt x="558" y="354"/>
                  </a:lnTo>
                  <a:lnTo>
                    <a:pt x="560" y="352"/>
                  </a:lnTo>
                  <a:lnTo>
                    <a:pt x="558" y="349"/>
                  </a:lnTo>
                  <a:lnTo>
                    <a:pt x="555" y="347"/>
                  </a:lnTo>
                  <a:lnTo>
                    <a:pt x="553" y="344"/>
                  </a:lnTo>
                  <a:lnTo>
                    <a:pt x="553" y="341"/>
                  </a:lnTo>
                  <a:lnTo>
                    <a:pt x="550" y="339"/>
                  </a:lnTo>
                  <a:lnTo>
                    <a:pt x="550" y="336"/>
                  </a:lnTo>
                  <a:lnTo>
                    <a:pt x="548" y="334"/>
                  </a:lnTo>
                  <a:lnTo>
                    <a:pt x="550" y="331"/>
                  </a:lnTo>
                  <a:lnTo>
                    <a:pt x="550" y="329"/>
                  </a:lnTo>
                  <a:lnTo>
                    <a:pt x="553" y="326"/>
                  </a:lnTo>
                  <a:lnTo>
                    <a:pt x="553" y="324"/>
                  </a:lnTo>
                  <a:lnTo>
                    <a:pt x="550" y="321"/>
                  </a:lnTo>
                  <a:lnTo>
                    <a:pt x="550" y="319"/>
                  </a:lnTo>
                  <a:lnTo>
                    <a:pt x="550" y="316"/>
                  </a:lnTo>
                  <a:lnTo>
                    <a:pt x="550" y="313"/>
                  </a:lnTo>
                  <a:lnTo>
                    <a:pt x="550" y="311"/>
                  </a:lnTo>
                  <a:lnTo>
                    <a:pt x="548" y="308"/>
                  </a:lnTo>
                  <a:lnTo>
                    <a:pt x="545" y="306"/>
                  </a:lnTo>
                  <a:lnTo>
                    <a:pt x="543" y="308"/>
                  </a:lnTo>
                  <a:lnTo>
                    <a:pt x="543" y="306"/>
                  </a:lnTo>
                  <a:lnTo>
                    <a:pt x="545" y="303"/>
                  </a:lnTo>
                  <a:lnTo>
                    <a:pt x="545" y="301"/>
                  </a:lnTo>
                  <a:lnTo>
                    <a:pt x="548" y="298"/>
                  </a:lnTo>
                  <a:lnTo>
                    <a:pt x="548" y="296"/>
                  </a:lnTo>
                  <a:lnTo>
                    <a:pt x="548" y="293"/>
                  </a:lnTo>
                  <a:lnTo>
                    <a:pt x="543" y="291"/>
                  </a:lnTo>
                  <a:lnTo>
                    <a:pt x="545" y="288"/>
                  </a:lnTo>
                  <a:lnTo>
                    <a:pt x="548" y="285"/>
                  </a:lnTo>
                  <a:lnTo>
                    <a:pt x="548" y="283"/>
                  </a:lnTo>
                  <a:lnTo>
                    <a:pt x="548" y="280"/>
                  </a:lnTo>
                  <a:lnTo>
                    <a:pt x="545" y="278"/>
                  </a:lnTo>
                  <a:lnTo>
                    <a:pt x="545" y="275"/>
                  </a:lnTo>
                  <a:lnTo>
                    <a:pt x="548" y="273"/>
                  </a:lnTo>
                  <a:lnTo>
                    <a:pt x="550" y="268"/>
                  </a:lnTo>
                  <a:lnTo>
                    <a:pt x="553" y="263"/>
                  </a:lnTo>
                  <a:lnTo>
                    <a:pt x="550" y="260"/>
                  </a:lnTo>
                  <a:lnTo>
                    <a:pt x="550" y="257"/>
                  </a:lnTo>
                  <a:lnTo>
                    <a:pt x="550" y="255"/>
                  </a:lnTo>
                  <a:lnTo>
                    <a:pt x="550" y="252"/>
                  </a:lnTo>
                  <a:lnTo>
                    <a:pt x="553" y="252"/>
                  </a:lnTo>
                  <a:lnTo>
                    <a:pt x="553" y="250"/>
                  </a:lnTo>
                  <a:lnTo>
                    <a:pt x="555" y="250"/>
                  </a:lnTo>
                  <a:lnTo>
                    <a:pt x="555" y="247"/>
                  </a:lnTo>
                  <a:lnTo>
                    <a:pt x="555" y="245"/>
                  </a:lnTo>
                  <a:lnTo>
                    <a:pt x="553" y="242"/>
                  </a:lnTo>
                  <a:lnTo>
                    <a:pt x="550" y="240"/>
                  </a:lnTo>
                  <a:lnTo>
                    <a:pt x="550" y="237"/>
                  </a:lnTo>
                  <a:lnTo>
                    <a:pt x="553" y="232"/>
                  </a:lnTo>
                  <a:lnTo>
                    <a:pt x="555" y="232"/>
                  </a:lnTo>
                  <a:lnTo>
                    <a:pt x="558" y="229"/>
                  </a:lnTo>
                  <a:lnTo>
                    <a:pt x="560" y="227"/>
                  </a:lnTo>
                  <a:lnTo>
                    <a:pt x="558" y="227"/>
                  </a:lnTo>
                  <a:lnTo>
                    <a:pt x="555" y="227"/>
                  </a:lnTo>
                  <a:lnTo>
                    <a:pt x="553" y="224"/>
                  </a:lnTo>
                  <a:lnTo>
                    <a:pt x="550" y="222"/>
                  </a:lnTo>
                  <a:lnTo>
                    <a:pt x="550" y="219"/>
                  </a:lnTo>
                  <a:lnTo>
                    <a:pt x="553" y="217"/>
                  </a:lnTo>
                  <a:lnTo>
                    <a:pt x="555" y="217"/>
                  </a:lnTo>
                  <a:lnTo>
                    <a:pt x="555" y="214"/>
                  </a:lnTo>
                  <a:lnTo>
                    <a:pt x="553" y="214"/>
                  </a:lnTo>
                  <a:lnTo>
                    <a:pt x="553" y="209"/>
                  </a:lnTo>
                  <a:lnTo>
                    <a:pt x="550" y="209"/>
                  </a:lnTo>
                  <a:lnTo>
                    <a:pt x="550" y="207"/>
                  </a:lnTo>
                  <a:lnTo>
                    <a:pt x="548" y="204"/>
                  </a:lnTo>
                  <a:lnTo>
                    <a:pt x="550" y="201"/>
                  </a:lnTo>
                  <a:lnTo>
                    <a:pt x="553" y="199"/>
                  </a:lnTo>
                  <a:lnTo>
                    <a:pt x="555" y="196"/>
                  </a:lnTo>
                  <a:lnTo>
                    <a:pt x="553" y="194"/>
                  </a:lnTo>
                  <a:lnTo>
                    <a:pt x="548" y="194"/>
                  </a:lnTo>
                  <a:lnTo>
                    <a:pt x="545" y="191"/>
                  </a:lnTo>
                  <a:lnTo>
                    <a:pt x="545" y="189"/>
                  </a:lnTo>
                  <a:lnTo>
                    <a:pt x="548" y="184"/>
                  </a:lnTo>
                  <a:lnTo>
                    <a:pt x="545" y="181"/>
                  </a:lnTo>
                  <a:lnTo>
                    <a:pt x="543" y="181"/>
                  </a:lnTo>
                  <a:lnTo>
                    <a:pt x="540" y="181"/>
                  </a:lnTo>
                  <a:lnTo>
                    <a:pt x="540" y="179"/>
                  </a:lnTo>
                  <a:lnTo>
                    <a:pt x="540" y="176"/>
                  </a:lnTo>
                  <a:lnTo>
                    <a:pt x="543" y="179"/>
                  </a:lnTo>
                  <a:lnTo>
                    <a:pt x="545" y="176"/>
                  </a:lnTo>
                  <a:lnTo>
                    <a:pt x="545" y="173"/>
                  </a:lnTo>
                  <a:lnTo>
                    <a:pt x="543" y="171"/>
                  </a:lnTo>
                  <a:lnTo>
                    <a:pt x="543" y="168"/>
                  </a:lnTo>
                  <a:lnTo>
                    <a:pt x="543" y="163"/>
                  </a:lnTo>
                  <a:lnTo>
                    <a:pt x="545" y="161"/>
                  </a:lnTo>
                  <a:lnTo>
                    <a:pt x="545" y="158"/>
                  </a:lnTo>
                  <a:lnTo>
                    <a:pt x="545" y="156"/>
                  </a:lnTo>
                  <a:lnTo>
                    <a:pt x="543" y="153"/>
                  </a:lnTo>
                  <a:lnTo>
                    <a:pt x="538" y="153"/>
                  </a:lnTo>
                  <a:lnTo>
                    <a:pt x="538" y="148"/>
                  </a:lnTo>
                  <a:lnTo>
                    <a:pt x="538" y="145"/>
                  </a:lnTo>
                  <a:lnTo>
                    <a:pt x="538" y="143"/>
                  </a:lnTo>
                  <a:lnTo>
                    <a:pt x="538" y="140"/>
                  </a:lnTo>
                  <a:lnTo>
                    <a:pt x="540" y="138"/>
                  </a:lnTo>
                  <a:lnTo>
                    <a:pt x="543" y="138"/>
                  </a:lnTo>
                  <a:lnTo>
                    <a:pt x="548" y="138"/>
                  </a:lnTo>
                  <a:lnTo>
                    <a:pt x="550" y="138"/>
                  </a:lnTo>
                  <a:lnTo>
                    <a:pt x="555" y="140"/>
                  </a:lnTo>
                  <a:lnTo>
                    <a:pt x="558" y="140"/>
                  </a:lnTo>
                  <a:lnTo>
                    <a:pt x="560" y="140"/>
                  </a:lnTo>
                  <a:lnTo>
                    <a:pt x="563" y="138"/>
                  </a:lnTo>
                  <a:lnTo>
                    <a:pt x="563" y="133"/>
                  </a:lnTo>
                  <a:lnTo>
                    <a:pt x="566" y="125"/>
                  </a:lnTo>
                  <a:lnTo>
                    <a:pt x="566" y="123"/>
                  </a:lnTo>
                  <a:lnTo>
                    <a:pt x="566" y="117"/>
                  </a:lnTo>
                  <a:lnTo>
                    <a:pt x="568" y="117"/>
                  </a:lnTo>
                  <a:lnTo>
                    <a:pt x="571" y="115"/>
                  </a:lnTo>
                  <a:lnTo>
                    <a:pt x="576" y="115"/>
                  </a:lnTo>
                  <a:lnTo>
                    <a:pt x="578" y="115"/>
                  </a:lnTo>
                  <a:lnTo>
                    <a:pt x="578" y="112"/>
                  </a:lnTo>
                  <a:lnTo>
                    <a:pt x="578" y="107"/>
                  </a:lnTo>
                  <a:lnTo>
                    <a:pt x="581" y="105"/>
                  </a:lnTo>
                  <a:lnTo>
                    <a:pt x="583" y="102"/>
                  </a:lnTo>
                  <a:lnTo>
                    <a:pt x="588" y="100"/>
                  </a:lnTo>
                  <a:lnTo>
                    <a:pt x="588" y="97"/>
                  </a:lnTo>
                  <a:lnTo>
                    <a:pt x="591" y="92"/>
                  </a:lnTo>
                  <a:lnTo>
                    <a:pt x="594" y="90"/>
                  </a:lnTo>
                  <a:lnTo>
                    <a:pt x="596" y="87"/>
                  </a:lnTo>
                  <a:lnTo>
                    <a:pt x="601" y="87"/>
                  </a:lnTo>
                  <a:lnTo>
                    <a:pt x="604" y="90"/>
                  </a:lnTo>
                  <a:lnTo>
                    <a:pt x="606" y="90"/>
                  </a:lnTo>
                  <a:lnTo>
                    <a:pt x="606" y="92"/>
                  </a:lnTo>
                  <a:lnTo>
                    <a:pt x="609" y="92"/>
                  </a:lnTo>
                  <a:lnTo>
                    <a:pt x="611" y="95"/>
                  </a:lnTo>
                  <a:lnTo>
                    <a:pt x="614" y="95"/>
                  </a:lnTo>
                  <a:lnTo>
                    <a:pt x="616" y="97"/>
                  </a:lnTo>
                  <a:lnTo>
                    <a:pt x="619" y="97"/>
                  </a:lnTo>
                  <a:lnTo>
                    <a:pt x="619" y="100"/>
                  </a:lnTo>
                  <a:lnTo>
                    <a:pt x="622" y="102"/>
                  </a:lnTo>
                  <a:lnTo>
                    <a:pt x="624" y="105"/>
                  </a:lnTo>
                  <a:lnTo>
                    <a:pt x="627" y="110"/>
                  </a:lnTo>
                  <a:lnTo>
                    <a:pt x="627" y="112"/>
                  </a:lnTo>
                  <a:lnTo>
                    <a:pt x="629" y="115"/>
                  </a:lnTo>
                  <a:lnTo>
                    <a:pt x="629" y="120"/>
                  </a:lnTo>
                  <a:lnTo>
                    <a:pt x="632" y="123"/>
                  </a:lnTo>
                  <a:lnTo>
                    <a:pt x="634" y="125"/>
                  </a:lnTo>
                  <a:lnTo>
                    <a:pt x="637" y="128"/>
                  </a:lnTo>
                  <a:lnTo>
                    <a:pt x="639" y="128"/>
                  </a:lnTo>
                  <a:lnTo>
                    <a:pt x="642" y="130"/>
                  </a:lnTo>
                  <a:lnTo>
                    <a:pt x="644" y="130"/>
                  </a:lnTo>
                  <a:lnTo>
                    <a:pt x="650" y="130"/>
                  </a:lnTo>
                  <a:lnTo>
                    <a:pt x="655" y="128"/>
                  </a:lnTo>
                  <a:lnTo>
                    <a:pt x="657" y="128"/>
                  </a:lnTo>
                  <a:lnTo>
                    <a:pt x="660" y="128"/>
                  </a:lnTo>
                  <a:lnTo>
                    <a:pt x="662" y="130"/>
                  </a:lnTo>
                  <a:lnTo>
                    <a:pt x="667" y="130"/>
                  </a:lnTo>
                  <a:lnTo>
                    <a:pt x="667" y="133"/>
                  </a:lnTo>
                  <a:lnTo>
                    <a:pt x="670" y="133"/>
                  </a:lnTo>
                  <a:lnTo>
                    <a:pt x="672" y="133"/>
                  </a:lnTo>
                  <a:lnTo>
                    <a:pt x="678" y="130"/>
                  </a:lnTo>
                  <a:lnTo>
                    <a:pt x="680" y="128"/>
                  </a:lnTo>
                  <a:lnTo>
                    <a:pt x="683" y="128"/>
                  </a:lnTo>
                  <a:lnTo>
                    <a:pt x="685" y="130"/>
                  </a:lnTo>
                  <a:lnTo>
                    <a:pt x="688" y="133"/>
                  </a:lnTo>
                  <a:lnTo>
                    <a:pt x="690" y="135"/>
                  </a:lnTo>
                  <a:lnTo>
                    <a:pt x="693" y="138"/>
                  </a:lnTo>
                  <a:lnTo>
                    <a:pt x="693" y="140"/>
                  </a:lnTo>
                  <a:lnTo>
                    <a:pt x="695" y="143"/>
                  </a:lnTo>
                  <a:lnTo>
                    <a:pt x="698" y="145"/>
                  </a:lnTo>
                  <a:lnTo>
                    <a:pt x="700" y="145"/>
                  </a:lnTo>
                  <a:lnTo>
                    <a:pt x="703" y="145"/>
                  </a:lnTo>
                  <a:lnTo>
                    <a:pt x="703" y="143"/>
                  </a:lnTo>
                  <a:lnTo>
                    <a:pt x="703" y="140"/>
                  </a:lnTo>
                  <a:lnTo>
                    <a:pt x="703" y="138"/>
                  </a:lnTo>
                  <a:lnTo>
                    <a:pt x="700" y="135"/>
                  </a:lnTo>
                  <a:lnTo>
                    <a:pt x="700" y="133"/>
                  </a:lnTo>
                  <a:lnTo>
                    <a:pt x="700" y="128"/>
                  </a:lnTo>
                  <a:lnTo>
                    <a:pt x="700" y="125"/>
                  </a:lnTo>
                  <a:lnTo>
                    <a:pt x="700" y="123"/>
                  </a:lnTo>
                  <a:lnTo>
                    <a:pt x="700" y="120"/>
                  </a:lnTo>
                  <a:lnTo>
                    <a:pt x="700" y="117"/>
                  </a:lnTo>
                  <a:lnTo>
                    <a:pt x="700" y="115"/>
                  </a:lnTo>
                  <a:lnTo>
                    <a:pt x="700" y="112"/>
                  </a:lnTo>
                  <a:lnTo>
                    <a:pt x="700" y="110"/>
                  </a:lnTo>
                  <a:lnTo>
                    <a:pt x="700" y="107"/>
                  </a:lnTo>
                  <a:lnTo>
                    <a:pt x="700" y="105"/>
                  </a:lnTo>
                  <a:lnTo>
                    <a:pt x="700" y="102"/>
                  </a:lnTo>
                  <a:lnTo>
                    <a:pt x="700" y="100"/>
                  </a:lnTo>
                  <a:lnTo>
                    <a:pt x="700" y="95"/>
                  </a:lnTo>
                  <a:lnTo>
                    <a:pt x="703" y="92"/>
                  </a:lnTo>
                  <a:lnTo>
                    <a:pt x="703" y="90"/>
                  </a:lnTo>
                  <a:lnTo>
                    <a:pt x="703" y="87"/>
                  </a:lnTo>
                  <a:lnTo>
                    <a:pt x="706" y="84"/>
                  </a:lnTo>
                  <a:lnTo>
                    <a:pt x="708" y="84"/>
                  </a:lnTo>
                  <a:lnTo>
                    <a:pt x="711" y="87"/>
                  </a:lnTo>
                  <a:lnTo>
                    <a:pt x="713" y="87"/>
                  </a:lnTo>
                  <a:lnTo>
                    <a:pt x="716" y="84"/>
                  </a:lnTo>
                  <a:lnTo>
                    <a:pt x="718" y="82"/>
                  </a:lnTo>
                  <a:lnTo>
                    <a:pt x="721" y="79"/>
                  </a:lnTo>
                  <a:lnTo>
                    <a:pt x="723" y="79"/>
                  </a:lnTo>
                  <a:lnTo>
                    <a:pt x="726" y="77"/>
                  </a:lnTo>
                  <a:lnTo>
                    <a:pt x="728" y="77"/>
                  </a:lnTo>
                  <a:lnTo>
                    <a:pt x="734" y="79"/>
                  </a:lnTo>
                  <a:lnTo>
                    <a:pt x="736" y="79"/>
                  </a:lnTo>
                  <a:lnTo>
                    <a:pt x="739" y="77"/>
                  </a:lnTo>
                  <a:lnTo>
                    <a:pt x="741" y="74"/>
                  </a:lnTo>
                  <a:lnTo>
                    <a:pt x="744" y="72"/>
                  </a:lnTo>
                  <a:lnTo>
                    <a:pt x="749" y="72"/>
                  </a:lnTo>
                  <a:lnTo>
                    <a:pt x="756" y="67"/>
                  </a:lnTo>
                  <a:lnTo>
                    <a:pt x="759" y="67"/>
                  </a:lnTo>
                  <a:lnTo>
                    <a:pt x="764" y="64"/>
                  </a:lnTo>
                  <a:lnTo>
                    <a:pt x="767" y="62"/>
                  </a:lnTo>
                  <a:lnTo>
                    <a:pt x="774" y="59"/>
                  </a:lnTo>
                  <a:lnTo>
                    <a:pt x="790" y="56"/>
                  </a:lnTo>
                  <a:lnTo>
                    <a:pt x="795" y="56"/>
                  </a:lnTo>
                  <a:lnTo>
                    <a:pt x="797" y="56"/>
                  </a:lnTo>
                  <a:lnTo>
                    <a:pt x="797" y="54"/>
                  </a:lnTo>
                  <a:lnTo>
                    <a:pt x="810" y="67"/>
                  </a:lnTo>
                  <a:lnTo>
                    <a:pt x="813" y="69"/>
                  </a:lnTo>
                  <a:lnTo>
                    <a:pt x="813" y="67"/>
                  </a:lnTo>
                  <a:lnTo>
                    <a:pt x="820" y="67"/>
                  </a:lnTo>
                  <a:lnTo>
                    <a:pt x="825" y="67"/>
                  </a:lnTo>
                  <a:lnTo>
                    <a:pt x="828" y="67"/>
                  </a:lnTo>
                  <a:lnTo>
                    <a:pt x="828" y="64"/>
                  </a:lnTo>
                  <a:lnTo>
                    <a:pt x="830" y="62"/>
                  </a:lnTo>
                  <a:lnTo>
                    <a:pt x="833" y="59"/>
                  </a:lnTo>
                  <a:lnTo>
                    <a:pt x="835" y="56"/>
                  </a:lnTo>
                  <a:lnTo>
                    <a:pt x="838" y="59"/>
                  </a:lnTo>
                  <a:lnTo>
                    <a:pt x="841" y="62"/>
                  </a:lnTo>
                  <a:lnTo>
                    <a:pt x="843" y="64"/>
                  </a:lnTo>
                  <a:lnTo>
                    <a:pt x="846" y="64"/>
                  </a:lnTo>
                  <a:lnTo>
                    <a:pt x="848" y="64"/>
                  </a:lnTo>
                  <a:lnTo>
                    <a:pt x="851" y="62"/>
                  </a:lnTo>
                  <a:lnTo>
                    <a:pt x="853" y="62"/>
                  </a:lnTo>
                  <a:lnTo>
                    <a:pt x="856" y="62"/>
                  </a:lnTo>
                  <a:lnTo>
                    <a:pt x="858" y="62"/>
                  </a:lnTo>
                  <a:lnTo>
                    <a:pt x="861" y="64"/>
                  </a:lnTo>
                  <a:lnTo>
                    <a:pt x="861" y="67"/>
                  </a:lnTo>
                  <a:lnTo>
                    <a:pt x="889" y="69"/>
                  </a:lnTo>
                  <a:lnTo>
                    <a:pt x="874" y="34"/>
                  </a:lnTo>
                  <a:lnTo>
                    <a:pt x="902" y="31"/>
                  </a:lnTo>
                  <a:lnTo>
                    <a:pt x="902" y="36"/>
                  </a:lnTo>
                  <a:lnTo>
                    <a:pt x="902" y="39"/>
                  </a:lnTo>
                  <a:lnTo>
                    <a:pt x="902" y="41"/>
                  </a:lnTo>
                  <a:lnTo>
                    <a:pt x="904" y="44"/>
                  </a:lnTo>
                  <a:lnTo>
                    <a:pt x="907" y="49"/>
                  </a:lnTo>
                  <a:lnTo>
                    <a:pt x="912" y="56"/>
                  </a:lnTo>
                  <a:lnTo>
                    <a:pt x="912" y="59"/>
                  </a:lnTo>
                  <a:lnTo>
                    <a:pt x="914" y="62"/>
                  </a:lnTo>
                  <a:lnTo>
                    <a:pt x="919" y="64"/>
                  </a:lnTo>
                  <a:lnTo>
                    <a:pt x="919" y="67"/>
                  </a:lnTo>
                  <a:lnTo>
                    <a:pt x="919" y="72"/>
                  </a:lnTo>
                  <a:lnTo>
                    <a:pt x="922" y="79"/>
                  </a:lnTo>
                  <a:lnTo>
                    <a:pt x="925" y="82"/>
                  </a:lnTo>
                  <a:lnTo>
                    <a:pt x="927" y="82"/>
                  </a:lnTo>
                  <a:lnTo>
                    <a:pt x="930" y="84"/>
                  </a:lnTo>
                  <a:lnTo>
                    <a:pt x="930" y="87"/>
                  </a:lnTo>
                  <a:lnTo>
                    <a:pt x="932" y="87"/>
                  </a:lnTo>
                  <a:lnTo>
                    <a:pt x="932" y="84"/>
                  </a:lnTo>
                  <a:lnTo>
                    <a:pt x="930" y="82"/>
                  </a:lnTo>
                  <a:lnTo>
                    <a:pt x="930" y="79"/>
                  </a:lnTo>
                  <a:lnTo>
                    <a:pt x="930" y="74"/>
                  </a:lnTo>
                  <a:lnTo>
                    <a:pt x="935" y="69"/>
                  </a:lnTo>
                  <a:lnTo>
                    <a:pt x="940" y="67"/>
                  </a:lnTo>
                  <a:lnTo>
                    <a:pt x="945" y="59"/>
                  </a:lnTo>
                  <a:lnTo>
                    <a:pt x="947" y="56"/>
                  </a:lnTo>
                  <a:lnTo>
                    <a:pt x="978" y="46"/>
                  </a:lnTo>
                  <a:lnTo>
                    <a:pt x="996" y="21"/>
                  </a:lnTo>
                  <a:lnTo>
                    <a:pt x="996" y="18"/>
                  </a:lnTo>
                  <a:lnTo>
                    <a:pt x="993" y="16"/>
                  </a:lnTo>
                  <a:lnTo>
                    <a:pt x="993" y="13"/>
                  </a:lnTo>
                  <a:lnTo>
                    <a:pt x="993" y="11"/>
                  </a:lnTo>
                  <a:lnTo>
                    <a:pt x="993" y="8"/>
                  </a:lnTo>
                  <a:lnTo>
                    <a:pt x="993" y="6"/>
                  </a:lnTo>
                  <a:lnTo>
                    <a:pt x="993" y="3"/>
                  </a:lnTo>
                  <a:lnTo>
                    <a:pt x="996" y="0"/>
                  </a:lnTo>
                  <a:lnTo>
                    <a:pt x="998" y="0"/>
                  </a:lnTo>
                  <a:lnTo>
                    <a:pt x="1001" y="0"/>
                  </a:lnTo>
                  <a:lnTo>
                    <a:pt x="1003" y="0"/>
                  </a:lnTo>
                  <a:lnTo>
                    <a:pt x="1006" y="0"/>
                  </a:lnTo>
                  <a:lnTo>
                    <a:pt x="1009" y="0"/>
                  </a:lnTo>
                  <a:lnTo>
                    <a:pt x="1011" y="3"/>
                  </a:lnTo>
                  <a:lnTo>
                    <a:pt x="1014" y="6"/>
                  </a:lnTo>
                  <a:lnTo>
                    <a:pt x="1019" y="6"/>
                  </a:lnTo>
                  <a:lnTo>
                    <a:pt x="1021" y="6"/>
                  </a:lnTo>
                  <a:lnTo>
                    <a:pt x="1024" y="6"/>
                  </a:lnTo>
                  <a:lnTo>
                    <a:pt x="1029" y="8"/>
                  </a:lnTo>
                  <a:lnTo>
                    <a:pt x="1031" y="6"/>
                  </a:lnTo>
                  <a:lnTo>
                    <a:pt x="1034" y="6"/>
                  </a:lnTo>
                  <a:lnTo>
                    <a:pt x="1037" y="6"/>
                  </a:lnTo>
                  <a:lnTo>
                    <a:pt x="1042" y="6"/>
                  </a:lnTo>
                  <a:lnTo>
                    <a:pt x="1077" y="34"/>
                  </a:lnTo>
                  <a:lnTo>
                    <a:pt x="1037" y="69"/>
                  </a:lnTo>
                  <a:lnTo>
                    <a:pt x="1049" y="112"/>
                  </a:lnTo>
                  <a:lnTo>
                    <a:pt x="1065" y="120"/>
                  </a:lnTo>
                  <a:lnTo>
                    <a:pt x="1065" y="123"/>
                  </a:lnTo>
                  <a:lnTo>
                    <a:pt x="1065" y="125"/>
                  </a:lnTo>
                  <a:lnTo>
                    <a:pt x="1065" y="128"/>
                  </a:lnTo>
                  <a:lnTo>
                    <a:pt x="1065" y="133"/>
                  </a:lnTo>
                  <a:lnTo>
                    <a:pt x="1067" y="135"/>
                  </a:lnTo>
                  <a:lnTo>
                    <a:pt x="1072" y="138"/>
                  </a:lnTo>
                  <a:lnTo>
                    <a:pt x="1075" y="138"/>
                  </a:lnTo>
                  <a:lnTo>
                    <a:pt x="1080" y="143"/>
                  </a:lnTo>
                  <a:lnTo>
                    <a:pt x="1085" y="148"/>
                  </a:lnTo>
                  <a:lnTo>
                    <a:pt x="1087" y="151"/>
                  </a:lnTo>
                  <a:lnTo>
                    <a:pt x="1090" y="153"/>
                  </a:lnTo>
                  <a:lnTo>
                    <a:pt x="1093" y="156"/>
                  </a:lnTo>
                  <a:lnTo>
                    <a:pt x="1095" y="158"/>
                  </a:lnTo>
                  <a:lnTo>
                    <a:pt x="1098" y="161"/>
                  </a:lnTo>
                  <a:lnTo>
                    <a:pt x="1098" y="163"/>
                  </a:lnTo>
                  <a:lnTo>
                    <a:pt x="1100" y="163"/>
                  </a:lnTo>
                  <a:lnTo>
                    <a:pt x="1100" y="166"/>
                  </a:lnTo>
                  <a:lnTo>
                    <a:pt x="1100" y="168"/>
                  </a:lnTo>
                  <a:lnTo>
                    <a:pt x="1103" y="168"/>
                  </a:lnTo>
                  <a:lnTo>
                    <a:pt x="1105" y="171"/>
                  </a:lnTo>
                  <a:lnTo>
                    <a:pt x="1105" y="173"/>
                  </a:lnTo>
                  <a:lnTo>
                    <a:pt x="1108" y="176"/>
                  </a:lnTo>
                  <a:lnTo>
                    <a:pt x="1108" y="179"/>
                  </a:lnTo>
                  <a:lnTo>
                    <a:pt x="1110" y="181"/>
                  </a:lnTo>
                  <a:lnTo>
                    <a:pt x="1108" y="184"/>
                  </a:lnTo>
                  <a:lnTo>
                    <a:pt x="1110" y="186"/>
                  </a:lnTo>
                  <a:lnTo>
                    <a:pt x="1115" y="191"/>
                  </a:lnTo>
                  <a:lnTo>
                    <a:pt x="1121" y="194"/>
                  </a:lnTo>
                  <a:lnTo>
                    <a:pt x="1123" y="199"/>
                  </a:lnTo>
                  <a:lnTo>
                    <a:pt x="1123" y="204"/>
                  </a:lnTo>
                  <a:lnTo>
                    <a:pt x="1126" y="207"/>
                  </a:lnTo>
                  <a:lnTo>
                    <a:pt x="1128" y="209"/>
                  </a:lnTo>
                  <a:lnTo>
                    <a:pt x="1131" y="209"/>
                  </a:lnTo>
                  <a:lnTo>
                    <a:pt x="1133" y="209"/>
                  </a:lnTo>
                  <a:lnTo>
                    <a:pt x="1136" y="209"/>
                  </a:lnTo>
                  <a:lnTo>
                    <a:pt x="1138" y="209"/>
                  </a:lnTo>
                  <a:lnTo>
                    <a:pt x="1138" y="212"/>
                  </a:lnTo>
                  <a:lnTo>
                    <a:pt x="1138" y="214"/>
                  </a:lnTo>
                  <a:lnTo>
                    <a:pt x="1141" y="214"/>
                  </a:lnTo>
                  <a:lnTo>
                    <a:pt x="1146" y="219"/>
                  </a:lnTo>
                  <a:lnTo>
                    <a:pt x="1164" y="252"/>
                  </a:lnTo>
                  <a:lnTo>
                    <a:pt x="1169" y="263"/>
                  </a:lnTo>
                  <a:lnTo>
                    <a:pt x="1171" y="265"/>
                  </a:lnTo>
                  <a:lnTo>
                    <a:pt x="1174" y="268"/>
                  </a:lnTo>
                  <a:lnTo>
                    <a:pt x="1177" y="270"/>
                  </a:lnTo>
                  <a:lnTo>
                    <a:pt x="1177" y="273"/>
                  </a:lnTo>
                  <a:lnTo>
                    <a:pt x="1177" y="278"/>
                  </a:lnTo>
                  <a:lnTo>
                    <a:pt x="1177" y="280"/>
                  </a:lnTo>
                  <a:lnTo>
                    <a:pt x="1179" y="283"/>
                  </a:lnTo>
                  <a:lnTo>
                    <a:pt x="1197" y="293"/>
                  </a:lnTo>
                  <a:lnTo>
                    <a:pt x="1199" y="293"/>
                  </a:lnTo>
                  <a:lnTo>
                    <a:pt x="1202" y="293"/>
                  </a:lnTo>
                  <a:lnTo>
                    <a:pt x="1205" y="296"/>
                  </a:lnTo>
                  <a:lnTo>
                    <a:pt x="1210" y="296"/>
                  </a:lnTo>
                  <a:lnTo>
                    <a:pt x="1212" y="296"/>
                  </a:lnTo>
                  <a:lnTo>
                    <a:pt x="1215" y="298"/>
                  </a:lnTo>
                  <a:lnTo>
                    <a:pt x="1217" y="298"/>
                  </a:lnTo>
                  <a:lnTo>
                    <a:pt x="1220" y="301"/>
                  </a:lnTo>
                  <a:lnTo>
                    <a:pt x="1222" y="296"/>
                  </a:lnTo>
                  <a:lnTo>
                    <a:pt x="1225" y="298"/>
                  </a:lnTo>
                  <a:lnTo>
                    <a:pt x="1238" y="303"/>
                  </a:lnTo>
                  <a:lnTo>
                    <a:pt x="1250" y="311"/>
                  </a:lnTo>
                  <a:lnTo>
                    <a:pt x="1253" y="311"/>
                  </a:lnTo>
                  <a:lnTo>
                    <a:pt x="1266" y="319"/>
                  </a:lnTo>
                  <a:lnTo>
                    <a:pt x="1276" y="326"/>
                  </a:lnTo>
                  <a:lnTo>
                    <a:pt x="1289" y="331"/>
                  </a:lnTo>
                  <a:lnTo>
                    <a:pt x="1309" y="344"/>
                  </a:lnTo>
                  <a:lnTo>
                    <a:pt x="1319" y="349"/>
                  </a:lnTo>
                  <a:lnTo>
                    <a:pt x="1327" y="352"/>
                  </a:lnTo>
                  <a:lnTo>
                    <a:pt x="1329" y="352"/>
                  </a:lnTo>
                  <a:lnTo>
                    <a:pt x="1342" y="352"/>
                  </a:lnTo>
                  <a:lnTo>
                    <a:pt x="1357" y="354"/>
                  </a:lnTo>
                  <a:lnTo>
                    <a:pt x="1365" y="354"/>
                  </a:lnTo>
                  <a:lnTo>
                    <a:pt x="1378" y="354"/>
                  </a:lnTo>
                  <a:lnTo>
                    <a:pt x="1378" y="357"/>
                  </a:lnTo>
                  <a:lnTo>
                    <a:pt x="1375" y="357"/>
                  </a:lnTo>
                  <a:lnTo>
                    <a:pt x="1375" y="359"/>
                  </a:lnTo>
                  <a:lnTo>
                    <a:pt x="1375" y="362"/>
                  </a:lnTo>
                  <a:lnTo>
                    <a:pt x="1375" y="364"/>
                  </a:lnTo>
                  <a:lnTo>
                    <a:pt x="1378" y="367"/>
                  </a:lnTo>
                  <a:lnTo>
                    <a:pt x="1378" y="369"/>
                  </a:lnTo>
                  <a:lnTo>
                    <a:pt x="1383" y="372"/>
                  </a:lnTo>
                  <a:lnTo>
                    <a:pt x="1385" y="375"/>
                  </a:lnTo>
                  <a:lnTo>
                    <a:pt x="1390" y="377"/>
                  </a:lnTo>
                  <a:lnTo>
                    <a:pt x="1393" y="377"/>
                  </a:lnTo>
                  <a:lnTo>
                    <a:pt x="1395" y="380"/>
                  </a:lnTo>
                  <a:lnTo>
                    <a:pt x="1398" y="382"/>
                  </a:lnTo>
                  <a:lnTo>
                    <a:pt x="1401" y="382"/>
                  </a:lnTo>
                  <a:lnTo>
                    <a:pt x="1403" y="382"/>
                  </a:lnTo>
                  <a:lnTo>
                    <a:pt x="1406" y="385"/>
                  </a:lnTo>
                  <a:lnTo>
                    <a:pt x="1411" y="385"/>
                  </a:lnTo>
                  <a:lnTo>
                    <a:pt x="1413" y="387"/>
                  </a:lnTo>
                  <a:lnTo>
                    <a:pt x="1416" y="390"/>
                  </a:lnTo>
                  <a:lnTo>
                    <a:pt x="1418" y="390"/>
                  </a:lnTo>
                  <a:lnTo>
                    <a:pt x="1421" y="392"/>
                  </a:lnTo>
                  <a:lnTo>
                    <a:pt x="1426" y="395"/>
                  </a:lnTo>
                  <a:lnTo>
                    <a:pt x="1423" y="395"/>
                  </a:lnTo>
                  <a:lnTo>
                    <a:pt x="1421" y="395"/>
                  </a:lnTo>
                  <a:lnTo>
                    <a:pt x="1418" y="397"/>
                  </a:lnTo>
                  <a:lnTo>
                    <a:pt x="1418" y="400"/>
                  </a:lnTo>
                  <a:lnTo>
                    <a:pt x="1416" y="403"/>
                  </a:lnTo>
                  <a:lnTo>
                    <a:pt x="1411" y="403"/>
                  </a:lnTo>
                  <a:lnTo>
                    <a:pt x="1408" y="403"/>
                  </a:lnTo>
                  <a:lnTo>
                    <a:pt x="1406" y="400"/>
                  </a:lnTo>
                  <a:lnTo>
                    <a:pt x="1403" y="397"/>
                  </a:lnTo>
                  <a:lnTo>
                    <a:pt x="1401" y="397"/>
                  </a:lnTo>
                  <a:lnTo>
                    <a:pt x="1401" y="395"/>
                  </a:lnTo>
                  <a:lnTo>
                    <a:pt x="1395" y="392"/>
                  </a:lnTo>
                  <a:lnTo>
                    <a:pt x="1393" y="392"/>
                  </a:lnTo>
                  <a:lnTo>
                    <a:pt x="1390" y="392"/>
                  </a:lnTo>
                  <a:lnTo>
                    <a:pt x="1388" y="392"/>
                  </a:lnTo>
                  <a:lnTo>
                    <a:pt x="1383" y="395"/>
                  </a:lnTo>
                  <a:lnTo>
                    <a:pt x="1380" y="395"/>
                  </a:lnTo>
                  <a:lnTo>
                    <a:pt x="1380" y="397"/>
                  </a:lnTo>
                  <a:lnTo>
                    <a:pt x="1378" y="397"/>
                  </a:lnTo>
                  <a:lnTo>
                    <a:pt x="1373" y="397"/>
                  </a:lnTo>
                  <a:lnTo>
                    <a:pt x="1370" y="397"/>
                  </a:lnTo>
                  <a:lnTo>
                    <a:pt x="1367" y="400"/>
                  </a:lnTo>
                  <a:lnTo>
                    <a:pt x="1367" y="403"/>
                  </a:lnTo>
                  <a:lnTo>
                    <a:pt x="1367" y="405"/>
                  </a:lnTo>
                  <a:lnTo>
                    <a:pt x="1367" y="408"/>
                  </a:lnTo>
                  <a:lnTo>
                    <a:pt x="1370" y="408"/>
                  </a:lnTo>
                  <a:lnTo>
                    <a:pt x="1373" y="410"/>
                  </a:lnTo>
                  <a:lnTo>
                    <a:pt x="1375" y="413"/>
                  </a:lnTo>
                  <a:lnTo>
                    <a:pt x="1380" y="413"/>
                  </a:lnTo>
                  <a:lnTo>
                    <a:pt x="1385" y="415"/>
                  </a:lnTo>
                  <a:lnTo>
                    <a:pt x="1388" y="418"/>
                  </a:lnTo>
                  <a:lnTo>
                    <a:pt x="1393" y="418"/>
                  </a:lnTo>
                  <a:lnTo>
                    <a:pt x="1395" y="420"/>
                  </a:lnTo>
                  <a:lnTo>
                    <a:pt x="1398" y="423"/>
                  </a:lnTo>
                  <a:lnTo>
                    <a:pt x="1401" y="428"/>
                  </a:lnTo>
                  <a:lnTo>
                    <a:pt x="1403" y="431"/>
                  </a:lnTo>
                  <a:lnTo>
                    <a:pt x="1406" y="433"/>
                  </a:lnTo>
                  <a:lnTo>
                    <a:pt x="1408" y="436"/>
                  </a:lnTo>
                  <a:lnTo>
                    <a:pt x="1411" y="436"/>
                  </a:lnTo>
                  <a:lnTo>
                    <a:pt x="1413" y="436"/>
                  </a:lnTo>
                  <a:lnTo>
                    <a:pt x="1416" y="438"/>
                  </a:lnTo>
                  <a:lnTo>
                    <a:pt x="1418" y="438"/>
                  </a:lnTo>
                  <a:lnTo>
                    <a:pt x="1421" y="438"/>
                  </a:lnTo>
                  <a:lnTo>
                    <a:pt x="1423" y="438"/>
                  </a:lnTo>
                  <a:lnTo>
                    <a:pt x="1426" y="438"/>
                  </a:lnTo>
                  <a:lnTo>
                    <a:pt x="1429" y="438"/>
                  </a:lnTo>
                  <a:lnTo>
                    <a:pt x="1431" y="438"/>
                  </a:lnTo>
                  <a:lnTo>
                    <a:pt x="1434" y="436"/>
                  </a:lnTo>
                  <a:lnTo>
                    <a:pt x="1436" y="438"/>
                  </a:lnTo>
                  <a:lnTo>
                    <a:pt x="1434" y="441"/>
                  </a:lnTo>
                  <a:lnTo>
                    <a:pt x="1436" y="443"/>
                  </a:lnTo>
                  <a:lnTo>
                    <a:pt x="1436" y="446"/>
                  </a:lnTo>
                  <a:lnTo>
                    <a:pt x="1439" y="446"/>
                  </a:lnTo>
                  <a:lnTo>
                    <a:pt x="1441" y="448"/>
                  </a:lnTo>
                  <a:lnTo>
                    <a:pt x="1444" y="448"/>
                  </a:lnTo>
                  <a:lnTo>
                    <a:pt x="1446" y="448"/>
                  </a:lnTo>
                  <a:lnTo>
                    <a:pt x="1449" y="448"/>
                  </a:lnTo>
                  <a:lnTo>
                    <a:pt x="1451" y="451"/>
                  </a:lnTo>
                  <a:lnTo>
                    <a:pt x="1454" y="451"/>
                  </a:lnTo>
                  <a:lnTo>
                    <a:pt x="1454" y="453"/>
                  </a:lnTo>
                  <a:lnTo>
                    <a:pt x="1457" y="451"/>
                  </a:lnTo>
                  <a:lnTo>
                    <a:pt x="1459" y="453"/>
                  </a:lnTo>
                  <a:lnTo>
                    <a:pt x="1462" y="456"/>
                  </a:lnTo>
                  <a:lnTo>
                    <a:pt x="1464" y="456"/>
                  </a:lnTo>
                  <a:lnTo>
                    <a:pt x="1467" y="459"/>
                  </a:lnTo>
                  <a:lnTo>
                    <a:pt x="1469" y="459"/>
                  </a:lnTo>
                  <a:lnTo>
                    <a:pt x="1472" y="464"/>
                  </a:lnTo>
                  <a:lnTo>
                    <a:pt x="1474" y="466"/>
                  </a:lnTo>
                  <a:lnTo>
                    <a:pt x="1477" y="469"/>
                  </a:lnTo>
                  <a:lnTo>
                    <a:pt x="1479" y="471"/>
                  </a:lnTo>
                  <a:lnTo>
                    <a:pt x="1482" y="474"/>
                  </a:lnTo>
                  <a:lnTo>
                    <a:pt x="1485" y="474"/>
                  </a:lnTo>
                  <a:lnTo>
                    <a:pt x="1487" y="476"/>
                  </a:lnTo>
                  <a:lnTo>
                    <a:pt x="1490" y="476"/>
                  </a:lnTo>
                  <a:lnTo>
                    <a:pt x="1492" y="476"/>
                  </a:lnTo>
                  <a:lnTo>
                    <a:pt x="1492" y="481"/>
                  </a:lnTo>
                  <a:lnTo>
                    <a:pt x="1492" y="484"/>
                  </a:lnTo>
                  <a:lnTo>
                    <a:pt x="1492" y="489"/>
                  </a:lnTo>
                  <a:lnTo>
                    <a:pt x="1495" y="492"/>
                  </a:lnTo>
                  <a:lnTo>
                    <a:pt x="1497" y="492"/>
                  </a:lnTo>
                  <a:lnTo>
                    <a:pt x="1502" y="492"/>
                  </a:lnTo>
                  <a:lnTo>
                    <a:pt x="1505" y="492"/>
                  </a:lnTo>
                  <a:lnTo>
                    <a:pt x="1507" y="494"/>
                  </a:lnTo>
                  <a:lnTo>
                    <a:pt x="1510" y="494"/>
                  </a:lnTo>
                  <a:lnTo>
                    <a:pt x="1513" y="497"/>
                  </a:lnTo>
                  <a:lnTo>
                    <a:pt x="1515" y="497"/>
                  </a:lnTo>
                  <a:lnTo>
                    <a:pt x="1518" y="499"/>
                  </a:lnTo>
                  <a:lnTo>
                    <a:pt x="1520" y="502"/>
                  </a:lnTo>
                  <a:lnTo>
                    <a:pt x="1523" y="504"/>
                  </a:lnTo>
                  <a:lnTo>
                    <a:pt x="1520" y="504"/>
                  </a:lnTo>
                  <a:lnTo>
                    <a:pt x="1515" y="504"/>
                  </a:lnTo>
                  <a:lnTo>
                    <a:pt x="1513" y="504"/>
                  </a:lnTo>
                  <a:lnTo>
                    <a:pt x="1510" y="502"/>
                  </a:lnTo>
                  <a:lnTo>
                    <a:pt x="1507" y="502"/>
                  </a:lnTo>
                  <a:lnTo>
                    <a:pt x="1505" y="499"/>
                  </a:lnTo>
                  <a:lnTo>
                    <a:pt x="1502" y="499"/>
                  </a:lnTo>
                  <a:lnTo>
                    <a:pt x="1502" y="502"/>
                  </a:lnTo>
                  <a:lnTo>
                    <a:pt x="1502" y="504"/>
                  </a:lnTo>
                  <a:lnTo>
                    <a:pt x="1502" y="507"/>
                  </a:lnTo>
                  <a:lnTo>
                    <a:pt x="1505" y="509"/>
                  </a:lnTo>
                  <a:lnTo>
                    <a:pt x="1505" y="512"/>
                  </a:lnTo>
                  <a:lnTo>
                    <a:pt x="1507" y="512"/>
                  </a:lnTo>
                  <a:lnTo>
                    <a:pt x="1507" y="515"/>
                  </a:lnTo>
                  <a:lnTo>
                    <a:pt x="1510" y="515"/>
                  </a:lnTo>
                  <a:lnTo>
                    <a:pt x="1513" y="517"/>
                  </a:lnTo>
                  <a:lnTo>
                    <a:pt x="1513" y="520"/>
                  </a:lnTo>
                  <a:lnTo>
                    <a:pt x="1515" y="520"/>
                  </a:lnTo>
                  <a:lnTo>
                    <a:pt x="1518" y="520"/>
                  </a:lnTo>
                  <a:lnTo>
                    <a:pt x="1518" y="522"/>
                  </a:lnTo>
                  <a:lnTo>
                    <a:pt x="1515" y="525"/>
                  </a:lnTo>
                  <a:lnTo>
                    <a:pt x="1513" y="527"/>
                  </a:lnTo>
                  <a:lnTo>
                    <a:pt x="1513" y="530"/>
                  </a:lnTo>
                  <a:lnTo>
                    <a:pt x="1513" y="535"/>
                  </a:lnTo>
                  <a:lnTo>
                    <a:pt x="1513" y="537"/>
                  </a:lnTo>
                  <a:lnTo>
                    <a:pt x="1515" y="540"/>
                  </a:lnTo>
                  <a:lnTo>
                    <a:pt x="1515" y="543"/>
                  </a:lnTo>
                  <a:lnTo>
                    <a:pt x="1515" y="545"/>
                  </a:lnTo>
                  <a:lnTo>
                    <a:pt x="1513" y="545"/>
                  </a:lnTo>
                  <a:lnTo>
                    <a:pt x="1513" y="548"/>
                  </a:lnTo>
                  <a:lnTo>
                    <a:pt x="1510" y="550"/>
                  </a:lnTo>
                  <a:lnTo>
                    <a:pt x="1507" y="550"/>
                  </a:lnTo>
                  <a:lnTo>
                    <a:pt x="1505" y="548"/>
                  </a:lnTo>
                  <a:lnTo>
                    <a:pt x="1502" y="548"/>
                  </a:lnTo>
                  <a:lnTo>
                    <a:pt x="1500" y="550"/>
                  </a:lnTo>
                  <a:lnTo>
                    <a:pt x="1497" y="550"/>
                  </a:lnTo>
                  <a:lnTo>
                    <a:pt x="1495" y="548"/>
                  </a:lnTo>
                  <a:lnTo>
                    <a:pt x="1492" y="548"/>
                  </a:lnTo>
                  <a:lnTo>
                    <a:pt x="1492" y="550"/>
                  </a:lnTo>
                  <a:lnTo>
                    <a:pt x="1490" y="550"/>
                  </a:lnTo>
                  <a:lnTo>
                    <a:pt x="1490" y="548"/>
                  </a:lnTo>
                  <a:lnTo>
                    <a:pt x="1487" y="548"/>
                  </a:lnTo>
                  <a:lnTo>
                    <a:pt x="1487" y="550"/>
                  </a:lnTo>
                  <a:lnTo>
                    <a:pt x="1485" y="550"/>
                  </a:lnTo>
                  <a:lnTo>
                    <a:pt x="1485" y="553"/>
                  </a:lnTo>
                  <a:lnTo>
                    <a:pt x="1485" y="555"/>
                  </a:lnTo>
                  <a:lnTo>
                    <a:pt x="1487" y="555"/>
                  </a:lnTo>
                  <a:lnTo>
                    <a:pt x="1487" y="558"/>
                  </a:lnTo>
                  <a:lnTo>
                    <a:pt x="1490" y="560"/>
                  </a:lnTo>
                  <a:lnTo>
                    <a:pt x="1490" y="563"/>
                  </a:lnTo>
                  <a:lnTo>
                    <a:pt x="1490" y="565"/>
                  </a:lnTo>
                  <a:lnTo>
                    <a:pt x="1490" y="568"/>
                  </a:lnTo>
                  <a:lnTo>
                    <a:pt x="1490" y="571"/>
                  </a:lnTo>
                  <a:lnTo>
                    <a:pt x="1490" y="573"/>
                  </a:lnTo>
                  <a:lnTo>
                    <a:pt x="1490" y="576"/>
                  </a:lnTo>
                  <a:lnTo>
                    <a:pt x="1490" y="578"/>
                  </a:lnTo>
                  <a:lnTo>
                    <a:pt x="1487" y="581"/>
                  </a:lnTo>
                  <a:lnTo>
                    <a:pt x="1485" y="578"/>
                  </a:lnTo>
                  <a:lnTo>
                    <a:pt x="1482" y="576"/>
                  </a:lnTo>
                  <a:lnTo>
                    <a:pt x="1479" y="576"/>
                  </a:lnTo>
                  <a:lnTo>
                    <a:pt x="1477" y="576"/>
                  </a:lnTo>
                  <a:lnTo>
                    <a:pt x="1477" y="578"/>
                  </a:lnTo>
                  <a:lnTo>
                    <a:pt x="1477" y="581"/>
                  </a:lnTo>
                  <a:lnTo>
                    <a:pt x="1477" y="583"/>
                  </a:lnTo>
                  <a:lnTo>
                    <a:pt x="1474" y="581"/>
                  </a:lnTo>
                  <a:lnTo>
                    <a:pt x="1472" y="581"/>
                  </a:lnTo>
                  <a:lnTo>
                    <a:pt x="1472" y="578"/>
                  </a:lnTo>
                  <a:lnTo>
                    <a:pt x="1469" y="578"/>
                  </a:lnTo>
                  <a:lnTo>
                    <a:pt x="1467" y="578"/>
                  </a:lnTo>
                  <a:lnTo>
                    <a:pt x="1464" y="578"/>
                  </a:lnTo>
                  <a:lnTo>
                    <a:pt x="1462" y="576"/>
                  </a:lnTo>
                  <a:lnTo>
                    <a:pt x="1459" y="576"/>
                  </a:lnTo>
                  <a:lnTo>
                    <a:pt x="1457" y="578"/>
                  </a:lnTo>
                  <a:lnTo>
                    <a:pt x="1457" y="581"/>
                  </a:lnTo>
                  <a:lnTo>
                    <a:pt x="1454" y="581"/>
                  </a:lnTo>
                  <a:lnTo>
                    <a:pt x="1451" y="581"/>
                  </a:lnTo>
                  <a:lnTo>
                    <a:pt x="1449" y="581"/>
                  </a:lnTo>
                  <a:lnTo>
                    <a:pt x="1449" y="578"/>
                  </a:lnTo>
                  <a:lnTo>
                    <a:pt x="1449" y="576"/>
                  </a:lnTo>
                  <a:lnTo>
                    <a:pt x="1446" y="576"/>
                  </a:lnTo>
                  <a:lnTo>
                    <a:pt x="1446" y="573"/>
                  </a:lnTo>
                  <a:lnTo>
                    <a:pt x="1444" y="573"/>
                  </a:lnTo>
                  <a:lnTo>
                    <a:pt x="1441" y="573"/>
                  </a:lnTo>
                  <a:lnTo>
                    <a:pt x="1441" y="576"/>
                  </a:lnTo>
                  <a:lnTo>
                    <a:pt x="1441" y="578"/>
                  </a:lnTo>
                  <a:lnTo>
                    <a:pt x="1439" y="578"/>
                  </a:lnTo>
                  <a:lnTo>
                    <a:pt x="1436" y="581"/>
                  </a:lnTo>
                  <a:lnTo>
                    <a:pt x="1436" y="578"/>
                  </a:lnTo>
                  <a:lnTo>
                    <a:pt x="1434" y="578"/>
                  </a:lnTo>
                  <a:lnTo>
                    <a:pt x="1431" y="578"/>
                  </a:lnTo>
                  <a:lnTo>
                    <a:pt x="1431" y="576"/>
                  </a:lnTo>
                  <a:lnTo>
                    <a:pt x="1429" y="573"/>
                  </a:lnTo>
                  <a:lnTo>
                    <a:pt x="1429" y="571"/>
                  </a:lnTo>
                  <a:lnTo>
                    <a:pt x="1426" y="573"/>
                  </a:lnTo>
                  <a:lnTo>
                    <a:pt x="1423" y="573"/>
                  </a:lnTo>
                  <a:lnTo>
                    <a:pt x="1421" y="576"/>
                  </a:lnTo>
                  <a:lnTo>
                    <a:pt x="1421" y="578"/>
                  </a:lnTo>
                  <a:lnTo>
                    <a:pt x="1423" y="578"/>
                  </a:lnTo>
                  <a:lnTo>
                    <a:pt x="1423" y="581"/>
                  </a:lnTo>
                  <a:lnTo>
                    <a:pt x="1426" y="581"/>
                  </a:lnTo>
                  <a:lnTo>
                    <a:pt x="1426" y="583"/>
                  </a:lnTo>
                  <a:lnTo>
                    <a:pt x="1426" y="586"/>
                  </a:lnTo>
                  <a:lnTo>
                    <a:pt x="1423" y="588"/>
                  </a:lnTo>
                  <a:lnTo>
                    <a:pt x="1426" y="591"/>
                  </a:lnTo>
                  <a:lnTo>
                    <a:pt x="1426" y="593"/>
                  </a:lnTo>
                  <a:lnTo>
                    <a:pt x="1426" y="596"/>
                  </a:lnTo>
                  <a:lnTo>
                    <a:pt x="1423" y="596"/>
                  </a:lnTo>
                  <a:lnTo>
                    <a:pt x="1421" y="593"/>
                  </a:lnTo>
                  <a:lnTo>
                    <a:pt x="1421" y="596"/>
                  </a:lnTo>
                  <a:lnTo>
                    <a:pt x="1421" y="599"/>
                  </a:lnTo>
                  <a:lnTo>
                    <a:pt x="1421" y="601"/>
                  </a:lnTo>
                  <a:lnTo>
                    <a:pt x="1421" y="604"/>
                  </a:lnTo>
                  <a:lnTo>
                    <a:pt x="1418" y="604"/>
                  </a:lnTo>
                  <a:lnTo>
                    <a:pt x="1416" y="604"/>
                  </a:lnTo>
                  <a:lnTo>
                    <a:pt x="1416" y="606"/>
                  </a:lnTo>
                  <a:lnTo>
                    <a:pt x="1413" y="606"/>
                  </a:lnTo>
                  <a:lnTo>
                    <a:pt x="1411" y="609"/>
                  </a:lnTo>
                  <a:lnTo>
                    <a:pt x="1413" y="611"/>
                  </a:lnTo>
                  <a:lnTo>
                    <a:pt x="1411" y="614"/>
                  </a:lnTo>
                  <a:lnTo>
                    <a:pt x="1411" y="616"/>
                  </a:lnTo>
                  <a:lnTo>
                    <a:pt x="1408" y="616"/>
                  </a:lnTo>
                  <a:lnTo>
                    <a:pt x="1406" y="616"/>
                  </a:lnTo>
                  <a:lnTo>
                    <a:pt x="1403" y="616"/>
                  </a:lnTo>
                  <a:lnTo>
                    <a:pt x="1406" y="619"/>
                  </a:lnTo>
                  <a:lnTo>
                    <a:pt x="1408" y="621"/>
                  </a:lnTo>
                  <a:lnTo>
                    <a:pt x="1406" y="621"/>
                  </a:lnTo>
                  <a:lnTo>
                    <a:pt x="1403" y="621"/>
                  </a:lnTo>
                  <a:lnTo>
                    <a:pt x="1401" y="624"/>
                  </a:lnTo>
                  <a:lnTo>
                    <a:pt x="1401" y="627"/>
                  </a:lnTo>
                  <a:lnTo>
                    <a:pt x="1398" y="627"/>
                  </a:lnTo>
                  <a:lnTo>
                    <a:pt x="1398" y="629"/>
                  </a:lnTo>
                  <a:lnTo>
                    <a:pt x="1401" y="632"/>
                  </a:lnTo>
                  <a:lnTo>
                    <a:pt x="1401" y="634"/>
                  </a:lnTo>
                  <a:lnTo>
                    <a:pt x="1401" y="637"/>
                  </a:lnTo>
                  <a:lnTo>
                    <a:pt x="1398" y="637"/>
                  </a:lnTo>
                  <a:lnTo>
                    <a:pt x="1398" y="639"/>
                  </a:lnTo>
                  <a:lnTo>
                    <a:pt x="1395" y="639"/>
                  </a:lnTo>
                  <a:lnTo>
                    <a:pt x="1395" y="642"/>
                  </a:lnTo>
                  <a:lnTo>
                    <a:pt x="1395" y="644"/>
                  </a:lnTo>
                  <a:lnTo>
                    <a:pt x="1393" y="647"/>
                  </a:lnTo>
                  <a:lnTo>
                    <a:pt x="1393" y="649"/>
                  </a:lnTo>
                  <a:lnTo>
                    <a:pt x="1390" y="649"/>
                  </a:lnTo>
                  <a:lnTo>
                    <a:pt x="1390" y="652"/>
                  </a:lnTo>
                  <a:lnTo>
                    <a:pt x="1388" y="652"/>
                  </a:lnTo>
                  <a:lnTo>
                    <a:pt x="1388" y="655"/>
                  </a:lnTo>
                  <a:lnTo>
                    <a:pt x="1388" y="657"/>
                  </a:lnTo>
                  <a:lnTo>
                    <a:pt x="1388" y="660"/>
                  </a:lnTo>
                  <a:lnTo>
                    <a:pt x="1385" y="662"/>
                  </a:lnTo>
                  <a:lnTo>
                    <a:pt x="1388" y="662"/>
                  </a:lnTo>
                  <a:lnTo>
                    <a:pt x="1388" y="665"/>
                  </a:lnTo>
                  <a:lnTo>
                    <a:pt x="1385" y="665"/>
                  </a:lnTo>
                  <a:lnTo>
                    <a:pt x="1385" y="667"/>
                  </a:lnTo>
                  <a:lnTo>
                    <a:pt x="1383" y="667"/>
                  </a:lnTo>
                  <a:lnTo>
                    <a:pt x="1383" y="670"/>
                  </a:lnTo>
                  <a:lnTo>
                    <a:pt x="1383" y="672"/>
                  </a:lnTo>
                  <a:lnTo>
                    <a:pt x="1383" y="675"/>
                  </a:lnTo>
                  <a:lnTo>
                    <a:pt x="1383" y="677"/>
                  </a:lnTo>
                  <a:lnTo>
                    <a:pt x="1380" y="680"/>
                  </a:lnTo>
                  <a:lnTo>
                    <a:pt x="1378" y="680"/>
                  </a:lnTo>
                  <a:lnTo>
                    <a:pt x="1378" y="683"/>
                  </a:lnTo>
                  <a:lnTo>
                    <a:pt x="1375" y="683"/>
                  </a:lnTo>
                  <a:lnTo>
                    <a:pt x="1375" y="685"/>
                  </a:lnTo>
                  <a:lnTo>
                    <a:pt x="1373" y="685"/>
                  </a:lnTo>
                  <a:lnTo>
                    <a:pt x="1373" y="688"/>
                  </a:lnTo>
                  <a:lnTo>
                    <a:pt x="1370" y="690"/>
                  </a:lnTo>
                  <a:lnTo>
                    <a:pt x="1370" y="693"/>
                  </a:lnTo>
                  <a:lnTo>
                    <a:pt x="1370" y="695"/>
                  </a:lnTo>
                  <a:lnTo>
                    <a:pt x="1373" y="695"/>
                  </a:lnTo>
                  <a:lnTo>
                    <a:pt x="1373" y="698"/>
                  </a:lnTo>
                  <a:lnTo>
                    <a:pt x="1373" y="700"/>
                  </a:lnTo>
                  <a:lnTo>
                    <a:pt x="1373" y="703"/>
                  </a:lnTo>
                  <a:lnTo>
                    <a:pt x="1375" y="705"/>
                  </a:lnTo>
                  <a:lnTo>
                    <a:pt x="1375" y="708"/>
                  </a:lnTo>
                  <a:lnTo>
                    <a:pt x="1378" y="708"/>
                  </a:lnTo>
                  <a:lnTo>
                    <a:pt x="1378" y="710"/>
                  </a:lnTo>
                  <a:lnTo>
                    <a:pt x="1378" y="713"/>
                  </a:lnTo>
                  <a:lnTo>
                    <a:pt x="1378" y="716"/>
                  </a:lnTo>
                  <a:lnTo>
                    <a:pt x="1375" y="716"/>
                  </a:lnTo>
                  <a:lnTo>
                    <a:pt x="1375" y="718"/>
                  </a:lnTo>
                  <a:lnTo>
                    <a:pt x="1373" y="721"/>
                  </a:lnTo>
                  <a:lnTo>
                    <a:pt x="1370" y="723"/>
                  </a:lnTo>
                  <a:lnTo>
                    <a:pt x="1367" y="723"/>
                  </a:lnTo>
                  <a:lnTo>
                    <a:pt x="1365" y="721"/>
                  </a:lnTo>
                  <a:lnTo>
                    <a:pt x="1362" y="721"/>
                  </a:lnTo>
                  <a:lnTo>
                    <a:pt x="1360" y="718"/>
                  </a:lnTo>
                  <a:lnTo>
                    <a:pt x="1357" y="718"/>
                  </a:lnTo>
                  <a:lnTo>
                    <a:pt x="1355" y="718"/>
                  </a:lnTo>
                  <a:lnTo>
                    <a:pt x="1352" y="718"/>
                  </a:lnTo>
                  <a:lnTo>
                    <a:pt x="1352" y="721"/>
                  </a:lnTo>
                  <a:lnTo>
                    <a:pt x="1352" y="723"/>
                  </a:lnTo>
                  <a:lnTo>
                    <a:pt x="1355" y="723"/>
                  </a:lnTo>
                  <a:lnTo>
                    <a:pt x="1355" y="726"/>
                  </a:lnTo>
                  <a:lnTo>
                    <a:pt x="1357" y="726"/>
                  </a:lnTo>
                  <a:lnTo>
                    <a:pt x="1357" y="728"/>
                  </a:lnTo>
                  <a:lnTo>
                    <a:pt x="1357" y="731"/>
                  </a:lnTo>
                  <a:lnTo>
                    <a:pt x="1357" y="733"/>
                  </a:lnTo>
                  <a:lnTo>
                    <a:pt x="1355" y="736"/>
                  </a:lnTo>
                  <a:lnTo>
                    <a:pt x="1352" y="738"/>
                  </a:lnTo>
                  <a:lnTo>
                    <a:pt x="1350" y="741"/>
                  </a:lnTo>
                  <a:lnTo>
                    <a:pt x="1350" y="744"/>
                  </a:lnTo>
                  <a:lnTo>
                    <a:pt x="1350" y="751"/>
                  </a:lnTo>
                  <a:lnTo>
                    <a:pt x="1350" y="754"/>
                  </a:lnTo>
                  <a:lnTo>
                    <a:pt x="1352" y="756"/>
                  </a:lnTo>
                  <a:lnTo>
                    <a:pt x="1352" y="759"/>
                  </a:lnTo>
                  <a:lnTo>
                    <a:pt x="1352" y="761"/>
                  </a:lnTo>
                  <a:lnTo>
                    <a:pt x="1355" y="764"/>
                  </a:lnTo>
                  <a:lnTo>
                    <a:pt x="1352" y="764"/>
                  </a:lnTo>
                  <a:lnTo>
                    <a:pt x="1352" y="766"/>
                  </a:lnTo>
                  <a:lnTo>
                    <a:pt x="1350" y="766"/>
                  </a:lnTo>
                  <a:lnTo>
                    <a:pt x="1347" y="766"/>
                  </a:lnTo>
                  <a:lnTo>
                    <a:pt x="1347" y="769"/>
                  </a:lnTo>
                  <a:lnTo>
                    <a:pt x="1347" y="772"/>
                  </a:lnTo>
                  <a:lnTo>
                    <a:pt x="1347" y="774"/>
                  </a:lnTo>
                  <a:lnTo>
                    <a:pt x="1345" y="777"/>
                  </a:lnTo>
                  <a:lnTo>
                    <a:pt x="1345" y="779"/>
                  </a:lnTo>
                  <a:lnTo>
                    <a:pt x="1345" y="782"/>
                  </a:lnTo>
                  <a:lnTo>
                    <a:pt x="1342" y="777"/>
                  </a:lnTo>
                  <a:lnTo>
                    <a:pt x="1339" y="777"/>
                  </a:lnTo>
                  <a:lnTo>
                    <a:pt x="1337" y="774"/>
                  </a:lnTo>
                  <a:lnTo>
                    <a:pt x="1334" y="772"/>
                  </a:lnTo>
                  <a:lnTo>
                    <a:pt x="1332" y="772"/>
                  </a:lnTo>
                  <a:lnTo>
                    <a:pt x="1324" y="772"/>
                  </a:lnTo>
                  <a:lnTo>
                    <a:pt x="1319" y="769"/>
                  </a:lnTo>
                  <a:lnTo>
                    <a:pt x="1317" y="769"/>
                  </a:lnTo>
                  <a:lnTo>
                    <a:pt x="1309" y="766"/>
                  </a:lnTo>
                  <a:lnTo>
                    <a:pt x="1301" y="766"/>
                  </a:lnTo>
                  <a:lnTo>
                    <a:pt x="1299" y="766"/>
                  </a:lnTo>
                  <a:lnTo>
                    <a:pt x="1294" y="764"/>
                  </a:lnTo>
                  <a:lnTo>
                    <a:pt x="1291" y="764"/>
                  </a:lnTo>
                  <a:lnTo>
                    <a:pt x="1286" y="761"/>
                  </a:lnTo>
                  <a:lnTo>
                    <a:pt x="1283" y="761"/>
                  </a:lnTo>
                  <a:lnTo>
                    <a:pt x="1281" y="761"/>
                  </a:lnTo>
                  <a:lnTo>
                    <a:pt x="1273" y="761"/>
                  </a:lnTo>
                  <a:lnTo>
                    <a:pt x="1268" y="761"/>
                  </a:lnTo>
                  <a:lnTo>
                    <a:pt x="1266" y="761"/>
                  </a:lnTo>
                  <a:lnTo>
                    <a:pt x="1266" y="756"/>
                  </a:lnTo>
                  <a:lnTo>
                    <a:pt x="1258" y="751"/>
                  </a:lnTo>
                  <a:lnTo>
                    <a:pt x="1240" y="759"/>
                  </a:lnTo>
                  <a:lnTo>
                    <a:pt x="1192" y="766"/>
                  </a:lnTo>
                  <a:lnTo>
                    <a:pt x="1189" y="766"/>
                  </a:lnTo>
                  <a:lnTo>
                    <a:pt x="1187" y="769"/>
                  </a:lnTo>
                  <a:lnTo>
                    <a:pt x="1177" y="764"/>
                  </a:lnTo>
                  <a:lnTo>
                    <a:pt x="1174" y="761"/>
                  </a:lnTo>
                  <a:lnTo>
                    <a:pt x="1171" y="761"/>
                  </a:lnTo>
                  <a:lnTo>
                    <a:pt x="1169" y="761"/>
                  </a:lnTo>
                  <a:lnTo>
                    <a:pt x="1166" y="761"/>
                  </a:lnTo>
                  <a:lnTo>
                    <a:pt x="1159" y="761"/>
                  </a:lnTo>
                  <a:lnTo>
                    <a:pt x="1156" y="764"/>
                  </a:lnTo>
                  <a:lnTo>
                    <a:pt x="1156" y="766"/>
                  </a:lnTo>
                  <a:lnTo>
                    <a:pt x="1154" y="774"/>
                  </a:lnTo>
                  <a:lnTo>
                    <a:pt x="1151" y="777"/>
                  </a:lnTo>
                  <a:lnTo>
                    <a:pt x="1151" y="779"/>
                  </a:lnTo>
                  <a:lnTo>
                    <a:pt x="1151" y="782"/>
                  </a:lnTo>
                  <a:lnTo>
                    <a:pt x="1149" y="784"/>
                  </a:lnTo>
                  <a:lnTo>
                    <a:pt x="1143" y="782"/>
                  </a:lnTo>
                  <a:lnTo>
                    <a:pt x="1141" y="792"/>
                  </a:lnTo>
                  <a:lnTo>
                    <a:pt x="1141" y="794"/>
                  </a:lnTo>
                  <a:lnTo>
                    <a:pt x="1146" y="794"/>
                  </a:lnTo>
                  <a:lnTo>
                    <a:pt x="1146" y="797"/>
                  </a:lnTo>
                  <a:lnTo>
                    <a:pt x="1146" y="800"/>
                  </a:lnTo>
                  <a:lnTo>
                    <a:pt x="1143" y="800"/>
                  </a:lnTo>
                  <a:lnTo>
                    <a:pt x="1143" y="802"/>
                  </a:lnTo>
                  <a:lnTo>
                    <a:pt x="1141" y="805"/>
                  </a:lnTo>
                  <a:lnTo>
                    <a:pt x="1138" y="807"/>
                  </a:lnTo>
                  <a:lnTo>
                    <a:pt x="1136" y="812"/>
                  </a:lnTo>
                  <a:lnTo>
                    <a:pt x="1133" y="815"/>
                  </a:lnTo>
                  <a:lnTo>
                    <a:pt x="1136" y="817"/>
                  </a:lnTo>
                  <a:lnTo>
                    <a:pt x="1133" y="817"/>
                  </a:lnTo>
                  <a:lnTo>
                    <a:pt x="1133" y="820"/>
                  </a:lnTo>
                  <a:lnTo>
                    <a:pt x="1133" y="822"/>
                  </a:lnTo>
                  <a:lnTo>
                    <a:pt x="1128" y="825"/>
                  </a:lnTo>
                  <a:lnTo>
                    <a:pt x="1118" y="822"/>
                  </a:lnTo>
                  <a:lnTo>
                    <a:pt x="1118" y="820"/>
                  </a:lnTo>
                  <a:lnTo>
                    <a:pt x="1113" y="817"/>
                  </a:lnTo>
                  <a:lnTo>
                    <a:pt x="1105" y="815"/>
                  </a:lnTo>
                  <a:lnTo>
                    <a:pt x="1095" y="812"/>
                  </a:lnTo>
                  <a:lnTo>
                    <a:pt x="1087" y="812"/>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7">
              <a:extLst>
                <a:ext uri="{FF2B5EF4-FFF2-40B4-BE49-F238E27FC236}">
                  <a16:creationId xmlns:a16="http://schemas.microsoft.com/office/drawing/2014/main" id="{D7C16E13-8D82-6CD0-5E91-94876C60817F}"/>
                </a:ext>
              </a:extLst>
            </p:cNvPr>
            <p:cNvSpPr>
              <a:spLocks/>
            </p:cNvSpPr>
            <p:nvPr/>
          </p:nvSpPr>
          <p:spPr bwMode="auto">
            <a:xfrm>
              <a:off x="3027" y="2545"/>
              <a:ext cx="303" cy="285"/>
            </a:xfrm>
            <a:custGeom>
              <a:avLst/>
              <a:gdLst>
                <a:gd name="T0" fmla="*/ 120 w 303"/>
                <a:gd name="T1" fmla="*/ 267 h 285"/>
                <a:gd name="T2" fmla="*/ 86 w 303"/>
                <a:gd name="T3" fmla="*/ 257 h 285"/>
                <a:gd name="T4" fmla="*/ 64 w 303"/>
                <a:gd name="T5" fmla="*/ 254 h 285"/>
                <a:gd name="T6" fmla="*/ 69 w 303"/>
                <a:gd name="T7" fmla="*/ 229 h 285"/>
                <a:gd name="T8" fmla="*/ 69 w 303"/>
                <a:gd name="T9" fmla="*/ 221 h 285"/>
                <a:gd name="T10" fmla="*/ 66 w 303"/>
                <a:gd name="T11" fmla="*/ 209 h 285"/>
                <a:gd name="T12" fmla="*/ 56 w 303"/>
                <a:gd name="T13" fmla="*/ 188 h 285"/>
                <a:gd name="T14" fmla="*/ 48 w 303"/>
                <a:gd name="T15" fmla="*/ 168 h 285"/>
                <a:gd name="T16" fmla="*/ 36 w 303"/>
                <a:gd name="T17" fmla="*/ 155 h 285"/>
                <a:gd name="T18" fmla="*/ 25 w 303"/>
                <a:gd name="T19" fmla="*/ 140 h 285"/>
                <a:gd name="T20" fmla="*/ 20 w 303"/>
                <a:gd name="T21" fmla="*/ 122 h 285"/>
                <a:gd name="T22" fmla="*/ 5 w 303"/>
                <a:gd name="T23" fmla="*/ 112 h 285"/>
                <a:gd name="T24" fmla="*/ 0 w 303"/>
                <a:gd name="T25" fmla="*/ 99 h 285"/>
                <a:gd name="T26" fmla="*/ 8 w 303"/>
                <a:gd name="T27" fmla="*/ 92 h 285"/>
                <a:gd name="T28" fmla="*/ 15 w 303"/>
                <a:gd name="T29" fmla="*/ 76 h 285"/>
                <a:gd name="T30" fmla="*/ 20 w 303"/>
                <a:gd name="T31" fmla="*/ 51 h 285"/>
                <a:gd name="T32" fmla="*/ 25 w 303"/>
                <a:gd name="T33" fmla="*/ 38 h 285"/>
                <a:gd name="T34" fmla="*/ 38 w 303"/>
                <a:gd name="T35" fmla="*/ 36 h 285"/>
                <a:gd name="T36" fmla="*/ 33 w 303"/>
                <a:gd name="T37" fmla="*/ 28 h 285"/>
                <a:gd name="T38" fmla="*/ 48 w 303"/>
                <a:gd name="T39" fmla="*/ 25 h 285"/>
                <a:gd name="T40" fmla="*/ 64 w 303"/>
                <a:gd name="T41" fmla="*/ 25 h 285"/>
                <a:gd name="T42" fmla="*/ 79 w 303"/>
                <a:gd name="T43" fmla="*/ 18 h 285"/>
                <a:gd name="T44" fmla="*/ 89 w 303"/>
                <a:gd name="T45" fmla="*/ 15 h 285"/>
                <a:gd name="T46" fmla="*/ 109 w 303"/>
                <a:gd name="T47" fmla="*/ 8 h 285"/>
                <a:gd name="T48" fmla="*/ 125 w 303"/>
                <a:gd name="T49" fmla="*/ 3 h 285"/>
                <a:gd name="T50" fmla="*/ 137 w 303"/>
                <a:gd name="T51" fmla="*/ 3 h 285"/>
                <a:gd name="T52" fmla="*/ 158 w 303"/>
                <a:gd name="T53" fmla="*/ 8 h 285"/>
                <a:gd name="T54" fmla="*/ 170 w 303"/>
                <a:gd name="T55" fmla="*/ 10 h 285"/>
                <a:gd name="T56" fmla="*/ 181 w 303"/>
                <a:gd name="T57" fmla="*/ 13 h 285"/>
                <a:gd name="T58" fmla="*/ 178 w 303"/>
                <a:gd name="T59" fmla="*/ 23 h 285"/>
                <a:gd name="T60" fmla="*/ 191 w 303"/>
                <a:gd name="T61" fmla="*/ 25 h 285"/>
                <a:gd name="T62" fmla="*/ 196 w 303"/>
                <a:gd name="T63" fmla="*/ 33 h 285"/>
                <a:gd name="T64" fmla="*/ 201 w 303"/>
                <a:gd name="T65" fmla="*/ 36 h 285"/>
                <a:gd name="T66" fmla="*/ 206 w 303"/>
                <a:gd name="T67" fmla="*/ 41 h 285"/>
                <a:gd name="T68" fmla="*/ 211 w 303"/>
                <a:gd name="T69" fmla="*/ 51 h 285"/>
                <a:gd name="T70" fmla="*/ 221 w 303"/>
                <a:gd name="T71" fmla="*/ 56 h 285"/>
                <a:gd name="T72" fmla="*/ 229 w 303"/>
                <a:gd name="T73" fmla="*/ 61 h 285"/>
                <a:gd name="T74" fmla="*/ 239 w 303"/>
                <a:gd name="T75" fmla="*/ 64 h 285"/>
                <a:gd name="T76" fmla="*/ 249 w 303"/>
                <a:gd name="T77" fmla="*/ 71 h 285"/>
                <a:gd name="T78" fmla="*/ 252 w 303"/>
                <a:gd name="T79" fmla="*/ 81 h 285"/>
                <a:gd name="T80" fmla="*/ 257 w 303"/>
                <a:gd name="T81" fmla="*/ 92 h 285"/>
                <a:gd name="T82" fmla="*/ 257 w 303"/>
                <a:gd name="T83" fmla="*/ 99 h 285"/>
                <a:gd name="T84" fmla="*/ 267 w 303"/>
                <a:gd name="T85" fmla="*/ 104 h 285"/>
                <a:gd name="T86" fmla="*/ 280 w 303"/>
                <a:gd name="T87" fmla="*/ 109 h 285"/>
                <a:gd name="T88" fmla="*/ 280 w 303"/>
                <a:gd name="T89" fmla="*/ 120 h 285"/>
                <a:gd name="T90" fmla="*/ 282 w 303"/>
                <a:gd name="T91" fmla="*/ 132 h 285"/>
                <a:gd name="T92" fmla="*/ 288 w 303"/>
                <a:gd name="T93" fmla="*/ 137 h 285"/>
                <a:gd name="T94" fmla="*/ 298 w 303"/>
                <a:gd name="T95" fmla="*/ 145 h 285"/>
                <a:gd name="T96" fmla="*/ 300 w 303"/>
                <a:gd name="T97" fmla="*/ 155 h 285"/>
                <a:gd name="T98" fmla="*/ 300 w 303"/>
                <a:gd name="T99" fmla="*/ 160 h 285"/>
                <a:gd name="T100" fmla="*/ 298 w 303"/>
                <a:gd name="T101" fmla="*/ 173 h 285"/>
                <a:gd name="T102" fmla="*/ 257 w 303"/>
                <a:gd name="T103" fmla="*/ 158 h 285"/>
                <a:gd name="T104" fmla="*/ 242 w 303"/>
                <a:gd name="T105" fmla="*/ 150 h 285"/>
                <a:gd name="T106" fmla="*/ 226 w 303"/>
                <a:gd name="T107" fmla="*/ 163 h 285"/>
                <a:gd name="T108" fmla="*/ 214 w 303"/>
                <a:gd name="T109" fmla="*/ 181 h 285"/>
                <a:gd name="T110" fmla="*/ 160 w 303"/>
                <a:gd name="T111" fmla="*/ 232 h 285"/>
                <a:gd name="T112" fmla="*/ 137 w 303"/>
                <a:gd name="T113" fmla="*/ 239 h 285"/>
                <a:gd name="T114" fmla="*/ 127 w 303"/>
                <a:gd name="T115" fmla="*/ 262 h 285"/>
                <a:gd name="T116" fmla="*/ 125 w 303"/>
                <a:gd name="T117" fmla="*/ 2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3" h="285">
                  <a:moveTo>
                    <a:pt x="117" y="282"/>
                  </a:moveTo>
                  <a:lnTo>
                    <a:pt x="120" y="280"/>
                  </a:lnTo>
                  <a:lnTo>
                    <a:pt x="120" y="277"/>
                  </a:lnTo>
                  <a:lnTo>
                    <a:pt x="122" y="272"/>
                  </a:lnTo>
                  <a:lnTo>
                    <a:pt x="120" y="267"/>
                  </a:lnTo>
                  <a:lnTo>
                    <a:pt x="117" y="265"/>
                  </a:lnTo>
                  <a:lnTo>
                    <a:pt x="107" y="262"/>
                  </a:lnTo>
                  <a:lnTo>
                    <a:pt x="99" y="260"/>
                  </a:lnTo>
                  <a:lnTo>
                    <a:pt x="94" y="260"/>
                  </a:lnTo>
                  <a:lnTo>
                    <a:pt x="86" y="257"/>
                  </a:lnTo>
                  <a:lnTo>
                    <a:pt x="81" y="260"/>
                  </a:lnTo>
                  <a:lnTo>
                    <a:pt x="74" y="260"/>
                  </a:lnTo>
                  <a:lnTo>
                    <a:pt x="69" y="260"/>
                  </a:lnTo>
                  <a:lnTo>
                    <a:pt x="66" y="257"/>
                  </a:lnTo>
                  <a:lnTo>
                    <a:pt x="64" y="254"/>
                  </a:lnTo>
                  <a:lnTo>
                    <a:pt x="61" y="249"/>
                  </a:lnTo>
                  <a:lnTo>
                    <a:pt x="61" y="242"/>
                  </a:lnTo>
                  <a:lnTo>
                    <a:pt x="66" y="232"/>
                  </a:lnTo>
                  <a:lnTo>
                    <a:pt x="66" y="232"/>
                  </a:lnTo>
                  <a:lnTo>
                    <a:pt x="69" y="229"/>
                  </a:lnTo>
                  <a:lnTo>
                    <a:pt x="69" y="229"/>
                  </a:lnTo>
                  <a:lnTo>
                    <a:pt x="69" y="226"/>
                  </a:lnTo>
                  <a:lnTo>
                    <a:pt x="69" y="224"/>
                  </a:lnTo>
                  <a:lnTo>
                    <a:pt x="69" y="224"/>
                  </a:lnTo>
                  <a:lnTo>
                    <a:pt x="69" y="221"/>
                  </a:lnTo>
                  <a:lnTo>
                    <a:pt x="69" y="219"/>
                  </a:lnTo>
                  <a:lnTo>
                    <a:pt x="66" y="219"/>
                  </a:lnTo>
                  <a:lnTo>
                    <a:pt x="66" y="211"/>
                  </a:lnTo>
                  <a:lnTo>
                    <a:pt x="66" y="209"/>
                  </a:lnTo>
                  <a:lnTo>
                    <a:pt x="66" y="209"/>
                  </a:lnTo>
                  <a:lnTo>
                    <a:pt x="66" y="206"/>
                  </a:lnTo>
                  <a:lnTo>
                    <a:pt x="61" y="199"/>
                  </a:lnTo>
                  <a:lnTo>
                    <a:pt x="58" y="193"/>
                  </a:lnTo>
                  <a:lnTo>
                    <a:pt x="58" y="193"/>
                  </a:lnTo>
                  <a:lnTo>
                    <a:pt x="56" y="188"/>
                  </a:lnTo>
                  <a:lnTo>
                    <a:pt x="56" y="186"/>
                  </a:lnTo>
                  <a:lnTo>
                    <a:pt x="51" y="178"/>
                  </a:lnTo>
                  <a:lnTo>
                    <a:pt x="51" y="178"/>
                  </a:lnTo>
                  <a:lnTo>
                    <a:pt x="51" y="171"/>
                  </a:lnTo>
                  <a:lnTo>
                    <a:pt x="48" y="168"/>
                  </a:lnTo>
                  <a:lnTo>
                    <a:pt x="48" y="165"/>
                  </a:lnTo>
                  <a:lnTo>
                    <a:pt x="48" y="163"/>
                  </a:lnTo>
                  <a:lnTo>
                    <a:pt x="41" y="158"/>
                  </a:lnTo>
                  <a:lnTo>
                    <a:pt x="38" y="155"/>
                  </a:lnTo>
                  <a:lnTo>
                    <a:pt x="36" y="155"/>
                  </a:lnTo>
                  <a:lnTo>
                    <a:pt x="36" y="153"/>
                  </a:lnTo>
                  <a:lnTo>
                    <a:pt x="28" y="150"/>
                  </a:lnTo>
                  <a:lnTo>
                    <a:pt x="25" y="150"/>
                  </a:lnTo>
                  <a:lnTo>
                    <a:pt x="23" y="145"/>
                  </a:lnTo>
                  <a:lnTo>
                    <a:pt x="25" y="140"/>
                  </a:lnTo>
                  <a:lnTo>
                    <a:pt x="23" y="135"/>
                  </a:lnTo>
                  <a:lnTo>
                    <a:pt x="23" y="132"/>
                  </a:lnTo>
                  <a:lnTo>
                    <a:pt x="25" y="127"/>
                  </a:lnTo>
                  <a:lnTo>
                    <a:pt x="23" y="125"/>
                  </a:lnTo>
                  <a:lnTo>
                    <a:pt x="20" y="122"/>
                  </a:lnTo>
                  <a:lnTo>
                    <a:pt x="15" y="122"/>
                  </a:lnTo>
                  <a:lnTo>
                    <a:pt x="10" y="120"/>
                  </a:lnTo>
                  <a:lnTo>
                    <a:pt x="8" y="117"/>
                  </a:lnTo>
                  <a:lnTo>
                    <a:pt x="5" y="112"/>
                  </a:lnTo>
                  <a:lnTo>
                    <a:pt x="5" y="112"/>
                  </a:lnTo>
                  <a:lnTo>
                    <a:pt x="5" y="109"/>
                  </a:lnTo>
                  <a:lnTo>
                    <a:pt x="5" y="107"/>
                  </a:lnTo>
                  <a:lnTo>
                    <a:pt x="5" y="104"/>
                  </a:lnTo>
                  <a:lnTo>
                    <a:pt x="2" y="102"/>
                  </a:lnTo>
                  <a:lnTo>
                    <a:pt x="0" y="99"/>
                  </a:lnTo>
                  <a:lnTo>
                    <a:pt x="2" y="97"/>
                  </a:lnTo>
                  <a:lnTo>
                    <a:pt x="2" y="97"/>
                  </a:lnTo>
                  <a:lnTo>
                    <a:pt x="5" y="94"/>
                  </a:lnTo>
                  <a:lnTo>
                    <a:pt x="8" y="92"/>
                  </a:lnTo>
                  <a:lnTo>
                    <a:pt x="8" y="92"/>
                  </a:lnTo>
                  <a:lnTo>
                    <a:pt x="13" y="89"/>
                  </a:lnTo>
                  <a:lnTo>
                    <a:pt x="15" y="89"/>
                  </a:lnTo>
                  <a:lnTo>
                    <a:pt x="15" y="87"/>
                  </a:lnTo>
                  <a:lnTo>
                    <a:pt x="18" y="79"/>
                  </a:lnTo>
                  <a:lnTo>
                    <a:pt x="15" y="76"/>
                  </a:lnTo>
                  <a:lnTo>
                    <a:pt x="15" y="69"/>
                  </a:lnTo>
                  <a:lnTo>
                    <a:pt x="18" y="66"/>
                  </a:lnTo>
                  <a:lnTo>
                    <a:pt x="18" y="59"/>
                  </a:lnTo>
                  <a:lnTo>
                    <a:pt x="18" y="56"/>
                  </a:lnTo>
                  <a:lnTo>
                    <a:pt x="20" y="51"/>
                  </a:lnTo>
                  <a:lnTo>
                    <a:pt x="23" y="48"/>
                  </a:lnTo>
                  <a:lnTo>
                    <a:pt x="25" y="43"/>
                  </a:lnTo>
                  <a:lnTo>
                    <a:pt x="25" y="41"/>
                  </a:lnTo>
                  <a:lnTo>
                    <a:pt x="25" y="41"/>
                  </a:lnTo>
                  <a:lnTo>
                    <a:pt x="25" y="38"/>
                  </a:lnTo>
                  <a:lnTo>
                    <a:pt x="28" y="38"/>
                  </a:lnTo>
                  <a:lnTo>
                    <a:pt x="30" y="36"/>
                  </a:lnTo>
                  <a:lnTo>
                    <a:pt x="30" y="33"/>
                  </a:lnTo>
                  <a:lnTo>
                    <a:pt x="33" y="33"/>
                  </a:lnTo>
                  <a:lnTo>
                    <a:pt x="38" y="36"/>
                  </a:lnTo>
                  <a:lnTo>
                    <a:pt x="38" y="36"/>
                  </a:lnTo>
                  <a:lnTo>
                    <a:pt x="43" y="33"/>
                  </a:lnTo>
                  <a:lnTo>
                    <a:pt x="43" y="31"/>
                  </a:lnTo>
                  <a:lnTo>
                    <a:pt x="43" y="31"/>
                  </a:lnTo>
                  <a:lnTo>
                    <a:pt x="33" y="28"/>
                  </a:lnTo>
                  <a:lnTo>
                    <a:pt x="33" y="25"/>
                  </a:lnTo>
                  <a:lnTo>
                    <a:pt x="36" y="25"/>
                  </a:lnTo>
                  <a:lnTo>
                    <a:pt x="41" y="25"/>
                  </a:lnTo>
                  <a:lnTo>
                    <a:pt x="43" y="25"/>
                  </a:lnTo>
                  <a:lnTo>
                    <a:pt x="48" y="25"/>
                  </a:lnTo>
                  <a:lnTo>
                    <a:pt x="51" y="25"/>
                  </a:lnTo>
                  <a:lnTo>
                    <a:pt x="53" y="28"/>
                  </a:lnTo>
                  <a:lnTo>
                    <a:pt x="58" y="28"/>
                  </a:lnTo>
                  <a:lnTo>
                    <a:pt x="61" y="25"/>
                  </a:lnTo>
                  <a:lnTo>
                    <a:pt x="64" y="25"/>
                  </a:lnTo>
                  <a:lnTo>
                    <a:pt x="69" y="23"/>
                  </a:lnTo>
                  <a:lnTo>
                    <a:pt x="71" y="23"/>
                  </a:lnTo>
                  <a:lnTo>
                    <a:pt x="74" y="20"/>
                  </a:lnTo>
                  <a:lnTo>
                    <a:pt x="76" y="20"/>
                  </a:lnTo>
                  <a:lnTo>
                    <a:pt x="79" y="18"/>
                  </a:lnTo>
                  <a:lnTo>
                    <a:pt x="81" y="15"/>
                  </a:lnTo>
                  <a:lnTo>
                    <a:pt x="84" y="15"/>
                  </a:lnTo>
                  <a:lnTo>
                    <a:pt x="84" y="15"/>
                  </a:lnTo>
                  <a:lnTo>
                    <a:pt x="86" y="15"/>
                  </a:lnTo>
                  <a:lnTo>
                    <a:pt x="89" y="15"/>
                  </a:lnTo>
                  <a:lnTo>
                    <a:pt x="94" y="15"/>
                  </a:lnTo>
                  <a:lnTo>
                    <a:pt x="97" y="13"/>
                  </a:lnTo>
                  <a:lnTo>
                    <a:pt x="99" y="13"/>
                  </a:lnTo>
                  <a:lnTo>
                    <a:pt x="104" y="13"/>
                  </a:lnTo>
                  <a:lnTo>
                    <a:pt x="109" y="8"/>
                  </a:lnTo>
                  <a:lnTo>
                    <a:pt x="114" y="5"/>
                  </a:lnTo>
                  <a:lnTo>
                    <a:pt x="120" y="3"/>
                  </a:lnTo>
                  <a:lnTo>
                    <a:pt x="122" y="0"/>
                  </a:lnTo>
                  <a:lnTo>
                    <a:pt x="122" y="0"/>
                  </a:lnTo>
                  <a:lnTo>
                    <a:pt x="125" y="3"/>
                  </a:lnTo>
                  <a:lnTo>
                    <a:pt x="127" y="3"/>
                  </a:lnTo>
                  <a:lnTo>
                    <a:pt x="130" y="0"/>
                  </a:lnTo>
                  <a:lnTo>
                    <a:pt x="132" y="3"/>
                  </a:lnTo>
                  <a:lnTo>
                    <a:pt x="132" y="3"/>
                  </a:lnTo>
                  <a:lnTo>
                    <a:pt x="137" y="3"/>
                  </a:lnTo>
                  <a:lnTo>
                    <a:pt x="140" y="5"/>
                  </a:lnTo>
                  <a:lnTo>
                    <a:pt x="148" y="8"/>
                  </a:lnTo>
                  <a:lnTo>
                    <a:pt x="150" y="8"/>
                  </a:lnTo>
                  <a:lnTo>
                    <a:pt x="153" y="10"/>
                  </a:lnTo>
                  <a:lnTo>
                    <a:pt x="158" y="8"/>
                  </a:lnTo>
                  <a:lnTo>
                    <a:pt x="158" y="8"/>
                  </a:lnTo>
                  <a:lnTo>
                    <a:pt x="160" y="8"/>
                  </a:lnTo>
                  <a:lnTo>
                    <a:pt x="165" y="10"/>
                  </a:lnTo>
                  <a:lnTo>
                    <a:pt x="168" y="10"/>
                  </a:lnTo>
                  <a:lnTo>
                    <a:pt x="170" y="10"/>
                  </a:lnTo>
                  <a:lnTo>
                    <a:pt x="173" y="10"/>
                  </a:lnTo>
                  <a:lnTo>
                    <a:pt x="176" y="8"/>
                  </a:lnTo>
                  <a:lnTo>
                    <a:pt x="178" y="10"/>
                  </a:lnTo>
                  <a:lnTo>
                    <a:pt x="181" y="10"/>
                  </a:lnTo>
                  <a:lnTo>
                    <a:pt x="181" y="13"/>
                  </a:lnTo>
                  <a:lnTo>
                    <a:pt x="181" y="15"/>
                  </a:lnTo>
                  <a:lnTo>
                    <a:pt x="181" y="18"/>
                  </a:lnTo>
                  <a:lnTo>
                    <a:pt x="181" y="18"/>
                  </a:lnTo>
                  <a:lnTo>
                    <a:pt x="176" y="20"/>
                  </a:lnTo>
                  <a:lnTo>
                    <a:pt x="178" y="23"/>
                  </a:lnTo>
                  <a:lnTo>
                    <a:pt x="181" y="25"/>
                  </a:lnTo>
                  <a:lnTo>
                    <a:pt x="183" y="25"/>
                  </a:lnTo>
                  <a:lnTo>
                    <a:pt x="186" y="28"/>
                  </a:lnTo>
                  <a:lnTo>
                    <a:pt x="188" y="25"/>
                  </a:lnTo>
                  <a:lnTo>
                    <a:pt x="191" y="25"/>
                  </a:lnTo>
                  <a:lnTo>
                    <a:pt x="193" y="25"/>
                  </a:lnTo>
                  <a:lnTo>
                    <a:pt x="193" y="28"/>
                  </a:lnTo>
                  <a:lnTo>
                    <a:pt x="193" y="31"/>
                  </a:lnTo>
                  <a:lnTo>
                    <a:pt x="196" y="31"/>
                  </a:lnTo>
                  <a:lnTo>
                    <a:pt x="196" y="33"/>
                  </a:lnTo>
                  <a:lnTo>
                    <a:pt x="196" y="36"/>
                  </a:lnTo>
                  <a:lnTo>
                    <a:pt x="198" y="36"/>
                  </a:lnTo>
                  <a:lnTo>
                    <a:pt x="198" y="36"/>
                  </a:lnTo>
                  <a:lnTo>
                    <a:pt x="201" y="36"/>
                  </a:lnTo>
                  <a:lnTo>
                    <a:pt x="201" y="36"/>
                  </a:lnTo>
                  <a:lnTo>
                    <a:pt x="204" y="38"/>
                  </a:lnTo>
                  <a:lnTo>
                    <a:pt x="206" y="38"/>
                  </a:lnTo>
                  <a:lnTo>
                    <a:pt x="209" y="38"/>
                  </a:lnTo>
                  <a:lnTo>
                    <a:pt x="209" y="38"/>
                  </a:lnTo>
                  <a:lnTo>
                    <a:pt x="206" y="41"/>
                  </a:lnTo>
                  <a:lnTo>
                    <a:pt x="206" y="41"/>
                  </a:lnTo>
                  <a:lnTo>
                    <a:pt x="209" y="46"/>
                  </a:lnTo>
                  <a:lnTo>
                    <a:pt x="211" y="48"/>
                  </a:lnTo>
                  <a:lnTo>
                    <a:pt x="211" y="51"/>
                  </a:lnTo>
                  <a:lnTo>
                    <a:pt x="211" y="51"/>
                  </a:lnTo>
                  <a:lnTo>
                    <a:pt x="214" y="53"/>
                  </a:lnTo>
                  <a:lnTo>
                    <a:pt x="216" y="53"/>
                  </a:lnTo>
                  <a:lnTo>
                    <a:pt x="216" y="56"/>
                  </a:lnTo>
                  <a:lnTo>
                    <a:pt x="219" y="56"/>
                  </a:lnTo>
                  <a:lnTo>
                    <a:pt x="221" y="56"/>
                  </a:lnTo>
                  <a:lnTo>
                    <a:pt x="221" y="56"/>
                  </a:lnTo>
                  <a:lnTo>
                    <a:pt x="224" y="59"/>
                  </a:lnTo>
                  <a:lnTo>
                    <a:pt x="224" y="61"/>
                  </a:lnTo>
                  <a:lnTo>
                    <a:pt x="226" y="61"/>
                  </a:lnTo>
                  <a:lnTo>
                    <a:pt x="229" y="61"/>
                  </a:lnTo>
                  <a:lnTo>
                    <a:pt x="229" y="64"/>
                  </a:lnTo>
                  <a:lnTo>
                    <a:pt x="232" y="64"/>
                  </a:lnTo>
                  <a:lnTo>
                    <a:pt x="234" y="64"/>
                  </a:lnTo>
                  <a:lnTo>
                    <a:pt x="237" y="64"/>
                  </a:lnTo>
                  <a:lnTo>
                    <a:pt x="239" y="64"/>
                  </a:lnTo>
                  <a:lnTo>
                    <a:pt x="242" y="64"/>
                  </a:lnTo>
                  <a:lnTo>
                    <a:pt x="244" y="64"/>
                  </a:lnTo>
                  <a:lnTo>
                    <a:pt x="244" y="66"/>
                  </a:lnTo>
                  <a:lnTo>
                    <a:pt x="247" y="69"/>
                  </a:lnTo>
                  <a:lnTo>
                    <a:pt x="249" y="71"/>
                  </a:lnTo>
                  <a:lnTo>
                    <a:pt x="249" y="74"/>
                  </a:lnTo>
                  <a:lnTo>
                    <a:pt x="252" y="76"/>
                  </a:lnTo>
                  <a:lnTo>
                    <a:pt x="252" y="76"/>
                  </a:lnTo>
                  <a:lnTo>
                    <a:pt x="252" y="79"/>
                  </a:lnTo>
                  <a:lnTo>
                    <a:pt x="252" y="81"/>
                  </a:lnTo>
                  <a:lnTo>
                    <a:pt x="254" y="81"/>
                  </a:lnTo>
                  <a:lnTo>
                    <a:pt x="254" y="84"/>
                  </a:lnTo>
                  <a:lnTo>
                    <a:pt x="254" y="87"/>
                  </a:lnTo>
                  <a:lnTo>
                    <a:pt x="254" y="89"/>
                  </a:lnTo>
                  <a:lnTo>
                    <a:pt x="257" y="92"/>
                  </a:lnTo>
                  <a:lnTo>
                    <a:pt x="257" y="94"/>
                  </a:lnTo>
                  <a:lnTo>
                    <a:pt x="257" y="94"/>
                  </a:lnTo>
                  <a:lnTo>
                    <a:pt x="260" y="97"/>
                  </a:lnTo>
                  <a:lnTo>
                    <a:pt x="257" y="99"/>
                  </a:lnTo>
                  <a:lnTo>
                    <a:pt x="257" y="99"/>
                  </a:lnTo>
                  <a:lnTo>
                    <a:pt x="260" y="102"/>
                  </a:lnTo>
                  <a:lnTo>
                    <a:pt x="262" y="102"/>
                  </a:lnTo>
                  <a:lnTo>
                    <a:pt x="265" y="102"/>
                  </a:lnTo>
                  <a:lnTo>
                    <a:pt x="267" y="104"/>
                  </a:lnTo>
                  <a:lnTo>
                    <a:pt x="267" y="104"/>
                  </a:lnTo>
                  <a:lnTo>
                    <a:pt x="270" y="107"/>
                  </a:lnTo>
                  <a:lnTo>
                    <a:pt x="272" y="107"/>
                  </a:lnTo>
                  <a:lnTo>
                    <a:pt x="275" y="109"/>
                  </a:lnTo>
                  <a:lnTo>
                    <a:pt x="277" y="109"/>
                  </a:lnTo>
                  <a:lnTo>
                    <a:pt x="280" y="109"/>
                  </a:lnTo>
                  <a:lnTo>
                    <a:pt x="280" y="112"/>
                  </a:lnTo>
                  <a:lnTo>
                    <a:pt x="277" y="115"/>
                  </a:lnTo>
                  <a:lnTo>
                    <a:pt x="277" y="117"/>
                  </a:lnTo>
                  <a:lnTo>
                    <a:pt x="277" y="117"/>
                  </a:lnTo>
                  <a:lnTo>
                    <a:pt x="280" y="120"/>
                  </a:lnTo>
                  <a:lnTo>
                    <a:pt x="280" y="125"/>
                  </a:lnTo>
                  <a:lnTo>
                    <a:pt x="282" y="127"/>
                  </a:lnTo>
                  <a:lnTo>
                    <a:pt x="282" y="130"/>
                  </a:lnTo>
                  <a:lnTo>
                    <a:pt x="282" y="130"/>
                  </a:lnTo>
                  <a:lnTo>
                    <a:pt x="282" y="132"/>
                  </a:lnTo>
                  <a:lnTo>
                    <a:pt x="282" y="135"/>
                  </a:lnTo>
                  <a:lnTo>
                    <a:pt x="285" y="135"/>
                  </a:lnTo>
                  <a:lnTo>
                    <a:pt x="285" y="135"/>
                  </a:lnTo>
                  <a:lnTo>
                    <a:pt x="288" y="137"/>
                  </a:lnTo>
                  <a:lnTo>
                    <a:pt x="288" y="137"/>
                  </a:lnTo>
                  <a:lnTo>
                    <a:pt x="290" y="140"/>
                  </a:lnTo>
                  <a:lnTo>
                    <a:pt x="293" y="143"/>
                  </a:lnTo>
                  <a:lnTo>
                    <a:pt x="293" y="143"/>
                  </a:lnTo>
                  <a:lnTo>
                    <a:pt x="295" y="143"/>
                  </a:lnTo>
                  <a:lnTo>
                    <a:pt x="298" y="145"/>
                  </a:lnTo>
                  <a:lnTo>
                    <a:pt x="298" y="145"/>
                  </a:lnTo>
                  <a:lnTo>
                    <a:pt x="300" y="145"/>
                  </a:lnTo>
                  <a:lnTo>
                    <a:pt x="300" y="145"/>
                  </a:lnTo>
                  <a:lnTo>
                    <a:pt x="303" y="150"/>
                  </a:lnTo>
                  <a:lnTo>
                    <a:pt x="300" y="155"/>
                  </a:lnTo>
                  <a:lnTo>
                    <a:pt x="300" y="158"/>
                  </a:lnTo>
                  <a:lnTo>
                    <a:pt x="300" y="158"/>
                  </a:lnTo>
                  <a:lnTo>
                    <a:pt x="300" y="158"/>
                  </a:lnTo>
                  <a:lnTo>
                    <a:pt x="303" y="160"/>
                  </a:lnTo>
                  <a:lnTo>
                    <a:pt x="300" y="160"/>
                  </a:lnTo>
                  <a:lnTo>
                    <a:pt x="300" y="163"/>
                  </a:lnTo>
                  <a:lnTo>
                    <a:pt x="300" y="168"/>
                  </a:lnTo>
                  <a:lnTo>
                    <a:pt x="298" y="171"/>
                  </a:lnTo>
                  <a:lnTo>
                    <a:pt x="298" y="171"/>
                  </a:lnTo>
                  <a:lnTo>
                    <a:pt x="298" y="173"/>
                  </a:lnTo>
                  <a:lnTo>
                    <a:pt x="298" y="173"/>
                  </a:lnTo>
                  <a:lnTo>
                    <a:pt x="290" y="176"/>
                  </a:lnTo>
                  <a:lnTo>
                    <a:pt x="275" y="178"/>
                  </a:lnTo>
                  <a:lnTo>
                    <a:pt x="262" y="171"/>
                  </a:lnTo>
                  <a:lnTo>
                    <a:pt x="257" y="158"/>
                  </a:lnTo>
                  <a:lnTo>
                    <a:pt x="254" y="145"/>
                  </a:lnTo>
                  <a:lnTo>
                    <a:pt x="252" y="145"/>
                  </a:lnTo>
                  <a:lnTo>
                    <a:pt x="249" y="145"/>
                  </a:lnTo>
                  <a:lnTo>
                    <a:pt x="244" y="148"/>
                  </a:lnTo>
                  <a:lnTo>
                    <a:pt x="242" y="150"/>
                  </a:lnTo>
                  <a:lnTo>
                    <a:pt x="237" y="153"/>
                  </a:lnTo>
                  <a:lnTo>
                    <a:pt x="232" y="155"/>
                  </a:lnTo>
                  <a:lnTo>
                    <a:pt x="229" y="158"/>
                  </a:lnTo>
                  <a:lnTo>
                    <a:pt x="229" y="160"/>
                  </a:lnTo>
                  <a:lnTo>
                    <a:pt x="226" y="163"/>
                  </a:lnTo>
                  <a:lnTo>
                    <a:pt x="224" y="168"/>
                  </a:lnTo>
                  <a:lnTo>
                    <a:pt x="221" y="173"/>
                  </a:lnTo>
                  <a:lnTo>
                    <a:pt x="221" y="176"/>
                  </a:lnTo>
                  <a:lnTo>
                    <a:pt x="216" y="178"/>
                  </a:lnTo>
                  <a:lnTo>
                    <a:pt x="214" y="181"/>
                  </a:lnTo>
                  <a:lnTo>
                    <a:pt x="211" y="183"/>
                  </a:lnTo>
                  <a:lnTo>
                    <a:pt x="188" y="204"/>
                  </a:lnTo>
                  <a:lnTo>
                    <a:pt x="163" y="229"/>
                  </a:lnTo>
                  <a:lnTo>
                    <a:pt x="163" y="229"/>
                  </a:lnTo>
                  <a:lnTo>
                    <a:pt x="160" y="232"/>
                  </a:lnTo>
                  <a:lnTo>
                    <a:pt x="158" y="232"/>
                  </a:lnTo>
                  <a:lnTo>
                    <a:pt x="148" y="234"/>
                  </a:lnTo>
                  <a:lnTo>
                    <a:pt x="140" y="234"/>
                  </a:lnTo>
                  <a:lnTo>
                    <a:pt x="140" y="237"/>
                  </a:lnTo>
                  <a:lnTo>
                    <a:pt x="137" y="239"/>
                  </a:lnTo>
                  <a:lnTo>
                    <a:pt x="137" y="244"/>
                  </a:lnTo>
                  <a:lnTo>
                    <a:pt x="135" y="247"/>
                  </a:lnTo>
                  <a:lnTo>
                    <a:pt x="132" y="249"/>
                  </a:lnTo>
                  <a:lnTo>
                    <a:pt x="127" y="254"/>
                  </a:lnTo>
                  <a:lnTo>
                    <a:pt x="127" y="262"/>
                  </a:lnTo>
                  <a:lnTo>
                    <a:pt x="127" y="267"/>
                  </a:lnTo>
                  <a:lnTo>
                    <a:pt x="127" y="270"/>
                  </a:lnTo>
                  <a:lnTo>
                    <a:pt x="130" y="275"/>
                  </a:lnTo>
                  <a:lnTo>
                    <a:pt x="127" y="275"/>
                  </a:lnTo>
                  <a:lnTo>
                    <a:pt x="125" y="280"/>
                  </a:lnTo>
                  <a:lnTo>
                    <a:pt x="122" y="282"/>
                  </a:lnTo>
                  <a:lnTo>
                    <a:pt x="117" y="285"/>
                  </a:lnTo>
                  <a:lnTo>
                    <a:pt x="117" y="282"/>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18">
              <a:extLst>
                <a:ext uri="{FF2B5EF4-FFF2-40B4-BE49-F238E27FC236}">
                  <a16:creationId xmlns:a16="http://schemas.microsoft.com/office/drawing/2014/main" id="{67429368-DFC8-7718-4252-786A1655829A}"/>
                </a:ext>
              </a:extLst>
            </p:cNvPr>
            <p:cNvSpPr>
              <a:spLocks/>
            </p:cNvSpPr>
            <p:nvPr/>
          </p:nvSpPr>
          <p:spPr bwMode="auto">
            <a:xfrm>
              <a:off x="3663" y="1054"/>
              <a:ext cx="947" cy="1511"/>
            </a:xfrm>
            <a:custGeom>
              <a:avLst/>
              <a:gdLst>
                <a:gd name="T0" fmla="*/ 616 w 947"/>
                <a:gd name="T1" fmla="*/ 1473 h 1511"/>
                <a:gd name="T2" fmla="*/ 563 w 947"/>
                <a:gd name="T3" fmla="*/ 1422 h 1511"/>
                <a:gd name="T4" fmla="*/ 525 w 947"/>
                <a:gd name="T5" fmla="*/ 1374 h 1511"/>
                <a:gd name="T6" fmla="*/ 474 w 947"/>
                <a:gd name="T7" fmla="*/ 1407 h 1511"/>
                <a:gd name="T8" fmla="*/ 459 w 947"/>
                <a:gd name="T9" fmla="*/ 1371 h 1511"/>
                <a:gd name="T10" fmla="*/ 441 w 947"/>
                <a:gd name="T11" fmla="*/ 1359 h 1511"/>
                <a:gd name="T12" fmla="*/ 413 w 947"/>
                <a:gd name="T13" fmla="*/ 1346 h 1511"/>
                <a:gd name="T14" fmla="*/ 410 w 947"/>
                <a:gd name="T15" fmla="*/ 1303 h 1511"/>
                <a:gd name="T16" fmla="*/ 369 w 947"/>
                <a:gd name="T17" fmla="*/ 1267 h 1511"/>
                <a:gd name="T18" fmla="*/ 364 w 947"/>
                <a:gd name="T19" fmla="*/ 1234 h 1511"/>
                <a:gd name="T20" fmla="*/ 331 w 947"/>
                <a:gd name="T21" fmla="*/ 1219 h 1511"/>
                <a:gd name="T22" fmla="*/ 301 w 947"/>
                <a:gd name="T23" fmla="*/ 1178 h 1511"/>
                <a:gd name="T24" fmla="*/ 275 w 947"/>
                <a:gd name="T25" fmla="*/ 1158 h 1511"/>
                <a:gd name="T26" fmla="*/ 242 w 947"/>
                <a:gd name="T27" fmla="*/ 1140 h 1511"/>
                <a:gd name="T28" fmla="*/ 227 w 947"/>
                <a:gd name="T29" fmla="*/ 1117 h 1511"/>
                <a:gd name="T30" fmla="*/ 214 w 947"/>
                <a:gd name="T31" fmla="*/ 1081 h 1511"/>
                <a:gd name="T32" fmla="*/ 166 w 947"/>
                <a:gd name="T33" fmla="*/ 1069 h 1511"/>
                <a:gd name="T34" fmla="*/ 201 w 947"/>
                <a:gd name="T35" fmla="*/ 1046 h 1511"/>
                <a:gd name="T36" fmla="*/ 166 w 947"/>
                <a:gd name="T37" fmla="*/ 1043 h 1511"/>
                <a:gd name="T38" fmla="*/ 168 w 947"/>
                <a:gd name="T39" fmla="*/ 1015 h 1511"/>
                <a:gd name="T40" fmla="*/ 156 w 947"/>
                <a:gd name="T41" fmla="*/ 985 h 1511"/>
                <a:gd name="T42" fmla="*/ 199 w 947"/>
                <a:gd name="T43" fmla="*/ 957 h 1511"/>
                <a:gd name="T44" fmla="*/ 148 w 947"/>
                <a:gd name="T45" fmla="*/ 923 h 1511"/>
                <a:gd name="T46" fmla="*/ 135 w 947"/>
                <a:gd name="T47" fmla="*/ 865 h 1511"/>
                <a:gd name="T48" fmla="*/ 186 w 947"/>
                <a:gd name="T49" fmla="*/ 847 h 1511"/>
                <a:gd name="T50" fmla="*/ 186 w 947"/>
                <a:gd name="T51" fmla="*/ 811 h 1511"/>
                <a:gd name="T52" fmla="*/ 194 w 947"/>
                <a:gd name="T53" fmla="*/ 789 h 1511"/>
                <a:gd name="T54" fmla="*/ 181 w 947"/>
                <a:gd name="T55" fmla="*/ 733 h 1511"/>
                <a:gd name="T56" fmla="*/ 199 w 947"/>
                <a:gd name="T57" fmla="*/ 682 h 1511"/>
                <a:gd name="T58" fmla="*/ 245 w 947"/>
                <a:gd name="T59" fmla="*/ 641 h 1511"/>
                <a:gd name="T60" fmla="*/ 263 w 947"/>
                <a:gd name="T61" fmla="*/ 582 h 1511"/>
                <a:gd name="T62" fmla="*/ 217 w 947"/>
                <a:gd name="T63" fmla="*/ 519 h 1511"/>
                <a:gd name="T64" fmla="*/ 222 w 947"/>
                <a:gd name="T65" fmla="*/ 468 h 1511"/>
                <a:gd name="T66" fmla="*/ 227 w 947"/>
                <a:gd name="T67" fmla="*/ 432 h 1511"/>
                <a:gd name="T68" fmla="*/ 176 w 947"/>
                <a:gd name="T69" fmla="*/ 389 h 1511"/>
                <a:gd name="T70" fmla="*/ 89 w 947"/>
                <a:gd name="T71" fmla="*/ 366 h 1511"/>
                <a:gd name="T72" fmla="*/ 64 w 947"/>
                <a:gd name="T73" fmla="*/ 290 h 1511"/>
                <a:gd name="T74" fmla="*/ 21 w 947"/>
                <a:gd name="T75" fmla="*/ 211 h 1511"/>
                <a:gd name="T76" fmla="*/ 13 w 947"/>
                <a:gd name="T77" fmla="*/ 137 h 1511"/>
                <a:gd name="T78" fmla="*/ 33 w 947"/>
                <a:gd name="T79" fmla="*/ 104 h 1511"/>
                <a:gd name="T80" fmla="*/ 97 w 947"/>
                <a:gd name="T81" fmla="*/ 63 h 1511"/>
                <a:gd name="T82" fmla="*/ 163 w 947"/>
                <a:gd name="T83" fmla="*/ 66 h 1511"/>
                <a:gd name="T84" fmla="*/ 204 w 947"/>
                <a:gd name="T85" fmla="*/ 40 h 1511"/>
                <a:gd name="T86" fmla="*/ 306 w 947"/>
                <a:gd name="T87" fmla="*/ 7 h 1511"/>
                <a:gd name="T88" fmla="*/ 375 w 947"/>
                <a:gd name="T89" fmla="*/ 17 h 1511"/>
                <a:gd name="T90" fmla="*/ 474 w 947"/>
                <a:gd name="T91" fmla="*/ 20 h 1511"/>
                <a:gd name="T92" fmla="*/ 535 w 947"/>
                <a:gd name="T93" fmla="*/ 50 h 1511"/>
                <a:gd name="T94" fmla="*/ 581 w 947"/>
                <a:gd name="T95" fmla="*/ 15 h 1511"/>
                <a:gd name="T96" fmla="*/ 624 w 947"/>
                <a:gd name="T97" fmla="*/ 68 h 1511"/>
                <a:gd name="T98" fmla="*/ 677 w 947"/>
                <a:gd name="T99" fmla="*/ 112 h 1511"/>
                <a:gd name="T100" fmla="*/ 764 w 947"/>
                <a:gd name="T101" fmla="*/ 252 h 1511"/>
                <a:gd name="T102" fmla="*/ 845 w 947"/>
                <a:gd name="T103" fmla="*/ 267 h 1511"/>
                <a:gd name="T104" fmla="*/ 858 w 947"/>
                <a:gd name="T105" fmla="*/ 361 h 1511"/>
                <a:gd name="T106" fmla="*/ 800 w 947"/>
                <a:gd name="T107" fmla="*/ 465 h 1511"/>
                <a:gd name="T108" fmla="*/ 863 w 947"/>
                <a:gd name="T109" fmla="*/ 531 h 1511"/>
                <a:gd name="T110" fmla="*/ 881 w 947"/>
                <a:gd name="T111" fmla="*/ 613 h 1511"/>
                <a:gd name="T112" fmla="*/ 932 w 947"/>
                <a:gd name="T113" fmla="*/ 791 h 1511"/>
                <a:gd name="T114" fmla="*/ 899 w 947"/>
                <a:gd name="T115" fmla="*/ 931 h 1511"/>
                <a:gd name="T116" fmla="*/ 843 w 947"/>
                <a:gd name="T117" fmla="*/ 1025 h 1511"/>
                <a:gd name="T118" fmla="*/ 764 w 947"/>
                <a:gd name="T119" fmla="*/ 1135 h 1511"/>
                <a:gd name="T120" fmla="*/ 708 w 947"/>
                <a:gd name="T121" fmla="*/ 1333 h 1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7" h="1511">
                  <a:moveTo>
                    <a:pt x="644" y="1509"/>
                  </a:moveTo>
                  <a:lnTo>
                    <a:pt x="644" y="1506"/>
                  </a:lnTo>
                  <a:lnTo>
                    <a:pt x="642" y="1506"/>
                  </a:lnTo>
                  <a:lnTo>
                    <a:pt x="642" y="1504"/>
                  </a:lnTo>
                  <a:lnTo>
                    <a:pt x="639" y="1504"/>
                  </a:lnTo>
                  <a:lnTo>
                    <a:pt x="639" y="1501"/>
                  </a:lnTo>
                  <a:lnTo>
                    <a:pt x="637" y="1501"/>
                  </a:lnTo>
                  <a:lnTo>
                    <a:pt x="637" y="1499"/>
                  </a:lnTo>
                  <a:lnTo>
                    <a:pt x="634" y="1499"/>
                  </a:lnTo>
                  <a:lnTo>
                    <a:pt x="634" y="1496"/>
                  </a:lnTo>
                  <a:lnTo>
                    <a:pt x="632" y="1494"/>
                  </a:lnTo>
                  <a:lnTo>
                    <a:pt x="629" y="1491"/>
                  </a:lnTo>
                  <a:lnTo>
                    <a:pt x="627" y="1486"/>
                  </a:lnTo>
                  <a:lnTo>
                    <a:pt x="624" y="1486"/>
                  </a:lnTo>
                  <a:lnTo>
                    <a:pt x="624" y="1483"/>
                  </a:lnTo>
                  <a:lnTo>
                    <a:pt x="621" y="1481"/>
                  </a:lnTo>
                  <a:lnTo>
                    <a:pt x="619" y="1476"/>
                  </a:lnTo>
                  <a:lnTo>
                    <a:pt x="616" y="1476"/>
                  </a:lnTo>
                  <a:lnTo>
                    <a:pt x="616" y="1473"/>
                  </a:lnTo>
                  <a:lnTo>
                    <a:pt x="614" y="1471"/>
                  </a:lnTo>
                  <a:lnTo>
                    <a:pt x="614" y="1468"/>
                  </a:lnTo>
                  <a:lnTo>
                    <a:pt x="591" y="1453"/>
                  </a:lnTo>
                  <a:lnTo>
                    <a:pt x="588" y="1450"/>
                  </a:lnTo>
                  <a:lnTo>
                    <a:pt x="586" y="1453"/>
                  </a:lnTo>
                  <a:lnTo>
                    <a:pt x="586" y="1450"/>
                  </a:lnTo>
                  <a:lnTo>
                    <a:pt x="583" y="1450"/>
                  </a:lnTo>
                  <a:lnTo>
                    <a:pt x="581" y="1448"/>
                  </a:lnTo>
                  <a:lnTo>
                    <a:pt x="578" y="1448"/>
                  </a:lnTo>
                  <a:lnTo>
                    <a:pt x="576" y="1448"/>
                  </a:lnTo>
                  <a:lnTo>
                    <a:pt x="576" y="1445"/>
                  </a:lnTo>
                  <a:lnTo>
                    <a:pt x="573" y="1445"/>
                  </a:lnTo>
                  <a:lnTo>
                    <a:pt x="571" y="1443"/>
                  </a:lnTo>
                  <a:lnTo>
                    <a:pt x="571" y="1432"/>
                  </a:lnTo>
                  <a:lnTo>
                    <a:pt x="571" y="1430"/>
                  </a:lnTo>
                  <a:lnTo>
                    <a:pt x="571" y="1427"/>
                  </a:lnTo>
                  <a:lnTo>
                    <a:pt x="568" y="1425"/>
                  </a:lnTo>
                  <a:lnTo>
                    <a:pt x="565" y="1425"/>
                  </a:lnTo>
                  <a:lnTo>
                    <a:pt x="563" y="1422"/>
                  </a:lnTo>
                  <a:lnTo>
                    <a:pt x="560" y="1420"/>
                  </a:lnTo>
                  <a:lnTo>
                    <a:pt x="560" y="1417"/>
                  </a:lnTo>
                  <a:lnTo>
                    <a:pt x="560" y="1415"/>
                  </a:lnTo>
                  <a:lnTo>
                    <a:pt x="558" y="1376"/>
                  </a:lnTo>
                  <a:lnTo>
                    <a:pt x="555" y="1374"/>
                  </a:lnTo>
                  <a:lnTo>
                    <a:pt x="553" y="1371"/>
                  </a:lnTo>
                  <a:lnTo>
                    <a:pt x="550" y="1371"/>
                  </a:lnTo>
                  <a:lnTo>
                    <a:pt x="548" y="1371"/>
                  </a:lnTo>
                  <a:lnTo>
                    <a:pt x="545" y="1371"/>
                  </a:lnTo>
                  <a:lnTo>
                    <a:pt x="545" y="1369"/>
                  </a:lnTo>
                  <a:lnTo>
                    <a:pt x="543" y="1369"/>
                  </a:lnTo>
                  <a:lnTo>
                    <a:pt x="540" y="1369"/>
                  </a:lnTo>
                  <a:lnTo>
                    <a:pt x="535" y="1369"/>
                  </a:lnTo>
                  <a:lnTo>
                    <a:pt x="530" y="1369"/>
                  </a:lnTo>
                  <a:lnTo>
                    <a:pt x="530" y="1371"/>
                  </a:lnTo>
                  <a:lnTo>
                    <a:pt x="527" y="1371"/>
                  </a:lnTo>
                  <a:lnTo>
                    <a:pt x="525" y="1371"/>
                  </a:lnTo>
                  <a:lnTo>
                    <a:pt x="522" y="1371"/>
                  </a:lnTo>
                  <a:lnTo>
                    <a:pt x="525" y="1374"/>
                  </a:lnTo>
                  <a:lnTo>
                    <a:pt x="527" y="1376"/>
                  </a:lnTo>
                  <a:lnTo>
                    <a:pt x="530" y="1376"/>
                  </a:lnTo>
                  <a:lnTo>
                    <a:pt x="530" y="1379"/>
                  </a:lnTo>
                  <a:lnTo>
                    <a:pt x="530" y="1382"/>
                  </a:lnTo>
                  <a:lnTo>
                    <a:pt x="532" y="1384"/>
                  </a:lnTo>
                  <a:lnTo>
                    <a:pt x="532" y="1387"/>
                  </a:lnTo>
                  <a:lnTo>
                    <a:pt x="532" y="1389"/>
                  </a:lnTo>
                  <a:lnTo>
                    <a:pt x="532" y="1392"/>
                  </a:lnTo>
                  <a:lnTo>
                    <a:pt x="530" y="1394"/>
                  </a:lnTo>
                  <a:lnTo>
                    <a:pt x="530" y="1397"/>
                  </a:lnTo>
                  <a:lnTo>
                    <a:pt x="530" y="1399"/>
                  </a:lnTo>
                  <a:lnTo>
                    <a:pt x="481" y="1417"/>
                  </a:lnTo>
                  <a:lnTo>
                    <a:pt x="479" y="1417"/>
                  </a:lnTo>
                  <a:lnTo>
                    <a:pt x="479" y="1415"/>
                  </a:lnTo>
                  <a:lnTo>
                    <a:pt x="476" y="1415"/>
                  </a:lnTo>
                  <a:lnTo>
                    <a:pt x="476" y="1412"/>
                  </a:lnTo>
                  <a:lnTo>
                    <a:pt x="474" y="1412"/>
                  </a:lnTo>
                  <a:lnTo>
                    <a:pt x="474" y="1410"/>
                  </a:lnTo>
                  <a:lnTo>
                    <a:pt x="474" y="1407"/>
                  </a:lnTo>
                  <a:lnTo>
                    <a:pt x="471" y="1404"/>
                  </a:lnTo>
                  <a:lnTo>
                    <a:pt x="471" y="1402"/>
                  </a:lnTo>
                  <a:lnTo>
                    <a:pt x="469" y="1402"/>
                  </a:lnTo>
                  <a:lnTo>
                    <a:pt x="469" y="1399"/>
                  </a:lnTo>
                  <a:lnTo>
                    <a:pt x="469" y="1397"/>
                  </a:lnTo>
                  <a:lnTo>
                    <a:pt x="469" y="1394"/>
                  </a:lnTo>
                  <a:lnTo>
                    <a:pt x="466" y="1394"/>
                  </a:lnTo>
                  <a:lnTo>
                    <a:pt x="466" y="1392"/>
                  </a:lnTo>
                  <a:lnTo>
                    <a:pt x="466" y="1389"/>
                  </a:lnTo>
                  <a:lnTo>
                    <a:pt x="466" y="1387"/>
                  </a:lnTo>
                  <a:lnTo>
                    <a:pt x="466" y="1384"/>
                  </a:lnTo>
                  <a:lnTo>
                    <a:pt x="464" y="1384"/>
                  </a:lnTo>
                  <a:lnTo>
                    <a:pt x="464" y="1382"/>
                  </a:lnTo>
                  <a:lnTo>
                    <a:pt x="464" y="1379"/>
                  </a:lnTo>
                  <a:lnTo>
                    <a:pt x="464" y="1376"/>
                  </a:lnTo>
                  <a:lnTo>
                    <a:pt x="464" y="1374"/>
                  </a:lnTo>
                  <a:lnTo>
                    <a:pt x="461" y="1374"/>
                  </a:lnTo>
                  <a:lnTo>
                    <a:pt x="461" y="1371"/>
                  </a:lnTo>
                  <a:lnTo>
                    <a:pt x="459" y="1371"/>
                  </a:lnTo>
                  <a:lnTo>
                    <a:pt x="459" y="1369"/>
                  </a:lnTo>
                  <a:lnTo>
                    <a:pt x="459" y="1366"/>
                  </a:lnTo>
                  <a:lnTo>
                    <a:pt x="456" y="1366"/>
                  </a:lnTo>
                  <a:lnTo>
                    <a:pt x="459" y="1366"/>
                  </a:lnTo>
                  <a:lnTo>
                    <a:pt x="456" y="1364"/>
                  </a:lnTo>
                  <a:lnTo>
                    <a:pt x="453" y="1364"/>
                  </a:lnTo>
                  <a:lnTo>
                    <a:pt x="451" y="1364"/>
                  </a:lnTo>
                  <a:lnTo>
                    <a:pt x="451" y="1366"/>
                  </a:lnTo>
                  <a:lnTo>
                    <a:pt x="451" y="1364"/>
                  </a:lnTo>
                  <a:lnTo>
                    <a:pt x="451" y="1361"/>
                  </a:lnTo>
                  <a:lnTo>
                    <a:pt x="451" y="1359"/>
                  </a:lnTo>
                  <a:lnTo>
                    <a:pt x="448" y="1359"/>
                  </a:lnTo>
                  <a:lnTo>
                    <a:pt x="446" y="1359"/>
                  </a:lnTo>
                  <a:lnTo>
                    <a:pt x="446" y="1361"/>
                  </a:lnTo>
                  <a:lnTo>
                    <a:pt x="446" y="1364"/>
                  </a:lnTo>
                  <a:lnTo>
                    <a:pt x="443" y="1364"/>
                  </a:lnTo>
                  <a:lnTo>
                    <a:pt x="443" y="1361"/>
                  </a:lnTo>
                  <a:lnTo>
                    <a:pt x="443" y="1359"/>
                  </a:lnTo>
                  <a:lnTo>
                    <a:pt x="441" y="1359"/>
                  </a:lnTo>
                  <a:lnTo>
                    <a:pt x="441" y="1361"/>
                  </a:lnTo>
                  <a:lnTo>
                    <a:pt x="438" y="1361"/>
                  </a:lnTo>
                  <a:lnTo>
                    <a:pt x="438" y="1359"/>
                  </a:lnTo>
                  <a:lnTo>
                    <a:pt x="438" y="1356"/>
                  </a:lnTo>
                  <a:lnTo>
                    <a:pt x="436" y="1356"/>
                  </a:lnTo>
                  <a:lnTo>
                    <a:pt x="436" y="1359"/>
                  </a:lnTo>
                  <a:lnTo>
                    <a:pt x="436" y="1361"/>
                  </a:lnTo>
                  <a:lnTo>
                    <a:pt x="433" y="1361"/>
                  </a:lnTo>
                  <a:lnTo>
                    <a:pt x="431" y="1361"/>
                  </a:lnTo>
                  <a:lnTo>
                    <a:pt x="428" y="1361"/>
                  </a:lnTo>
                  <a:lnTo>
                    <a:pt x="428" y="1359"/>
                  </a:lnTo>
                  <a:lnTo>
                    <a:pt x="425" y="1359"/>
                  </a:lnTo>
                  <a:lnTo>
                    <a:pt x="423" y="1359"/>
                  </a:lnTo>
                  <a:lnTo>
                    <a:pt x="420" y="1359"/>
                  </a:lnTo>
                  <a:lnTo>
                    <a:pt x="418" y="1359"/>
                  </a:lnTo>
                  <a:lnTo>
                    <a:pt x="415" y="1359"/>
                  </a:lnTo>
                  <a:lnTo>
                    <a:pt x="413" y="1351"/>
                  </a:lnTo>
                  <a:lnTo>
                    <a:pt x="413" y="1348"/>
                  </a:lnTo>
                  <a:lnTo>
                    <a:pt x="413" y="1346"/>
                  </a:lnTo>
                  <a:lnTo>
                    <a:pt x="415" y="1343"/>
                  </a:lnTo>
                  <a:lnTo>
                    <a:pt x="415" y="1338"/>
                  </a:lnTo>
                  <a:lnTo>
                    <a:pt x="418" y="1338"/>
                  </a:lnTo>
                  <a:lnTo>
                    <a:pt x="420" y="1338"/>
                  </a:lnTo>
                  <a:lnTo>
                    <a:pt x="420" y="1336"/>
                  </a:lnTo>
                  <a:lnTo>
                    <a:pt x="423" y="1333"/>
                  </a:lnTo>
                  <a:lnTo>
                    <a:pt x="423" y="1331"/>
                  </a:lnTo>
                  <a:lnTo>
                    <a:pt x="423" y="1328"/>
                  </a:lnTo>
                  <a:lnTo>
                    <a:pt x="423" y="1326"/>
                  </a:lnTo>
                  <a:lnTo>
                    <a:pt x="423" y="1323"/>
                  </a:lnTo>
                  <a:lnTo>
                    <a:pt x="423" y="1320"/>
                  </a:lnTo>
                  <a:lnTo>
                    <a:pt x="423" y="1318"/>
                  </a:lnTo>
                  <a:lnTo>
                    <a:pt x="420" y="1315"/>
                  </a:lnTo>
                  <a:lnTo>
                    <a:pt x="420" y="1313"/>
                  </a:lnTo>
                  <a:lnTo>
                    <a:pt x="418" y="1310"/>
                  </a:lnTo>
                  <a:lnTo>
                    <a:pt x="418" y="1308"/>
                  </a:lnTo>
                  <a:lnTo>
                    <a:pt x="415" y="1308"/>
                  </a:lnTo>
                  <a:lnTo>
                    <a:pt x="413" y="1305"/>
                  </a:lnTo>
                  <a:lnTo>
                    <a:pt x="410" y="1303"/>
                  </a:lnTo>
                  <a:lnTo>
                    <a:pt x="410" y="1300"/>
                  </a:lnTo>
                  <a:lnTo>
                    <a:pt x="408" y="1300"/>
                  </a:lnTo>
                  <a:lnTo>
                    <a:pt x="408" y="1298"/>
                  </a:lnTo>
                  <a:lnTo>
                    <a:pt x="408" y="1292"/>
                  </a:lnTo>
                  <a:lnTo>
                    <a:pt x="405" y="1290"/>
                  </a:lnTo>
                  <a:lnTo>
                    <a:pt x="405" y="1287"/>
                  </a:lnTo>
                  <a:lnTo>
                    <a:pt x="403" y="1285"/>
                  </a:lnTo>
                  <a:lnTo>
                    <a:pt x="400" y="1285"/>
                  </a:lnTo>
                  <a:lnTo>
                    <a:pt x="397" y="1285"/>
                  </a:lnTo>
                  <a:lnTo>
                    <a:pt x="392" y="1282"/>
                  </a:lnTo>
                  <a:lnTo>
                    <a:pt x="390" y="1282"/>
                  </a:lnTo>
                  <a:lnTo>
                    <a:pt x="387" y="1282"/>
                  </a:lnTo>
                  <a:lnTo>
                    <a:pt x="385" y="1280"/>
                  </a:lnTo>
                  <a:lnTo>
                    <a:pt x="380" y="1277"/>
                  </a:lnTo>
                  <a:lnTo>
                    <a:pt x="377" y="1275"/>
                  </a:lnTo>
                  <a:lnTo>
                    <a:pt x="375" y="1272"/>
                  </a:lnTo>
                  <a:lnTo>
                    <a:pt x="372" y="1272"/>
                  </a:lnTo>
                  <a:lnTo>
                    <a:pt x="369" y="1270"/>
                  </a:lnTo>
                  <a:lnTo>
                    <a:pt x="369" y="1267"/>
                  </a:lnTo>
                  <a:lnTo>
                    <a:pt x="372" y="1264"/>
                  </a:lnTo>
                  <a:lnTo>
                    <a:pt x="375" y="1262"/>
                  </a:lnTo>
                  <a:lnTo>
                    <a:pt x="377" y="1262"/>
                  </a:lnTo>
                  <a:lnTo>
                    <a:pt x="380" y="1259"/>
                  </a:lnTo>
                  <a:lnTo>
                    <a:pt x="382" y="1257"/>
                  </a:lnTo>
                  <a:lnTo>
                    <a:pt x="385" y="1254"/>
                  </a:lnTo>
                  <a:lnTo>
                    <a:pt x="385" y="1252"/>
                  </a:lnTo>
                  <a:lnTo>
                    <a:pt x="385" y="1249"/>
                  </a:lnTo>
                  <a:lnTo>
                    <a:pt x="382" y="1247"/>
                  </a:lnTo>
                  <a:lnTo>
                    <a:pt x="382" y="1244"/>
                  </a:lnTo>
                  <a:lnTo>
                    <a:pt x="382" y="1242"/>
                  </a:lnTo>
                  <a:lnTo>
                    <a:pt x="382" y="1239"/>
                  </a:lnTo>
                  <a:lnTo>
                    <a:pt x="380" y="1239"/>
                  </a:lnTo>
                  <a:lnTo>
                    <a:pt x="375" y="1234"/>
                  </a:lnTo>
                  <a:lnTo>
                    <a:pt x="372" y="1234"/>
                  </a:lnTo>
                  <a:lnTo>
                    <a:pt x="372" y="1231"/>
                  </a:lnTo>
                  <a:lnTo>
                    <a:pt x="369" y="1231"/>
                  </a:lnTo>
                  <a:lnTo>
                    <a:pt x="367" y="1231"/>
                  </a:lnTo>
                  <a:lnTo>
                    <a:pt x="364" y="1234"/>
                  </a:lnTo>
                  <a:lnTo>
                    <a:pt x="362" y="1234"/>
                  </a:lnTo>
                  <a:lnTo>
                    <a:pt x="359" y="1236"/>
                  </a:lnTo>
                  <a:lnTo>
                    <a:pt x="357" y="1236"/>
                  </a:lnTo>
                  <a:lnTo>
                    <a:pt x="357" y="1239"/>
                  </a:lnTo>
                  <a:lnTo>
                    <a:pt x="354" y="1239"/>
                  </a:lnTo>
                  <a:lnTo>
                    <a:pt x="354" y="1242"/>
                  </a:lnTo>
                  <a:lnTo>
                    <a:pt x="349" y="1242"/>
                  </a:lnTo>
                  <a:lnTo>
                    <a:pt x="347" y="1242"/>
                  </a:lnTo>
                  <a:lnTo>
                    <a:pt x="344" y="1242"/>
                  </a:lnTo>
                  <a:lnTo>
                    <a:pt x="341" y="1239"/>
                  </a:lnTo>
                  <a:lnTo>
                    <a:pt x="341" y="1236"/>
                  </a:lnTo>
                  <a:lnTo>
                    <a:pt x="339" y="1234"/>
                  </a:lnTo>
                  <a:lnTo>
                    <a:pt x="339" y="1231"/>
                  </a:lnTo>
                  <a:lnTo>
                    <a:pt x="339" y="1229"/>
                  </a:lnTo>
                  <a:lnTo>
                    <a:pt x="336" y="1229"/>
                  </a:lnTo>
                  <a:lnTo>
                    <a:pt x="336" y="1226"/>
                  </a:lnTo>
                  <a:lnTo>
                    <a:pt x="334" y="1224"/>
                  </a:lnTo>
                  <a:lnTo>
                    <a:pt x="334" y="1221"/>
                  </a:lnTo>
                  <a:lnTo>
                    <a:pt x="331" y="1219"/>
                  </a:lnTo>
                  <a:lnTo>
                    <a:pt x="329" y="1216"/>
                  </a:lnTo>
                  <a:lnTo>
                    <a:pt x="329" y="1214"/>
                  </a:lnTo>
                  <a:lnTo>
                    <a:pt x="329" y="1211"/>
                  </a:lnTo>
                  <a:lnTo>
                    <a:pt x="329" y="1208"/>
                  </a:lnTo>
                  <a:lnTo>
                    <a:pt x="326" y="1208"/>
                  </a:lnTo>
                  <a:lnTo>
                    <a:pt x="326" y="1206"/>
                  </a:lnTo>
                  <a:lnTo>
                    <a:pt x="321" y="1203"/>
                  </a:lnTo>
                  <a:lnTo>
                    <a:pt x="319" y="1203"/>
                  </a:lnTo>
                  <a:lnTo>
                    <a:pt x="316" y="1203"/>
                  </a:lnTo>
                  <a:lnTo>
                    <a:pt x="313" y="1203"/>
                  </a:lnTo>
                  <a:lnTo>
                    <a:pt x="306" y="1198"/>
                  </a:lnTo>
                  <a:lnTo>
                    <a:pt x="306" y="1196"/>
                  </a:lnTo>
                  <a:lnTo>
                    <a:pt x="303" y="1196"/>
                  </a:lnTo>
                  <a:lnTo>
                    <a:pt x="303" y="1193"/>
                  </a:lnTo>
                  <a:lnTo>
                    <a:pt x="301" y="1188"/>
                  </a:lnTo>
                  <a:lnTo>
                    <a:pt x="301" y="1186"/>
                  </a:lnTo>
                  <a:lnTo>
                    <a:pt x="301" y="1183"/>
                  </a:lnTo>
                  <a:lnTo>
                    <a:pt x="301" y="1180"/>
                  </a:lnTo>
                  <a:lnTo>
                    <a:pt x="301" y="1178"/>
                  </a:lnTo>
                  <a:lnTo>
                    <a:pt x="303" y="1178"/>
                  </a:lnTo>
                  <a:lnTo>
                    <a:pt x="303" y="1175"/>
                  </a:lnTo>
                  <a:lnTo>
                    <a:pt x="303" y="1173"/>
                  </a:lnTo>
                  <a:lnTo>
                    <a:pt x="303" y="1170"/>
                  </a:lnTo>
                  <a:lnTo>
                    <a:pt x="303" y="1168"/>
                  </a:lnTo>
                  <a:lnTo>
                    <a:pt x="303" y="1165"/>
                  </a:lnTo>
                  <a:lnTo>
                    <a:pt x="303" y="1160"/>
                  </a:lnTo>
                  <a:lnTo>
                    <a:pt x="303" y="1158"/>
                  </a:lnTo>
                  <a:lnTo>
                    <a:pt x="301" y="1155"/>
                  </a:lnTo>
                  <a:lnTo>
                    <a:pt x="298" y="1158"/>
                  </a:lnTo>
                  <a:lnTo>
                    <a:pt x="298" y="1160"/>
                  </a:lnTo>
                  <a:lnTo>
                    <a:pt x="296" y="1160"/>
                  </a:lnTo>
                  <a:lnTo>
                    <a:pt x="293" y="1160"/>
                  </a:lnTo>
                  <a:lnTo>
                    <a:pt x="291" y="1160"/>
                  </a:lnTo>
                  <a:lnTo>
                    <a:pt x="288" y="1160"/>
                  </a:lnTo>
                  <a:lnTo>
                    <a:pt x="288" y="1158"/>
                  </a:lnTo>
                  <a:lnTo>
                    <a:pt x="285" y="1158"/>
                  </a:lnTo>
                  <a:lnTo>
                    <a:pt x="278" y="1158"/>
                  </a:lnTo>
                  <a:lnTo>
                    <a:pt x="275" y="1158"/>
                  </a:lnTo>
                  <a:lnTo>
                    <a:pt x="273" y="1158"/>
                  </a:lnTo>
                  <a:lnTo>
                    <a:pt x="270" y="1158"/>
                  </a:lnTo>
                  <a:lnTo>
                    <a:pt x="268" y="1155"/>
                  </a:lnTo>
                  <a:lnTo>
                    <a:pt x="265" y="1155"/>
                  </a:lnTo>
                  <a:lnTo>
                    <a:pt x="263" y="1155"/>
                  </a:lnTo>
                  <a:lnTo>
                    <a:pt x="260" y="1155"/>
                  </a:lnTo>
                  <a:lnTo>
                    <a:pt x="257" y="1158"/>
                  </a:lnTo>
                  <a:lnTo>
                    <a:pt x="255" y="1158"/>
                  </a:lnTo>
                  <a:lnTo>
                    <a:pt x="252" y="1155"/>
                  </a:lnTo>
                  <a:lnTo>
                    <a:pt x="250" y="1155"/>
                  </a:lnTo>
                  <a:lnTo>
                    <a:pt x="250" y="1152"/>
                  </a:lnTo>
                  <a:lnTo>
                    <a:pt x="250" y="1150"/>
                  </a:lnTo>
                  <a:lnTo>
                    <a:pt x="250" y="1147"/>
                  </a:lnTo>
                  <a:lnTo>
                    <a:pt x="252" y="1145"/>
                  </a:lnTo>
                  <a:lnTo>
                    <a:pt x="252" y="1142"/>
                  </a:lnTo>
                  <a:lnTo>
                    <a:pt x="250" y="1142"/>
                  </a:lnTo>
                  <a:lnTo>
                    <a:pt x="247" y="1140"/>
                  </a:lnTo>
                  <a:lnTo>
                    <a:pt x="245" y="1140"/>
                  </a:lnTo>
                  <a:lnTo>
                    <a:pt x="242" y="1140"/>
                  </a:lnTo>
                  <a:lnTo>
                    <a:pt x="240" y="1140"/>
                  </a:lnTo>
                  <a:lnTo>
                    <a:pt x="237" y="1140"/>
                  </a:lnTo>
                  <a:lnTo>
                    <a:pt x="229" y="1140"/>
                  </a:lnTo>
                  <a:lnTo>
                    <a:pt x="227" y="1140"/>
                  </a:lnTo>
                  <a:lnTo>
                    <a:pt x="227" y="1137"/>
                  </a:lnTo>
                  <a:lnTo>
                    <a:pt x="229" y="1135"/>
                  </a:lnTo>
                  <a:lnTo>
                    <a:pt x="232" y="1135"/>
                  </a:lnTo>
                  <a:lnTo>
                    <a:pt x="232" y="1132"/>
                  </a:lnTo>
                  <a:lnTo>
                    <a:pt x="232" y="1130"/>
                  </a:lnTo>
                  <a:lnTo>
                    <a:pt x="235" y="1130"/>
                  </a:lnTo>
                  <a:lnTo>
                    <a:pt x="235" y="1124"/>
                  </a:lnTo>
                  <a:lnTo>
                    <a:pt x="237" y="1124"/>
                  </a:lnTo>
                  <a:lnTo>
                    <a:pt x="237" y="1122"/>
                  </a:lnTo>
                  <a:lnTo>
                    <a:pt x="235" y="1122"/>
                  </a:lnTo>
                  <a:lnTo>
                    <a:pt x="235" y="1119"/>
                  </a:lnTo>
                  <a:lnTo>
                    <a:pt x="232" y="1119"/>
                  </a:lnTo>
                  <a:lnTo>
                    <a:pt x="232" y="1117"/>
                  </a:lnTo>
                  <a:lnTo>
                    <a:pt x="229" y="1117"/>
                  </a:lnTo>
                  <a:lnTo>
                    <a:pt x="227" y="1117"/>
                  </a:lnTo>
                  <a:lnTo>
                    <a:pt x="227" y="1114"/>
                  </a:lnTo>
                  <a:lnTo>
                    <a:pt x="227" y="1112"/>
                  </a:lnTo>
                  <a:lnTo>
                    <a:pt x="227" y="1109"/>
                  </a:lnTo>
                  <a:lnTo>
                    <a:pt x="227" y="1107"/>
                  </a:lnTo>
                  <a:lnTo>
                    <a:pt x="229" y="1107"/>
                  </a:lnTo>
                  <a:lnTo>
                    <a:pt x="229" y="1104"/>
                  </a:lnTo>
                  <a:lnTo>
                    <a:pt x="232" y="1104"/>
                  </a:lnTo>
                  <a:lnTo>
                    <a:pt x="232" y="1102"/>
                  </a:lnTo>
                  <a:lnTo>
                    <a:pt x="235" y="1099"/>
                  </a:lnTo>
                  <a:lnTo>
                    <a:pt x="235" y="1094"/>
                  </a:lnTo>
                  <a:lnTo>
                    <a:pt x="232" y="1094"/>
                  </a:lnTo>
                  <a:lnTo>
                    <a:pt x="232" y="1091"/>
                  </a:lnTo>
                  <a:lnTo>
                    <a:pt x="229" y="1091"/>
                  </a:lnTo>
                  <a:lnTo>
                    <a:pt x="229" y="1089"/>
                  </a:lnTo>
                  <a:lnTo>
                    <a:pt x="224" y="1084"/>
                  </a:lnTo>
                  <a:lnTo>
                    <a:pt x="224" y="1081"/>
                  </a:lnTo>
                  <a:lnTo>
                    <a:pt x="222" y="1081"/>
                  </a:lnTo>
                  <a:lnTo>
                    <a:pt x="217" y="1081"/>
                  </a:lnTo>
                  <a:lnTo>
                    <a:pt x="214" y="1081"/>
                  </a:lnTo>
                  <a:lnTo>
                    <a:pt x="212" y="1081"/>
                  </a:lnTo>
                  <a:lnTo>
                    <a:pt x="209" y="1081"/>
                  </a:lnTo>
                  <a:lnTo>
                    <a:pt x="207" y="1081"/>
                  </a:lnTo>
                  <a:lnTo>
                    <a:pt x="204" y="1081"/>
                  </a:lnTo>
                  <a:lnTo>
                    <a:pt x="201" y="1079"/>
                  </a:lnTo>
                  <a:lnTo>
                    <a:pt x="199" y="1076"/>
                  </a:lnTo>
                  <a:lnTo>
                    <a:pt x="196" y="1076"/>
                  </a:lnTo>
                  <a:lnTo>
                    <a:pt x="194" y="1076"/>
                  </a:lnTo>
                  <a:lnTo>
                    <a:pt x="189" y="1076"/>
                  </a:lnTo>
                  <a:lnTo>
                    <a:pt x="186" y="1076"/>
                  </a:lnTo>
                  <a:lnTo>
                    <a:pt x="184" y="1076"/>
                  </a:lnTo>
                  <a:lnTo>
                    <a:pt x="181" y="1074"/>
                  </a:lnTo>
                  <a:lnTo>
                    <a:pt x="179" y="1074"/>
                  </a:lnTo>
                  <a:lnTo>
                    <a:pt x="173" y="1074"/>
                  </a:lnTo>
                  <a:lnTo>
                    <a:pt x="171" y="1074"/>
                  </a:lnTo>
                  <a:lnTo>
                    <a:pt x="171" y="1071"/>
                  </a:lnTo>
                  <a:lnTo>
                    <a:pt x="168" y="1071"/>
                  </a:lnTo>
                  <a:lnTo>
                    <a:pt x="166" y="1071"/>
                  </a:lnTo>
                  <a:lnTo>
                    <a:pt x="166" y="1069"/>
                  </a:lnTo>
                  <a:lnTo>
                    <a:pt x="166" y="1066"/>
                  </a:lnTo>
                  <a:lnTo>
                    <a:pt x="168" y="1063"/>
                  </a:lnTo>
                  <a:lnTo>
                    <a:pt x="171" y="1063"/>
                  </a:lnTo>
                  <a:lnTo>
                    <a:pt x="173" y="1063"/>
                  </a:lnTo>
                  <a:lnTo>
                    <a:pt x="176" y="1063"/>
                  </a:lnTo>
                  <a:lnTo>
                    <a:pt x="179" y="1063"/>
                  </a:lnTo>
                  <a:lnTo>
                    <a:pt x="181" y="1063"/>
                  </a:lnTo>
                  <a:lnTo>
                    <a:pt x="181" y="1061"/>
                  </a:lnTo>
                  <a:lnTo>
                    <a:pt x="184" y="1061"/>
                  </a:lnTo>
                  <a:lnTo>
                    <a:pt x="186" y="1061"/>
                  </a:lnTo>
                  <a:lnTo>
                    <a:pt x="189" y="1058"/>
                  </a:lnTo>
                  <a:lnTo>
                    <a:pt x="191" y="1058"/>
                  </a:lnTo>
                  <a:lnTo>
                    <a:pt x="191" y="1056"/>
                  </a:lnTo>
                  <a:lnTo>
                    <a:pt x="194" y="1053"/>
                  </a:lnTo>
                  <a:lnTo>
                    <a:pt x="194" y="1051"/>
                  </a:lnTo>
                  <a:lnTo>
                    <a:pt x="196" y="1048"/>
                  </a:lnTo>
                  <a:lnTo>
                    <a:pt x="199" y="1048"/>
                  </a:lnTo>
                  <a:lnTo>
                    <a:pt x="199" y="1046"/>
                  </a:lnTo>
                  <a:lnTo>
                    <a:pt x="201" y="1046"/>
                  </a:lnTo>
                  <a:lnTo>
                    <a:pt x="201" y="1043"/>
                  </a:lnTo>
                  <a:lnTo>
                    <a:pt x="204" y="1041"/>
                  </a:lnTo>
                  <a:lnTo>
                    <a:pt x="204" y="1038"/>
                  </a:lnTo>
                  <a:lnTo>
                    <a:pt x="201" y="1033"/>
                  </a:lnTo>
                  <a:lnTo>
                    <a:pt x="199" y="1033"/>
                  </a:lnTo>
                  <a:lnTo>
                    <a:pt x="196" y="1033"/>
                  </a:lnTo>
                  <a:lnTo>
                    <a:pt x="194" y="1033"/>
                  </a:lnTo>
                  <a:lnTo>
                    <a:pt x="191" y="1033"/>
                  </a:lnTo>
                  <a:lnTo>
                    <a:pt x="191" y="1035"/>
                  </a:lnTo>
                  <a:lnTo>
                    <a:pt x="189" y="1035"/>
                  </a:lnTo>
                  <a:lnTo>
                    <a:pt x="186" y="1035"/>
                  </a:lnTo>
                  <a:lnTo>
                    <a:pt x="184" y="1035"/>
                  </a:lnTo>
                  <a:lnTo>
                    <a:pt x="181" y="1035"/>
                  </a:lnTo>
                  <a:lnTo>
                    <a:pt x="179" y="1035"/>
                  </a:lnTo>
                  <a:lnTo>
                    <a:pt x="176" y="1035"/>
                  </a:lnTo>
                  <a:lnTo>
                    <a:pt x="173" y="1035"/>
                  </a:lnTo>
                  <a:lnTo>
                    <a:pt x="171" y="1038"/>
                  </a:lnTo>
                  <a:lnTo>
                    <a:pt x="168" y="1041"/>
                  </a:lnTo>
                  <a:lnTo>
                    <a:pt x="166" y="1043"/>
                  </a:lnTo>
                  <a:lnTo>
                    <a:pt x="163" y="1046"/>
                  </a:lnTo>
                  <a:lnTo>
                    <a:pt x="161" y="1043"/>
                  </a:lnTo>
                  <a:lnTo>
                    <a:pt x="158" y="1043"/>
                  </a:lnTo>
                  <a:lnTo>
                    <a:pt x="158" y="1041"/>
                  </a:lnTo>
                  <a:lnTo>
                    <a:pt x="156" y="1038"/>
                  </a:lnTo>
                  <a:lnTo>
                    <a:pt x="156" y="1035"/>
                  </a:lnTo>
                  <a:lnTo>
                    <a:pt x="156" y="1033"/>
                  </a:lnTo>
                  <a:lnTo>
                    <a:pt x="153" y="1030"/>
                  </a:lnTo>
                  <a:lnTo>
                    <a:pt x="153" y="1028"/>
                  </a:lnTo>
                  <a:lnTo>
                    <a:pt x="156" y="1028"/>
                  </a:lnTo>
                  <a:lnTo>
                    <a:pt x="156" y="1025"/>
                  </a:lnTo>
                  <a:lnTo>
                    <a:pt x="156" y="1023"/>
                  </a:lnTo>
                  <a:lnTo>
                    <a:pt x="158" y="1020"/>
                  </a:lnTo>
                  <a:lnTo>
                    <a:pt x="161" y="1020"/>
                  </a:lnTo>
                  <a:lnTo>
                    <a:pt x="163" y="1020"/>
                  </a:lnTo>
                  <a:lnTo>
                    <a:pt x="163" y="1018"/>
                  </a:lnTo>
                  <a:lnTo>
                    <a:pt x="166" y="1018"/>
                  </a:lnTo>
                  <a:lnTo>
                    <a:pt x="166" y="1015"/>
                  </a:lnTo>
                  <a:lnTo>
                    <a:pt x="168" y="1015"/>
                  </a:lnTo>
                  <a:lnTo>
                    <a:pt x="171" y="1013"/>
                  </a:lnTo>
                  <a:lnTo>
                    <a:pt x="176" y="1013"/>
                  </a:lnTo>
                  <a:lnTo>
                    <a:pt x="179" y="1015"/>
                  </a:lnTo>
                  <a:lnTo>
                    <a:pt x="181" y="1013"/>
                  </a:lnTo>
                  <a:lnTo>
                    <a:pt x="181" y="1010"/>
                  </a:lnTo>
                  <a:lnTo>
                    <a:pt x="181" y="1007"/>
                  </a:lnTo>
                  <a:lnTo>
                    <a:pt x="181" y="1005"/>
                  </a:lnTo>
                  <a:lnTo>
                    <a:pt x="179" y="1002"/>
                  </a:lnTo>
                  <a:lnTo>
                    <a:pt x="176" y="1002"/>
                  </a:lnTo>
                  <a:lnTo>
                    <a:pt x="173" y="1005"/>
                  </a:lnTo>
                  <a:lnTo>
                    <a:pt x="173" y="1002"/>
                  </a:lnTo>
                  <a:lnTo>
                    <a:pt x="171" y="1002"/>
                  </a:lnTo>
                  <a:lnTo>
                    <a:pt x="168" y="1000"/>
                  </a:lnTo>
                  <a:lnTo>
                    <a:pt x="166" y="997"/>
                  </a:lnTo>
                  <a:lnTo>
                    <a:pt x="163" y="997"/>
                  </a:lnTo>
                  <a:lnTo>
                    <a:pt x="161" y="1000"/>
                  </a:lnTo>
                  <a:lnTo>
                    <a:pt x="158" y="997"/>
                  </a:lnTo>
                  <a:lnTo>
                    <a:pt x="156" y="995"/>
                  </a:lnTo>
                  <a:lnTo>
                    <a:pt x="156" y="985"/>
                  </a:lnTo>
                  <a:lnTo>
                    <a:pt x="161" y="982"/>
                  </a:lnTo>
                  <a:lnTo>
                    <a:pt x="163" y="979"/>
                  </a:lnTo>
                  <a:lnTo>
                    <a:pt x="163" y="977"/>
                  </a:lnTo>
                  <a:lnTo>
                    <a:pt x="163" y="974"/>
                  </a:lnTo>
                  <a:lnTo>
                    <a:pt x="163" y="972"/>
                  </a:lnTo>
                  <a:lnTo>
                    <a:pt x="163" y="967"/>
                  </a:lnTo>
                  <a:lnTo>
                    <a:pt x="166" y="964"/>
                  </a:lnTo>
                  <a:lnTo>
                    <a:pt x="171" y="964"/>
                  </a:lnTo>
                  <a:lnTo>
                    <a:pt x="173" y="964"/>
                  </a:lnTo>
                  <a:lnTo>
                    <a:pt x="179" y="964"/>
                  </a:lnTo>
                  <a:lnTo>
                    <a:pt x="181" y="964"/>
                  </a:lnTo>
                  <a:lnTo>
                    <a:pt x="186" y="964"/>
                  </a:lnTo>
                  <a:lnTo>
                    <a:pt x="189" y="964"/>
                  </a:lnTo>
                  <a:lnTo>
                    <a:pt x="191" y="967"/>
                  </a:lnTo>
                  <a:lnTo>
                    <a:pt x="196" y="967"/>
                  </a:lnTo>
                  <a:lnTo>
                    <a:pt x="199" y="964"/>
                  </a:lnTo>
                  <a:lnTo>
                    <a:pt x="201" y="964"/>
                  </a:lnTo>
                  <a:lnTo>
                    <a:pt x="201" y="962"/>
                  </a:lnTo>
                  <a:lnTo>
                    <a:pt x="199" y="957"/>
                  </a:lnTo>
                  <a:lnTo>
                    <a:pt x="196" y="957"/>
                  </a:lnTo>
                  <a:lnTo>
                    <a:pt x="191" y="957"/>
                  </a:lnTo>
                  <a:lnTo>
                    <a:pt x="191" y="954"/>
                  </a:lnTo>
                  <a:lnTo>
                    <a:pt x="189" y="949"/>
                  </a:lnTo>
                  <a:lnTo>
                    <a:pt x="186" y="949"/>
                  </a:lnTo>
                  <a:lnTo>
                    <a:pt x="184" y="946"/>
                  </a:lnTo>
                  <a:lnTo>
                    <a:pt x="184" y="944"/>
                  </a:lnTo>
                  <a:lnTo>
                    <a:pt x="181" y="941"/>
                  </a:lnTo>
                  <a:lnTo>
                    <a:pt x="176" y="939"/>
                  </a:lnTo>
                  <a:lnTo>
                    <a:pt x="176" y="936"/>
                  </a:lnTo>
                  <a:lnTo>
                    <a:pt x="176" y="934"/>
                  </a:lnTo>
                  <a:lnTo>
                    <a:pt x="171" y="934"/>
                  </a:lnTo>
                  <a:lnTo>
                    <a:pt x="168" y="931"/>
                  </a:lnTo>
                  <a:lnTo>
                    <a:pt x="163" y="931"/>
                  </a:lnTo>
                  <a:lnTo>
                    <a:pt x="158" y="929"/>
                  </a:lnTo>
                  <a:lnTo>
                    <a:pt x="156" y="929"/>
                  </a:lnTo>
                  <a:lnTo>
                    <a:pt x="153" y="931"/>
                  </a:lnTo>
                  <a:lnTo>
                    <a:pt x="151" y="926"/>
                  </a:lnTo>
                  <a:lnTo>
                    <a:pt x="148" y="923"/>
                  </a:lnTo>
                  <a:lnTo>
                    <a:pt x="148" y="921"/>
                  </a:lnTo>
                  <a:lnTo>
                    <a:pt x="151" y="916"/>
                  </a:lnTo>
                  <a:lnTo>
                    <a:pt x="151" y="913"/>
                  </a:lnTo>
                  <a:lnTo>
                    <a:pt x="156" y="908"/>
                  </a:lnTo>
                  <a:lnTo>
                    <a:pt x="158" y="906"/>
                  </a:lnTo>
                  <a:lnTo>
                    <a:pt x="161" y="901"/>
                  </a:lnTo>
                  <a:lnTo>
                    <a:pt x="161" y="898"/>
                  </a:lnTo>
                  <a:lnTo>
                    <a:pt x="161" y="895"/>
                  </a:lnTo>
                  <a:lnTo>
                    <a:pt x="156" y="890"/>
                  </a:lnTo>
                  <a:lnTo>
                    <a:pt x="153" y="890"/>
                  </a:lnTo>
                  <a:lnTo>
                    <a:pt x="151" y="888"/>
                  </a:lnTo>
                  <a:lnTo>
                    <a:pt x="148" y="885"/>
                  </a:lnTo>
                  <a:lnTo>
                    <a:pt x="143" y="880"/>
                  </a:lnTo>
                  <a:lnTo>
                    <a:pt x="140" y="878"/>
                  </a:lnTo>
                  <a:lnTo>
                    <a:pt x="138" y="875"/>
                  </a:lnTo>
                  <a:lnTo>
                    <a:pt x="135" y="873"/>
                  </a:lnTo>
                  <a:lnTo>
                    <a:pt x="133" y="870"/>
                  </a:lnTo>
                  <a:lnTo>
                    <a:pt x="135" y="867"/>
                  </a:lnTo>
                  <a:lnTo>
                    <a:pt x="135" y="865"/>
                  </a:lnTo>
                  <a:lnTo>
                    <a:pt x="138" y="860"/>
                  </a:lnTo>
                  <a:lnTo>
                    <a:pt x="140" y="860"/>
                  </a:lnTo>
                  <a:lnTo>
                    <a:pt x="145" y="860"/>
                  </a:lnTo>
                  <a:lnTo>
                    <a:pt x="148" y="860"/>
                  </a:lnTo>
                  <a:lnTo>
                    <a:pt x="151" y="860"/>
                  </a:lnTo>
                  <a:lnTo>
                    <a:pt x="153" y="860"/>
                  </a:lnTo>
                  <a:lnTo>
                    <a:pt x="158" y="860"/>
                  </a:lnTo>
                  <a:lnTo>
                    <a:pt x="163" y="862"/>
                  </a:lnTo>
                  <a:lnTo>
                    <a:pt x="166" y="862"/>
                  </a:lnTo>
                  <a:lnTo>
                    <a:pt x="171" y="862"/>
                  </a:lnTo>
                  <a:lnTo>
                    <a:pt x="173" y="865"/>
                  </a:lnTo>
                  <a:lnTo>
                    <a:pt x="179" y="865"/>
                  </a:lnTo>
                  <a:lnTo>
                    <a:pt x="181" y="865"/>
                  </a:lnTo>
                  <a:lnTo>
                    <a:pt x="181" y="862"/>
                  </a:lnTo>
                  <a:lnTo>
                    <a:pt x="184" y="860"/>
                  </a:lnTo>
                  <a:lnTo>
                    <a:pt x="184" y="857"/>
                  </a:lnTo>
                  <a:lnTo>
                    <a:pt x="184" y="855"/>
                  </a:lnTo>
                  <a:lnTo>
                    <a:pt x="184" y="850"/>
                  </a:lnTo>
                  <a:lnTo>
                    <a:pt x="186" y="847"/>
                  </a:lnTo>
                  <a:lnTo>
                    <a:pt x="186" y="845"/>
                  </a:lnTo>
                  <a:lnTo>
                    <a:pt x="189" y="845"/>
                  </a:lnTo>
                  <a:lnTo>
                    <a:pt x="189" y="839"/>
                  </a:lnTo>
                  <a:lnTo>
                    <a:pt x="186" y="839"/>
                  </a:lnTo>
                  <a:lnTo>
                    <a:pt x="179" y="837"/>
                  </a:lnTo>
                  <a:lnTo>
                    <a:pt x="176" y="837"/>
                  </a:lnTo>
                  <a:lnTo>
                    <a:pt x="176" y="834"/>
                  </a:lnTo>
                  <a:lnTo>
                    <a:pt x="173" y="832"/>
                  </a:lnTo>
                  <a:lnTo>
                    <a:pt x="171" y="829"/>
                  </a:lnTo>
                  <a:lnTo>
                    <a:pt x="173" y="827"/>
                  </a:lnTo>
                  <a:lnTo>
                    <a:pt x="176" y="824"/>
                  </a:lnTo>
                  <a:lnTo>
                    <a:pt x="181" y="824"/>
                  </a:lnTo>
                  <a:lnTo>
                    <a:pt x="184" y="824"/>
                  </a:lnTo>
                  <a:lnTo>
                    <a:pt x="186" y="822"/>
                  </a:lnTo>
                  <a:lnTo>
                    <a:pt x="189" y="819"/>
                  </a:lnTo>
                  <a:lnTo>
                    <a:pt x="189" y="817"/>
                  </a:lnTo>
                  <a:lnTo>
                    <a:pt x="189" y="814"/>
                  </a:lnTo>
                  <a:lnTo>
                    <a:pt x="189" y="811"/>
                  </a:lnTo>
                  <a:lnTo>
                    <a:pt x="186" y="811"/>
                  </a:lnTo>
                  <a:lnTo>
                    <a:pt x="181" y="811"/>
                  </a:lnTo>
                  <a:lnTo>
                    <a:pt x="176" y="811"/>
                  </a:lnTo>
                  <a:lnTo>
                    <a:pt x="173" y="811"/>
                  </a:lnTo>
                  <a:lnTo>
                    <a:pt x="171" y="811"/>
                  </a:lnTo>
                  <a:lnTo>
                    <a:pt x="168" y="809"/>
                  </a:lnTo>
                  <a:lnTo>
                    <a:pt x="168" y="804"/>
                  </a:lnTo>
                  <a:lnTo>
                    <a:pt x="166" y="801"/>
                  </a:lnTo>
                  <a:lnTo>
                    <a:pt x="166" y="799"/>
                  </a:lnTo>
                  <a:lnTo>
                    <a:pt x="166" y="796"/>
                  </a:lnTo>
                  <a:lnTo>
                    <a:pt x="166" y="794"/>
                  </a:lnTo>
                  <a:lnTo>
                    <a:pt x="168" y="794"/>
                  </a:lnTo>
                  <a:lnTo>
                    <a:pt x="173" y="794"/>
                  </a:lnTo>
                  <a:lnTo>
                    <a:pt x="176" y="796"/>
                  </a:lnTo>
                  <a:lnTo>
                    <a:pt x="179" y="796"/>
                  </a:lnTo>
                  <a:lnTo>
                    <a:pt x="181" y="794"/>
                  </a:lnTo>
                  <a:lnTo>
                    <a:pt x="186" y="794"/>
                  </a:lnTo>
                  <a:lnTo>
                    <a:pt x="189" y="791"/>
                  </a:lnTo>
                  <a:lnTo>
                    <a:pt x="191" y="789"/>
                  </a:lnTo>
                  <a:lnTo>
                    <a:pt x="194" y="789"/>
                  </a:lnTo>
                  <a:lnTo>
                    <a:pt x="196" y="786"/>
                  </a:lnTo>
                  <a:lnTo>
                    <a:pt x="196" y="783"/>
                  </a:lnTo>
                  <a:lnTo>
                    <a:pt x="196" y="776"/>
                  </a:lnTo>
                  <a:lnTo>
                    <a:pt x="196" y="773"/>
                  </a:lnTo>
                  <a:lnTo>
                    <a:pt x="199" y="771"/>
                  </a:lnTo>
                  <a:lnTo>
                    <a:pt x="201" y="766"/>
                  </a:lnTo>
                  <a:lnTo>
                    <a:pt x="201" y="761"/>
                  </a:lnTo>
                  <a:lnTo>
                    <a:pt x="196" y="761"/>
                  </a:lnTo>
                  <a:lnTo>
                    <a:pt x="194" y="758"/>
                  </a:lnTo>
                  <a:lnTo>
                    <a:pt x="189" y="755"/>
                  </a:lnTo>
                  <a:lnTo>
                    <a:pt x="186" y="755"/>
                  </a:lnTo>
                  <a:lnTo>
                    <a:pt x="181" y="755"/>
                  </a:lnTo>
                  <a:lnTo>
                    <a:pt x="176" y="753"/>
                  </a:lnTo>
                  <a:lnTo>
                    <a:pt x="173" y="750"/>
                  </a:lnTo>
                  <a:lnTo>
                    <a:pt x="173" y="748"/>
                  </a:lnTo>
                  <a:lnTo>
                    <a:pt x="173" y="743"/>
                  </a:lnTo>
                  <a:lnTo>
                    <a:pt x="176" y="738"/>
                  </a:lnTo>
                  <a:lnTo>
                    <a:pt x="179" y="735"/>
                  </a:lnTo>
                  <a:lnTo>
                    <a:pt x="181" y="733"/>
                  </a:lnTo>
                  <a:lnTo>
                    <a:pt x="184" y="733"/>
                  </a:lnTo>
                  <a:lnTo>
                    <a:pt x="189" y="733"/>
                  </a:lnTo>
                  <a:lnTo>
                    <a:pt x="194" y="733"/>
                  </a:lnTo>
                  <a:lnTo>
                    <a:pt x="196" y="730"/>
                  </a:lnTo>
                  <a:lnTo>
                    <a:pt x="199" y="727"/>
                  </a:lnTo>
                  <a:lnTo>
                    <a:pt x="201" y="725"/>
                  </a:lnTo>
                  <a:lnTo>
                    <a:pt x="204" y="722"/>
                  </a:lnTo>
                  <a:lnTo>
                    <a:pt x="209" y="720"/>
                  </a:lnTo>
                  <a:lnTo>
                    <a:pt x="214" y="717"/>
                  </a:lnTo>
                  <a:lnTo>
                    <a:pt x="212" y="715"/>
                  </a:lnTo>
                  <a:lnTo>
                    <a:pt x="209" y="712"/>
                  </a:lnTo>
                  <a:lnTo>
                    <a:pt x="207" y="707"/>
                  </a:lnTo>
                  <a:lnTo>
                    <a:pt x="207" y="702"/>
                  </a:lnTo>
                  <a:lnTo>
                    <a:pt x="201" y="699"/>
                  </a:lnTo>
                  <a:lnTo>
                    <a:pt x="199" y="697"/>
                  </a:lnTo>
                  <a:lnTo>
                    <a:pt x="199" y="692"/>
                  </a:lnTo>
                  <a:lnTo>
                    <a:pt x="199" y="689"/>
                  </a:lnTo>
                  <a:lnTo>
                    <a:pt x="199" y="687"/>
                  </a:lnTo>
                  <a:lnTo>
                    <a:pt x="199" y="682"/>
                  </a:lnTo>
                  <a:lnTo>
                    <a:pt x="199" y="679"/>
                  </a:lnTo>
                  <a:lnTo>
                    <a:pt x="199" y="671"/>
                  </a:lnTo>
                  <a:lnTo>
                    <a:pt x="201" y="666"/>
                  </a:lnTo>
                  <a:lnTo>
                    <a:pt x="207" y="664"/>
                  </a:lnTo>
                  <a:lnTo>
                    <a:pt x="212" y="664"/>
                  </a:lnTo>
                  <a:lnTo>
                    <a:pt x="214" y="664"/>
                  </a:lnTo>
                  <a:lnTo>
                    <a:pt x="219" y="661"/>
                  </a:lnTo>
                  <a:lnTo>
                    <a:pt x="222" y="659"/>
                  </a:lnTo>
                  <a:lnTo>
                    <a:pt x="229" y="659"/>
                  </a:lnTo>
                  <a:lnTo>
                    <a:pt x="235" y="659"/>
                  </a:lnTo>
                  <a:lnTo>
                    <a:pt x="242" y="659"/>
                  </a:lnTo>
                  <a:lnTo>
                    <a:pt x="240" y="654"/>
                  </a:lnTo>
                  <a:lnTo>
                    <a:pt x="237" y="651"/>
                  </a:lnTo>
                  <a:lnTo>
                    <a:pt x="235" y="651"/>
                  </a:lnTo>
                  <a:lnTo>
                    <a:pt x="232" y="649"/>
                  </a:lnTo>
                  <a:lnTo>
                    <a:pt x="229" y="641"/>
                  </a:lnTo>
                  <a:lnTo>
                    <a:pt x="237" y="638"/>
                  </a:lnTo>
                  <a:lnTo>
                    <a:pt x="240" y="641"/>
                  </a:lnTo>
                  <a:lnTo>
                    <a:pt x="245" y="641"/>
                  </a:lnTo>
                  <a:lnTo>
                    <a:pt x="250" y="636"/>
                  </a:lnTo>
                  <a:lnTo>
                    <a:pt x="255" y="633"/>
                  </a:lnTo>
                  <a:lnTo>
                    <a:pt x="257" y="628"/>
                  </a:lnTo>
                  <a:lnTo>
                    <a:pt x="257" y="623"/>
                  </a:lnTo>
                  <a:lnTo>
                    <a:pt x="255" y="621"/>
                  </a:lnTo>
                  <a:lnTo>
                    <a:pt x="255" y="613"/>
                  </a:lnTo>
                  <a:lnTo>
                    <a:pt x="260" y="613"/>
                  </a:lnTo>
                  <a:lnTo>
                    <a:pt x="265" y="613"/>
                  </a:lnTo>
                  <a:lnTo>
                    <a:pt x="265" y="618"/>
                  </a:lnTo>
                  <a:lnTo>
                    <a:pt x="268" y="621"/>
                  </a:lnTo>
                  <a:lnTo>
                    <a:pt x="273" y="621"/>
                  </a:lnTo>
                  <a:lnTo>
                    <a:pt x="278" y="618"/>
                  </a:lnTo>
                  <a:lnTo>
                    <a:pt x="280" y="610"/>
                  </a:lnTo>
                  <a:lnTo>
                    <a:pt x="278" y="608"/>
                  </a:lnTo>
                  <a:lnTo>
                    <a:pt x="275" y="600"/>
                  </a:lnTo>
                  <a:lnTo>
                    <a:pt x="273" y="595"/>
                  </a:lnTo>
                  <a:lnTo>
                    <a:pt x="270" y="590"/>
                  </a:lnTo>
                  <a:lnTo>
                    <a:pt x="265" y="585"/>
                  </a:lnTo>
                  <a:lnTo>
                    <a:pt x="263" y="582"/>
                  </a:lnTo>
                  <a:lnTo>
                    <a:pt x="257" y="582"/>
                  </a:lnTo>
                  <a:lnTo>
                    <a:pt x="255" y="585"/>
                  </a:lnTo>
                  <a:lnTo>
                    <a:pt x="252" y="580"/>
                  </a:lnTo>
                  <a:lnTo>
                    <a:pt x="255" y="577"/>
                  </a:lnTo>
                  <a:lnTo>
                    <a:pt x="260" y="577"/>
                  </a:lnTo>
                  <a:lnTo>
                    <a:pt x="265" y="575"/>
                  </a:lnTo>
                  <a:lnTo>
                    <a:pt x="263" y="572"/>
                  </a:lnTo>
                  <a:lnTo>
                    <a:pt x="257" y="567"/>
                  </a:lnTo>
                  <a:lnTo>
                    <a:pt x="255" y="562"/>
                  </a:lnTo>
                  <a:lnTo>
                    <a:pt x="250" y="559"/>
                  </a:lnTo>
                  <a:lnTo>
                    <a:pt x="245" y="557"/>
                  </a:lnTo>
                  <a:lnTo>
                    <a:pt x="245" y="554"/>
                  </a:lnTo>
                  <a:lnTo>
                    <a:pt x="245" y="547"/>
                  </a:lnTo>
                  <a:lnTo>
                    <a:pt x="240" y="542"/>
                  </a:lnTo>
                  <a:lnTo>
                    <a:pt x="232" y="539"/>
                  </a:lnTo>
                  <a:lnTo>
                    <a:pt x="224" y="537"/>
                  </a:lnTo>
                  <a:lnTo>
                    <a:pt x="222" y="531"/>
                  </a:lnTo>
                  <a:lnTo>
                    <a:pt x="222" y="526"/>
                  </a:lnTo>
                  <a:lnTo>
                    <a:pt x="217" y="519"/>
                  </a:lnTo>
                  <a:lnTo>
                    <a:pt x="219" y="519"/>
                  </a:lnTo>
                  <a:lnTo>
                    <a:pt x="229" y="521"/>
                  </a:lnTo>
                  <a:lnTo>
                    <a:pt x="235" y="519"/>
                  </a:lnTo>
                  <a:lnTo>
                    <a:pt x="240" y="511"/>
                  </a:lnTo>
                  <a:lnTo>
                    <a:pt x="245" y="509"/>
                  </a:lnTo>
                  <a:lnTo>
                    <a:pt x="250" y="509"/>
                  </a:lnTo>
                  <a:lnTo>
                    <a:pt x="255" y="506"/>
                  </a:lnTo>
                  <a:lnTo>
                    <a:pt x="263" y="501"/>
                  </a:lnTo>
                  <a:lnTo>
                    <a:pt x="268" y="496"/>
                  </a:lnTo>
                  <a:lnTo>
                    <a:pt x="265" y="491"/>
                  </a:lnTo>
                  <a:lnTo>
                    <a:pt x="263" y="488"/>
                  </a:lnTo>
                  <a:lnTo>
                    <a:pt x="257" y="486"/>
                  </a:lnTo>
                  <a:lnTo>
                    <a:pt x="250" y="481"/>
                  </a:lnTo>
                  <a:lnTo>
                    <a:pt x="240" y="481"/>
                  </a:lnTo>
                  <a:lnTo>
                    <a:pt x="237" y="481"/>
                  </a:lnTo>
                  <a:lnTo>
                    <a:pt x="232" y="473"/>
                  </a:lnTo>
                  <a:lnTo>
                    <a:pt x="229" y="473"/>
                  </a:lnTo>
                  <a:lnTo>
                    <a:pt x="224" y="468"/>
                  </a:lnTo>
                  <a:lnTo>
                    <a:pt x="222" y="468"/>
                  </a:lnTo>
                  <a:lnTo>
                    <a:pt x="219" y="468"/>
                  </a:lnTo>
                  <a:lnTo>
                    <a:pt x="212" y="465"/>
                  </a:lnTo>
                  <a:lnTo>
                    <a:pt x="217" y="463"/>
                  </a:lnTo>
                  <a:lnTo>
                    <a:pt x="222" y="460"/>
                  </a:lnTo>
                  <a:lnTo>
                    <a:pt x="219" y="455"/>
                  </a:lnTo>
                  <a:lnTo>
                    <a:pt x="219" y="448"/>
                  </a:lnTo>
                  <a:lnTo>
                    <a:pt x="224" y="445"/>
                  </a:lnTo>
                  <a:lnTo>
                    <a:pt x="229" y="450"/>
                  </a:lnTo>
                  <a:lnTo>
                    <a:pt x="232" y="455"/>
                  </a:lnTo>
                  <a:lnTo>
                    <a:pt x="237" y="458"/>
                  </a:lnTo>
                  <a:lnTo>
                    <a:pt x="240" y="458"/>
                  </a:lnTo>
                  <a:lnTo>
                    <a:pt x="242" y="453"/>
                  </a:lnTo>
                  <a:lnTo>
                    <a:pt x="242" y="448"/>
                  </a:lnTo>
                  <a:lnTo>
                    <a:pt x="240" y="440"/>
                  </a:lnTo>
                  <a:lnTo>
                    <a:pt x="242" y="435"/>
                  </a:lnTo>
                  <a:lnTo>
                    <a:pt x="237" y="432"/>
                  </a:lnTo>
                  <a:lnTo>
                    <a:pt x="232" y="432"/>
                  </a:lnTo>
                  <a:lnTo>
                    <a:pt x="229" y="432"/>
                  </a:lnTo>
                  <a:lnTo>
                    <a:pt x="227" y="432"/>
                  </a:lnTo>
                  <a:lnTo>
                    <a:pt x="227" y="437"/>
                  </a:lnTo>
                  <a:lnTo>
                    <a:pt x="224" y="437"/>
                  </a:lnTo>
                  <a:lnTo>
                    <a:pt x="219" y="440"/>
                  </a:lnTo>
                  <a:lnTo>
                    <a:pt x="212" y="437"/>
                  </a:lnTo>
                  <a:lnTo>
                    <a:pt x="209" y="432"/>
                  </a:lnTo>
                  <a:lnTo>
                    <a:pt x="209" y="425"/>
                  </a:lnTo>
                  <a:lnTo>
                    <a:pt x="209" y="420"/>
                  </a:lnTo>
                  <a:lnTo>
                    <a:pt x="214" y="414"/>
                  </a:lnTo>
                  <a:lnTo>
                    <a:pt x="219" y="409"/>
                  </a:lnTo>
                  <a:lnTo>
                    <a:pt x="222" y="407"/>
                  </a:lnTo>
                  <a:lnTo>
                    <a:pt x="217" y="404"/>
                  </a:lnTo>
                  <a:lnTo>
                    <a:pt x="209" y="407"/>
                  </a:lnTo>
                  <a:lnTo>
                    <a:pt x="201" y="407"/>
                  </a:lnTo>
                  <a:lnTo>
                    <a:pt x="196" y="407"/>
                  </a:lnTo>
                  <a:lnTo>
                    <a:pt x="191" y="404"/>
                  </a:lnTo>
                  <a:lnTo>
                    <a:pt x="189" y="399"/>
                  </a:lnTo>
                  <a:lnTo>
                    <a:pt x="184" y="394"/>
                  </a:lnTo>
                  <a:lnTo>
                    <a:pt x="184" y="389"/>
                  </a:lnTo>
                  <a:lnTo>
                    <a:pt x="176" y="389"/>
                  </a:lnTo>
                  <a:lnTo>
                    <a:pt x="168" y="389"/>
                  </a:lnTo>
                  <a:lnTo>
                    <a:pt x="163" y="389"/>
                  </a:lnTo>
                  <a:lnTo>
                    <a:pt x="158" y="389"/>
                  </a:lnTo>
                  <a:lnTo>
                    <a:pt x="156" y="386"/>
                  </a:lnTo>
                  <a:lnTo>
                    <a:pt x="153" y="384"/>
                  </a:lnTo>
                  <a:lnTo>
                    <a:pt x="145" y="384"/>
                  </a:lnTo>
                  <a:lnTo>
                    <a:pt x="143" y="386"/>
                  </a:lnTo>
                  <a:lnTo>
                    <a:pt x="138" y="381"/>
                  </a:lnTo>
                  <a:lnTo>
                    <a:pt x="135" y="379"/>
                  </a:lnTo>
                  <a:lnTo>
                    <a:pt x="133" y="374"/>
                  </a:lnTo>
                  <a:lnTo>
                    <a:pt x="128" y="371"/>
                  </a:lnTo>
                  <a:lnTo>
                    <a:pt x="123" y="369"/>
                  </a:lnTo>
                  <a:lnTo>
                    <a:pt x="120" y="364"/>
                  </a:lnTo>
                  <a:lnTo>
                    <a:pt x="115" y="364"/>
                  </a:lnTo>
                  <a:lnTo>
                    <a:pt x="110" y="364"/>
                  </a:lnTo>
                  <a:lnTo>
                    <a:pt x="107" y="364"/>
                  </a:lnTo>
                  <a:lnTo>
                    <a:pt x="97" y="361"/>
                  </a:lnTo>
                  <a:lnTo>
                    <a:pt x="92" y="361"/>
                  </a:lnTo>
                  <a:lnTo>
                    <a:pt x="89" y="366"/>
                  </a:lnTo>
                  <a:lnTo>
                    <a:pt x="82" y="369"/>
                  </a:lnTo>
                  <a:lnTo>
                    <a:pt x="77" y="374"/>
                  </a:lnTo>
                  <a:lnTo>
                    <a:pt x="74" y="379"/>
                  </a:lnTo>
                  <a:lnTo>
                    <a:pt x="69" y="374"/>
                  </a:lnTo>
                  <a:lnTo>
                    <a:pt x="61" y="369"/>
                  </a:lnTo>
                  <a:lnTo>
                    <a:pt x="59" y="364"/>
                  </a:lnTo>
                  <a:lnTo>
                    <a:pt x="61" y="358"/>
                  </a:lnTo>
                  <a:lnTo>
                    <a:pt x="69" y="356"/>
                  </a:lnTo>
                  <a:lnTo>
                    <a:pt x="72" y="353"/>
                  </a:lnTo>
                  <a:lnTo>
                    <a:pt x="69" y="343"/>
                  </a:lnTo>
                  <a:lnTo>
                    <a:pt x="54" y="323"/>
                  </a:lnTo>
                  <a:lnTo>
                    <a:pt x="54" y="320"/>
                  </a:lnTo>
                  <a:lnTo>
                    <a:pt x="59" y="318"/>
                  </a:lnTo>
                  <a:lnTo>
                    <a:pt x="61" y="313"/>
                  </a:lnTo>
                  <a:lnTo>
                    <a:pt x="64" y="308"/>
                  </a:lnTo>
                  <a:lnTo>
                    <a:pt x="64" y="302"/>
                  </a:lnTo>
                  <a:lnTo>
                    <a:pt x="67" y="297"/>
                  </a:lnTo>
                  <a:lnTo>
                    <a:pt x="69" y="292"/>
                  </a:lnTo>
                  <a:lnTo>
                    <a:pt x="64" y="290"/>
                  </a:lnTo>
                  <a:lnTo>
                    <a:pt x="59" y="287"/>
                  </a:lnTo>
                  <a:lnTo>
                    <a:pt x="56" y="285"/>
                  </a:lnTo>
                  <a:lnTo>
                    <a:pt x="59" y="280"/>
                  </a:lnTo>
                  <a:lnTo>
                    <a:pt x="59" y="274"/>
                  </a:lnTo>
                  <a:lnTo>
                    <a:pt x="59" y="269"/>
                  </a:lnTo>
                  <a:lnTo>
                    <a:pt x="61" y="267"/>
                  </a:lnTo>
                  <a:lnTo>
                    <a:pt x="56" y="262"/>
                  </a:lnTo>
                  <a:lnTo>
                    <a:pt x="51" y="259"/>
                  </a:lnTo>
                  <a:lnTo>
                    <a:pt x="46" y="254"/>
                  </a:lnTo>
                  <a:lnTo>
                    <a:pt x="41" y="252"/>
                  </a:lnTo>
                  <a:lnTo>
                    <a:pt x="39" y="249"/>
                  </a:lnTo>
                  <a:lnTo>
                    <a:pt x="36" y="244"/>
                  </a:lnTo>
                  <a:lnTo>
                    <a:pt x="33" y="241"/>
                  </a:lnTo>
                  <a:lnTo>
                    <a:pt x="33" y="236"/>
                  </a:lnTo>
                  <a:lnTo>
                    <a:pt x="33" y="231"/>
                  </a:lnTo>
                  <a:lnTo>
                    <a:pt x="36" y="226"/>
                  </a:lnTo>
                  <a:lnTo>
                    <a:pt x="33" y="218"/>
                  </a:lnTo>
                  <a:lnTo>
                    <a:pt x="28" y="213"/>
                  </a:lnTo>
                  <a:lnTo>
                    <a:pt x="21" y="211"/>
                  </a:lnTo>
                  <a:lnTo>
                    <a:pt x="18" y="206"/>
                  </a:lnTo>
                  <a:lnTo>
                    <a:pt x="13" y="201"/>
                  </a:lnTo>
                  <a:lnTo>
                    <a:pt x="11" y="196"/>
                  </a:lnTo>
                  <a:lnTo>
                    <a:pt x="0" y="180"/>
                  </a:lnTo>
                  <a:lnTo>
                    <a:pt x="3" y="178"/>
                  </a:lnTo>
                  <a:lnTo>
                    <a:pt x="3" y="175"/>
                  </a:lnTo>
                  <a:lnTo>
                    <a:pt x="5" y="173"/>
                  </a:lnTo>
                  <a:lnTo>
                    <a:pt x="8" y="170"/>
                  </a:lnTo>
                  <a:lnTo>
                    <a:pt x="11" y="165"/>
                  </a:lnTo>
                  <a:lnTo>
                    <a:pt x="11" y="160"/>
                  </a:lnTo>
                  <a:lnTo>
                    <a:pt x="13" y="160"/>
                  </a:lnTo>
                  <a:lnTo>
                    <a:pt x="11" y="157"/>
                  </a:lnTo>
                  <a:lnTo>
                    <a:pt x="13" y="152"/>
                  </a:lnTo>
                  <a:lnTo>
                    <a:pt x="11" y="150"/>
                  </a:lnTo>
                  <a:lnTo>
                    <a:pt x="13" y="147"/>
                  </a:lnTo>
                  <a:lnTo>
                    <a:pt x="16" y="145"/>
                  </a:lnTo>
                  <a:lnTo>
                    <a:pt x="16" y="142"/>
                  </a:lnTo>
                  <a:lnTo>
                    <a:pt x="16" y="140"/>
                  </a:lnTo>
                  <a:lnTo>
                    <a:pt x="13" y="137"/>
                  </a:lnTo>
                  <a:lnTo>
                    <a:pt x="16" y="137"/>
                  </a:lnTo>
                  <a:lnTo>
                    <a:pt x="16" y="134"/>
                  </a:lnTo>
                  <a:lnTo>
                    <a:pt x="18" y="132"/>
                  </a:lnTo>
                  <a:lnTo>
                    <a:pt x="18" y="129"/>
                  </a:lnTo>
                  <a:lnTo>
                    <a:pt x="18" y="127"/>
                  </a:lnTo>
                  <a:lnTo>
                    <a:pt x="21" y="127"/>
                  </a:lnTo>
                  <a:lnTo>
                    <a:pt x="21" y="122"/>
                  </a:lnTo>
                  <a:lnTo>
                    <a:pt x="21" y="119"/>
                  </a:lnTo>
                  <a:lnTo>
                    <a:pt x="23" y="117"/>
                  </a:lnTo>
                  <a:lnTo>
                    <a:pt x="23" y="114"/>
                  </a:lnTo>
                  <a:lnTo>
                    <a:pt x="18" y="114"/>
                  </a:lnTo>
                  <a:lnTo>
                    <a:pt x="18" y="112"/>
                  </a:lnTo>
                  <a:lnTo>
                    <a:pt x="18" y="109"/>
                  </a:lnTo>
                  <a:lnTo>
                    <a:pt x="21" y="104"/>
                  </a:lnTo>
                  <a:lnTo>
                    <a:pt x="23" y="101"/>
                  </a:lnTo>
                  <a:lnTo>
                    <a:pt x="26" y="104"/>
                  </a:lnTo>
                  <a:lnTo>
                    <a:pt x="28" y="104"/>
                  </a:lnTo>
                  <a:lnTo>
                    <a:pt x="31" y="104"/>
                  </a:lnTo>
                  <a:lnTo>
                    <a:pt x="33" y="104"/>
                  </a:lnTo>
                  <a:lnTo>
                    <a:pt x="41" y="104"/>
                  </a:lnTo>
                  <a:lnTo>
                    <a:pt x="41" y="101"/>
                  </a:lnTo>
                  <a:lnTo>
                    <a:pt x="44" y="101"/>
                  </a:lnTo>
                  <a:lnTo>
                    <a:pt x="49" y="101"/>
                  </a:lnTo>
                  <a:lnTo>
                    <a:pt x="54" y="101"/>
                  </a:lnTo>
                  <a:lnTo>
                    <a:pt x="64" y="96"/>
                  </a:lnTo>
                  <a:lnTo>
                    <a:pt x="69" y="94"/>
                  </a:lnTo>
                  <a:lnTo>
                    <a:pt x="69" y="91"/>
                  </a:lnTo>
                  <a:lnTo>
                    <a:pt x="72" y="89"/>
                  </a:lnTo>
                  <a:lnTo>
                    <a:pt x="74" y="86"/>
                  </a:lnTo>
                  <a:lnTo>
                    <a:pt x="74" y="84"/>
                  </a:lnTo>
                  <a:lnTo>
                    <a:pt x="77" y="81"/>
                  </a:lnTo>
                  <a:lnTo>
                    <a:pt x="79" y="81"/>
                  </a:lnTo>
                  <a:lnTo>
                    <a:pt x="82" y="78"/>
                  </a:lnTo>
                  <a:lnTo>
                    <a:pt x="87" y="73"/>
                  </a:lnTo>
                  <a:lnTo>
                    <a:pt x="89" y="68"/>
                  </a:lnTo>
                  <a:lnTo>
                    <a:pt x="92" y="66"/>
                  </a:lnTo>
                  <a:lnTo>
                    <a:pt x="95" y="63"/>
                  </a:lnTo>
                  <a:lnTo>
                    <a:pt x="97" y="63"/>
                  </a:lnTo>
                  <a:lnTo>
                    <a:pt x="105" y="71"/>
                  </a:lnTo>
                  <a:lnTo>
                    <a:pt x="107" y="71"/>
                  </a:lnTo>
                  <a:lnTo>
                    <a:pt x="115" y="73"/>
                  </a:lnTo>
                  <a:lnTo>
                    <a:pt x="120" y="76"/>
                  </a:lnTo>
                  <a:lnTo>
                    <a:pt x="123" y="78"/>
                  </a:lnTo>
                  <a:lnTo>
                    <a:pt x="128" y="81"/>
                  </a:lnTo>
                  <a:lnTo>
                    <a:pt x="130" y="81"/>
                  </a:lnTo>
                  <a:lnTo>
                    <a:pt x="135" y="81"/>
                  </a:lnTo>
                  <a:lnTo>
                    <a:pt x="138" y="81"/>
                  </a:lnTo>
                  <a:lnTo>
                    <a:pt x="140" y="81"/>
                  </a:lnTo>
                  <a:lnTo>
                    <a:pt x="140" y="71"/>
                  </a:lnTo>
                  <a:lnTo>
                    <a:pt x="143" y="66"/>
                  </a:lnTo>
                  <a:lnTo>
                    <a:pt x="145" y="63"/>
                  </a:lnTo>
                  <a:lnTo>
                    <a:pt x="148" y="63"/>
                  </a:lnTo>
                  <a:lnTo>
                    <a:pt x="153" y="63"/>
                  </a:lnTo>
                  <a:lnTo>
                    <a:pt x="156" y="63"/>
                  </a:lnTo>
                  <a:lnTo>
                    <a:pt x="158" y="61"/>
                  </a:lnTo>
                  <a:lnTo>
                    <a:pt x="163" y="63"/>
                  </a:lnTo>
                  <a:lnTo>
                    <a:pt x="163" y="66"/>
                  </a:lnTo>
                  <a:lnTo>
                    <a:pt x="166" y="66"/>
                  </a:lnTo>
                  <a:lnTo>
                    <a:pt x="168" y="66"/>
                  </a:lnTo>
                  <a:lnTo>
                    <a:pt x="173" y="63"/>
                  </a:lnTo>
                  <a:lnTo>
                    <a:pt x="176" y="61"/>
                  </a:lnTo>
                  <a:lnTo>
                    <a:pt x="176" y="58"/>
                  </a:lnTo>
                  <a:lnTo>
                    <a:pt x="176" y="56"/>
                  </a:lnTo>
                  <a:lnTo>
                    <a:pt x="173" y="53"/>
                  </a:lnTo>
                  <a:lnTo>
                    <a:pt x="176" y="48"/>
                  </a:lnTo>
                  <a:lnTo>
                    <a:pt x="176" y="45"/>
                  </a:lnTo>
                  <a:lnTo>
                    <a:pt x="179" y="45"/>
                  </a:lnTo>
                  <a:lnTo>
                    <a:pt x="181" y="43"/>
                  </a:lnTo>
                  <a:lnTo>
                    <a:pt x="184" y="43"/>
                  </a:lnTo>
                  <a:lnTo>
                    <a:pt x="186" y="43"/>
                  </a:lnTo>
                  <a:lnTo>
                    <a:pt x="189" y="43"/>
                  </a:lnTo>
                  <a:lnTo>
                    <a:pt x="191" y="43"/>
                  </a:lnTo>
                  <a:lnTo>
                    <a:pt x="196" y="43"/>
                  </a:lnTo>
                  <a:lnTo>
                    <a:pt x="199" y="40"/>
                  </a:lnTo>
                  <a:lnTo>
                    <a:pt x="201" y="40"/>
                  </a:lnTo>
                  <a:lnTo>
                    <a:pt x="204" y="40"/>
                  </a:lnTo>
                  <a:lnTo>
                    <a:pt x="207" y="38"/>
                  </a:lnTo>
                  <a:lnTo>
                    <a:pt x="212" y="33"/>
                  </a:lnTo>
                  <a:lnTo>
                    <a:pt x="214" y="28"/>
                  </a:lnTo>
                  <a:lnTo>
                    <a:pt x="219" y="28"/>
                  </a:lnTo>
                  <a:lnTo>
                    <a:pt x="224" y="30"/>
                  </a:lnTo>
                  <a:lnTo>
                    <a:pt x="229" y="30"/>
                  </a:lnTo>
                  <a:lnTo>
                    <a:pt x="235" y="30"/>
                  </a:lnTo>
                  <a:lnTo>
                    <a:pt x="237" y="33"/>
                  </a:lnTo>
                  <a:lnTo>
                    <a:pt x="245" y="33"/>
                  </a:lnTo>
                  <a:lnTo>
                    <a:pt x="250" y="33"/>
                  </a:lnTo>
                  <a:lnTo>
                    <a:pt x="260" y="35"/>
                  </a:lnTo>
                  <a:lnTo>
                    <a:pt x="263" y="35"/>
                  </a:lnTo>
                  <a:lnTo>
                    <a:pt x="263" y="33"/>
                  </a:lnTo>
                  <a:lnTo>
                    <a:pt x="273" y="22"/>
                  </a:lnTo>
                  <a:lnTo>
                    <a:pt x="278" y="20"/>
                  </a:lnTo>
                  <a:lnTo>
                    <a:pt x="280" y="17"/>
                  </a:lnTo>
                  <a:lnTo>
                    <a:pt x="288" y="12"/>
                  </a:lnTo>
                  <a:lnTo>
                    <a:pt x="293" y="12"/>
                  </a:lnTo>
                  <a:lnTo>
                    <a:pt x="306" y="7"/>
                  </a:lnTo>
                  <a:lnTo>
                    <a:pt x="308" y="7"/>
                  </a:lnTo>
                  <a:lnTo>
                    <a:pt x="311" y="7"/>
                  </a:lnTo>
                  <a:lnTo>
                    <a:pt x="313" y="7"/>
                  </a:lnTo>
                  <a:lnTo>
                    <a:pt x="316" y="7"/>
                  </a:lnTo>
                  <a:lnTo>
                    <a:pt x="324" y="7"/>
                  </a:lnTo>
                  <a:lnTo>
                    <a:pt x="326" y="7"/>
                  </a:lnTo>
                  <a:lnTo>
                    <a:pt x="329" y="7"/>
                  </a:lnTo>
                  <a:lnTo>
                    <a:pt x="334" y="7"/>
                  </a:lnTo>
                  <a:lnTo>
                    <a:pt x="344" y="2"/>
                  </a:lnTo>
                  <a:lnTo>
                    <a:pt x="347" y="0"/>
                  </a:lnTo>
                  <a:lnTo>
                    <a:pt x="349" y="0"/>
                  </a:lnTo>
                  <a:lnTo>
                    <a:pt x="352" y="0"/>
                  </a:lnTo>
                  <a:lnTo>
                    <a:pt x="354" y="2"/>
                  </a:lnTo>
                  <a:lnTo>
                    <a:pt x="357" y="2"/>
                  </a:lnTo>
                  <a:lnTo>
                    <a:pt x="362" y="7"/>
                  </a:lnTo>
                  <a:lnTo>
                    <a:pt x="367" y="15"/>
                  </a:lnTo>
                  <a:lnTo>
                    <a:pt x="369" y="15"/>
                  </a:lnTo>
                  <a:lnTo>
                    <a:pt x="372" y="17"/>
                  </a:lnTo>
                  <a:lnTo>
                    <a:pt x="375" y="17"/>
                  </a:lnTo>
                  <a:lnTo>
                    <a:pt x="382" y="17"/>
                  </a:lnTo>
                  <a:lnTo>
                    <a:pt x="385" y="17"/>
                  </a:lnTo>
                  <a:lnTo>
                    <a:pt x="387" y="15"/>
                  </a:lnTo>
                  <a:lnTo>
                    <a:pt x="392" y="15"/>
                  </a:lnTo>
                  <a:lnTo>
                    <a:pt x="397" y="15"/>
                  </a:lnTo>
                  <a:lnTo>
                    <a:pt x="405" y="15"/>
                  </a:lnTo>
                  <a:lnTo>
                    <a:pt x="413" y="15"/>
                  </a:lnTo>
                  <a:lnTo>
                    <a:pt x="420" y="15"/>
                  </a:lnTo>
                  <a:lnTo>
                    <a:pt x="423" y="15"/>
                  </a:lnTo>
                  <a:lnTo>
                    <a:pt x="428" y="17"/>
                  </a:lnTo>
                  <a:lnTo>
                    <a:pt x="431" y="17"/>
                  </a:lnTo>
                  <a:lnTo>
                    <a:pt x="436" y="17"/>
                  </a:lnTo>
                  <a:lnTo>
                    <a:pt x="441" y="15"/>
                  </a:lnTo>
                  <a:lnTo>
                    <a:pt x="443" y="15"/>
                  </a:lnTo>
                  <a:lnTo>
                    <a:pt x="443" y="17"/>
                  </a:lnTo>
                  <a:lnTo>
                    <a:pt x="459" y="20"/>
                  </a:lnTo>
                  <a:lnTo>
                    <a:pt x="466" y="22"/>
                  </a:lnTo>
                  <a:lnTo>
                    <a:pt x="469" y="22"/>
                  </a:lnTo>
                  <a:lnTo>
                    <a:pt x="474" y="20"/>
                  </a:lnTo>
                  <a:lnTo>
                    <a:pt x="476" y="20"/>
                  </a:lnTo>
                  <a:lnTo>
                    <a:pt x="494" y="28"/>
                  </a:lnTo>
                  <a:lnTo>
                    <a:pt x="499" y="30"/>
                  </a:lnTo>
                  <a:lnTo>
                    <a:pt x="502" y="33"/>
                  </a:lnTo>
                  <a:lnTo>
                    <a:pt x="504" y="33"/>
                  </a:lnTo>
                  <a:lnTo>
                    <a:pt x="507" y="33"/>
                  </a:lnTo>
                  <a:lnTo>
                    <a:pt x="509" y="30"/>
                  </a:lnTo>
                  <a:lnTo>
                    <a:pt x="517" y="28"/>
                  </a:lnTo>
                  <a:lnTo>
                    <a:pt x="520" y="28"/>
                  </a:lnTo>
                  <a:lnTo>
                    <a:pt x="522" y="30"/>
                  </a:lnTo>
                  <a:lnTo>
                    <a:pt x="522" y="33"/>
                  </a:lnTo>
                  <a:lnTo>
                    <a:pt x="522" y="35"/>
                  </a:lnTo>
                  <a:lnTo>
                    <a:pt x="522" y="38"/>
                  </a:lnTo>
                  <a:lnTo>
                    <a:pt x="517" y="45"/>
                  </a:lnTo>
                  <a:lnTo>
                    <a:pt x="520" y="50"/>
                  </a:lnTo>
                  <a:lnTo>
                    <a:pt x="522" y="53"/>
                  </a:lnTo>
                  <a:lnTo>
                    <a:pt x="527" y="53"/>
                  </a:lnTo>
                  <a:lnTo>
                    <a:pt x="530" y="53"/>
                  </a:lnTo>
                  <a:lnTo>
                    <a:pt x="535" y="50"/>
                  </a:lnTo>
                  <a:lnTo>
                    <a:pt x="537" y="53"/>
                  </a:lnTo>
                  <a:lnTo>
                    <a:pt x="540" y="53"/>
                  </a:lnTo>
                  <a:lnTo>
                    <a:pt x="545" y="48"/>
                  </a:lnTo>
                  <a:lnTo>
                    <a:pt x="548" y="45"/>
                  </a:lnTo>
                  <a:lnTo>
                    <a:pt x="548" y="43"/>
                  </a:lnTo>
                  <a:lnTo>
                    <a:pt x="553" y="40"/>
                  </a:lnTo>
                  <a:lnTo>
                    <a:pt x="555" y="38"/>
                  </a:lnTo>
                  <a:lnTo>
                    <a:pt x="558" y="33"/>
                  </a:lnTo>
                  <a:lnTo>
                    <a:pt x="560" y="33"/>
                  </a:lnTo>
                  <a:lnTo>
                    <a:pt x="560" y="30"/>
                  </a:lnTo>
                  <a:lnTo>
                    <a:pt x="563" y="30"/>
                  </a:lnTo>
                  <a:lnTo>
                    <a:pt x="565" y="30"/>
                  </a:lnTo>
                  <a:lnTo>
                    <a:pt x="568" y="30"/>
                  </a:lnTo>
                  <a:lnTo>
                    <a:pt x="573" y="25"/>
                  </a:lnTo>
                  <a:lnTo>
                    <a:pt x="573" y="22"/>
                  </a:lnTo>
                  <a:lnTo>
                    <a:pt x="573" y="17"/>
                  </a:lnTo>
                  <a:lnTo>
                    <a:pt x="576" y="15"/>
                  </a:lnTo>
                  <a:lnTo>
                    <a:pt x="578" y="15"/>
                  </a:lnTo>
                  <a:lnTo>
                    <a:pt x="581" y="15"/>
                  </a:lnTo>
                  <a:lnTo>
                    <a:pt x="583" y="15"/>
                  </a:lnTo>
                  <a:lnTo>
                    <a:pt x="583" y="20"/>
                  </a:lnTo>
                  <a:lnTo>
                    <a:pt x="583" y="22"/>
                  </a:lnTo>
                  <a:lnTo>
                    <a:pt x="583" y="30"/>
                  </a:lnTo>
                  <a:lnTo>
                    <a:pt x="583" y="33"/>
                  </a:lnTo>
                  <a:lnTo>
                    <a:pt x="583" y="35"/>
                  </a:lnTo>
                  <a:lnTo>
                    <a:pt x="583" y="40"/>
                  </a:lnTo>
                  <a:lnTo>
                    <a:pt x="583" y="45"/>
                  </a:lnTo>
                  <a:lnTo>
                    <a:pt x="583" y="50"/>
                  </a:lnTo>
                  <a:lnTo>
                    <a:pt x="583" y="53"/>
                  </a:lnTo>
                  <a:lnTo>
                    <a:pt x="588" y="58"/>
                  </a:lnTo>
                  <a:lnTo>
                    <a:pt x="599" y="58"/>
                  </a:lnTo>
                  <a:lnTo>
                    <a:pt x="609" y="56"/>
                  </a:lnTo>
                  <a:lnTo>
                    <a:pt x="614" y="56"/>
                  </a:lnTo>
                  <a:lnTo>
                    <a:pt x="616" y="58"/>
                  </a:lnTo>
                  <a:lnTo>
                    <a:pt x="619" y="58"/>
                  </a:lnTo>
                  <a:lnTo>
                    <a:pt x="621" y="58"/>
                  </a:lnTo>
                  <a:lnTo>
                    <a:pt x="621" y="61"/>
                  </a:lnTo>
                  <a:lnTo>
                    <a:pt x="624" y="68"/>
                  </a:lnTo>
                  <a:lnTo>
                    <a:pt x="629" y="76"/>
                  </a:lnTo>
                  <a:lnTo>
                    <a:pt x="632" y="81"/>
                  </a:lnTo>
                  <a:lnTo>
                    <a:pt x="634" y="86"/>
                  </a:lnTo>
                  <a:lnTo>
                    <a:pt x="634" y="89"/>
                  </a:lnTo>
                  <a:lnTo>
                    <a:pt x="637" y="96"/>
                  </a:lnTo>
                  <a:lnTo>
                    <a:pt x="637" y="101"/>
                  </a:lnTo>
                  <a:lnTo>
                    <a:pt x="639" y="101"/>
                  </a:lnTo>
                  <a:lnTo>
                    <a:pt x="639" y="104"/>
                  </a:lnTo>
                  <a:lnTo>
                    <a:pt x="644" y="109"/>
                  </a:lnTo>
                  <a:lnTo>
                    <a:pt x="644" y="112"/>
                  </a:lnTo>
                  <a:lnTo>
                    <a:pt x="647" y="117"/>
                  </a:lnTo>
                  <a:lnTo>
                    <a:pt x="649" y="122"/>
                  </a:lnTo>
                  <a:lnTo>
                    <a:pt x="655" y="122"/>
                  </a:lnTo>
                  <a:lnTo>
                    <a:pt x="660" y="124"/>
                  </a:lnTo>
                  <a:lnTo>
                    <a:pt x="662" y="122"/>
                  </a:lnTo>
                  <a:lnTo>
                    <a:pt x="672" y="112"/>
                  </a:lnTo>
                  <a:lnTo>
                    <a:pt x="675" y="112"/>
                  </a:lnTo>
                  <a:lnTo>
                    <a:pt x="675" y="109"/>
                  </a:lnTo>
                  <a:lnTo>
                    <a:pt x="677" y="112"/>
                  </a:lnTo>
                  <a:lnTo>
                    <a:pt x="683" y="114"/>
                  </a:lnTo>
                  <a:lnTo>
                    <a:pt x="688" y="122"/>
                  </a:lnTo>
                  <a:lnTo>
                    <a:pt x="693" y="134"/>
                  </a:lnTo>
                  <a:lnTo>
                    <a:pt x="693" y="137"/>
                  </a:lnTo>
                  <a:lnTo>
                    <a:pt x="698" y="147"/>
                  </a:lnTo>
                  <a:lnTo>
                    <a:pt x="700" y="155"/>
                  </a:lnTo>
                  <a:lnTo>
                    <a:pt x="700" y="157"/>
                  </a:lnTo>
                  <a:lnTo>
                    <a:pt x="700" y="160"/>
                  </a:lnTo>
                  <a:lnTo>
                    <a:pt x="703" y="160"/>
                  </a:lnTo>
                  <a:lnTo>
                    <a:pt x="711" y="175"/>
                  </a:lnTo>
                  <a:lnTo>
                    <a:pt x="716" y="180"/>
                  </a:lnTo>
                  <a:lnTo>
                    <a:pt x="723" y="198"/>
                  </a:lnTo>
                  <a:lnTo>
                    <a:pt x="726" y="201"/>
                  </a:lnTo>
                  <a:lnTo>
                    <a:pt x="731" y="213"/>
                  </a:lnTo>
                  <a:lnTo>
                    <a:pt x="733" y="216"/>
                  </a:lnTo>
                  <a:lnTo>
                    <a:pt x="736" y="221"/>
                  </a:lnTo>
                  <a:lnTo>
                    <a:pt x="749" y="236"/>
                  </a:lnTo>
                  <a:lnTo>
                    <a:pt x="754" y="241"/>
                  </a:lnTo>
                  <a:lnTo>
                    <a:pt x="764" y="252"/>
                  </a:lnTo>
                  <a:lnTo>
                    <a:pt x="769" y="257"/>
                  </a:lnTo>
                  <a:lnTo>
                    <a:pt x="782" y="272"/>
                  </a:lnTo>
                  <a:lnTo>
                    <a:pt x="787" y="277"/>
                  </a:lnTo>
                  <a:lnTo>
                    <a:pt x="789" y="280"/>
                  </a:lnTo>
                  <a:lnTo>
                    <a:pt x="797" y="285"/>
                  </a:lnTo>
                  <a:lnTo>
                    <a:pt x="805" y="287"/>
                  </a:lnTo>
                  <a:lnTo>
                    <a:pt x="807" y="290"/>
                  </a:lnTo>
                  <a:lnTo>
                    <a:pt x="812" y="285"/>
                  </a:lnTo>
                  <a:lnTo>
                    <a:pt x="820" y="272"/>
                  </a:lnTo>
                  <a:lnTo>
                    <a:pt x="823" y="269"/>
                  </a:lnTo>
                  <a:lnTo>
                    <a:pt x="825" y="269"/>
                  </a:lnTo>
                  <a:lnTo>
                    <a:pt x="828" y="262"/>
                  </a:lnTo>
                  <a:lnTo>
                    <a:pt x="838" y="252"/>
                  </a:lnTo>
                  <a:lnTo>
                    <a:pt x="840" y="246"/>
                  </a:lnTo>
                  <a:lnTo>
                    <a:pt x="843" y="246"/>
                  </a:lnTo>
                  <a:lnTo>
                    <a:pt x="845" y="244"/>
                  </a:lnTo>
                  <a:lnTo>
                    <a:pt x="848" y="249"/>
                  </a:lnTo>
                  <a:lnTo>
                    <a:pt x="845" y="254"/>
                  </a:lnTo>
                  <a:lnTo>
                    <a:pt x="845" y="267"/>
                  </a:lnTo>
                  <a:lnTo>
                    <a:pt x="845" y="274"/>
                  </a:lnTo>
                  <a:lnTo>
                    <a:pt x="851" y="290"/>
                  </a:lnTo>
                  <a:lnTo>
                    <a:pt x="853" y="292"/>
                  </a:lnTo>
                  <a:lnTo>
                    <a:pt x="853" y="300"/>
                  </a:lnTo>
                  <a:lnTo>
                    <a:pt x="853" y="305"/>
                  </a:lnTo>
                  <a:lnTo>
                    <a:pt x="851" y="310"/>
                  </a:lnTo>
                  <a:lnTo>
                    <a:pt x="845" y="315"/>
                  </a:lnTo>
                  <a:lnTo>
                    <a:pt x="840" y="323"/>
                  </a:lnTo>
                  <a:lnTo>
                    <a:pt x="833" y="325"/>
                  </a:lnTo>
                  <a:lnTo>
                    <a:pt x="830" y="328"/>
                  </a:lnTo>
                  <a:lnTo>
                    <a:pt x="830" y="338"/>
                  </a:lnTo>
                  <a:lnTo>
                    <a:pt x="830" y="343"/>
                  </a:lnTo>
                  <a:lnTo>
                    <a:pt x="833" y="346"/>
                  </a:lnTo>
                  <a:lnTo>
                    <a:pt x="835" y="348"/>
                  </a:lnTo>
                  <a:lnTo>
                    <a:pt x="845" y="353"/>
                  </a:lnTo>
                  <a:lnTo>
                    <a:pt x="851" y="353"/>
                  </a:lnTo>
                  <a:lnTo>
                    <a:pt x="853" y="356"/>
                  </a:lnTo>
                  <a:lnTo>
                    <a:pt x="856" y="356"/>
                  </a:lnTo>
                  <a:lnTo>
                    <a:pt x="858" y="361"/>
                  </a:lnTo>
                  <a:lnTo>
                    <a:pt x="861" y="364"/>
                  </a:lnTo>
                  <a:lnTo>
                    <a:pt x="861" y="369"/>
                  </a:lnTo>
                  <a:lnTo>
                    <a:pt x="858" y="374"/>
                  </a:lnTo>
                  <a:lnTo>
                    <a:pt x="858" y="376"/>
                  </a:lnTo>
                  <a:lnTo>
                    <a:pt x="856" y="379"/>
                  </a:lnTo>
                  <a:lnTo>
                    <a:pt x="848" y="384"/>
                  </a:lnTo>
                  <a:lnTo>
                    <a:pt x="840" y="386"/>
                  </a:lnTo>
                  <a:lnTo>
                    <a:pt x="833" y="394"/>
                  </a:lnTo>
                  <a:lnTo>
                    <a:pt x="830" y="397"/>
                  </a:lnTo>
                  <a:lnTo>
                    <a:pt x="825" y="412"/>
                  </a:lnTo>
                  <a:lnTo>
                    <a:pt x="820" y="417"/>
                  </a:lnTo>
                  <a:lnTo>
                    <a:pt x="815" y="422"/>
                  </a:lnTo>
                  <a:lnTo>
                    <a:pt x="805" y="425"/>
                  </a:lnTo>
                  <a:lnTo>
                    <a:pt x="802" y="430"/>
                  </a:lnTo>
                  <a:lnTo>
                    <a:pt x="805" y="435"/>
                  </a:lnTo>
                  <a:lnTo>
                    <a:pt x="807" y="442"/>
                  </a:lnTo>
                  <a:lnTo>
                    <a:pt x="807" y="448"/>
                  </a:lnTo>
                  <a:lnTo>
                    <a:pt x="805" y="458"/>
                  </a:lnTo>
                  <a:lnTo>
                    <a:pt x="800" y="465"/>
                  </a:lnTo>
                  <a:lnTo>
                    <a:pt x="800" y="470"/>
                  </a:lnTo>
                  <a:lnTo>
                    <a:pt x="802" y="473"/>
                  </a:lnTo>
                  <a:lnTo>
                    <a:pt x="805" y="478"/>
                  </a:lnTo>
                  <a:lnTo>
                    <a:pt x="810" y="483"/>
                  </a:lnTo>
                  <a:lnTo>
                    <a:pt x="815" y="486"/>
                  </a:lnTo>
                  <a:lnTo>
                    <a:pt x="817" y="486"/>
                  </a:lnTo>
                  <a:lnTo>
                    <a:pt x="838" y="488"/>
                  </a:lnTo>
                  <a:lnTo>
                    <a:pt x="840" y="488"/>
                  </a:lnTo>
                  <a:lnTo>
                    <a:pt x="843" y="491"/>
                  </a:lnTo>
                  <a:lnTo>
                    <a:pt x="851" y="491"/>
                  </a:lnTo>
                  <a:lnTo>
                    <a:pt x="856" y="493"/>
                  </a:lnTo>
                  <a:lnTo>
                    <a:pt x="861" y="496"/>
                  </a:lnTo>
                  <a:lnTo>
                    <a:pt x="863" y="496"/>
                  </a:lnTo>
                  <a:lnTo>
                    <a:pt x="863" y="498"/>
                  </a:lnTo>
                  <a:lnTo>
                    <a:pt x="863" y="501"/>
                  </a:lnTo>
                  <a:lnTo>
                    <a:pt x="861" y="509"/>
                  </a:lnTo>
                  <a:lnTo>
                    <a:pt x="861" y="511"/>
                  </a:lnTo>
                  <a:lnTo>
                    <a:pt x="861" y="526"/>
                  </a:lnTo>
                  <a:lnTo>
                    <a:pt x="863" y="531"/>
                  </a:lnTo>
                  <a:lnTo>
                    <a:pt x="863" y="534"/>
                  </a:lnTo>
                  <a:lnTo>
                    <a:pt x="876" y="542"/>
                  </a:lnTo>
                  <a:lnTo>
                    <a:pt x="879" y="544"/>
                  </a:lnTo>
                  <a:lnTo>
                    <a:pt x="879" y="549"/>
                  </a:lnTo>
                  <a:lnTo>
                    <a:pt x="879" y="567"/>
                  </a:lnTo>
                  <a:lnTo>
                    <a:pt x="879" y="570"/>
                  </a:lnTo>
                  <a:lnTo>
                    <a:pt x="881" y="572"/>
                  </a:lnTo>
                  <a:lnTo>
                    <a:pt x="881" y="575"/>
                  </a:lnTo>
                  <a:lnTo>
                    <a:pt x="884" y="580"/>
                  </a:lnTo>
                  <a:lnTo>
                    <a:pt x="889" y="582"/>
                  </a:lnTo>
                  <a:lnTo>
                    <a:pt x="891" y="590"/>
                  </a:lnTo>
                  <a:lnTo>
                    <a:pt x="894" y="593"/>
                  </a:lnTo>
                  <a:lnTo>
                    <a:pt x="894" y="598"/>
                  </a:lnTo>
                  <a:lnTo>
                    <a:pt x="889" y="603"/>
                  </a:lnTo>
                  <a:lnTo>
                    <a:pt x="886" y="603"/>
                  </a:lnTo>
                  <a:lnTo>
                    <a:pt x="881" y="605"/>
                  </a:lnTo>
                  <a:lnTo>
                    <a:pt x="879" y="608"/>
                  </a:lnTo>
                  <a:lnTo>
                    <a:pt x="879" y="610"/>
                  </a:lnTo>
                  <a:lnTo>
                    <a:pt x="881" y="613"/>
                  </a:lnTo>
                  <a:lnTo>
                    <a:pt x="884" y="615"/>
                  </a:lnTo>
                  <a:lnTo>
                    <a:pt x="891" y="610"/>
                  </a:lnTo>
                  <a:lnTo>
                    <a:pt x="896" y="610"/>
                  </a:lnTo>
                  <a:lnTo>
                    <a:pt x="899" y="610"/>
                  </a:lnTo>
                  <a:lnTo>
                    <a:pt x="901" y="613"/>
                  </a:lnTo>
                  <a:lnTo>
                    <a:pt x="901" y="628"/>
                  </a:lnTo>
                  <a:lnTo>
                    <a:pt x="907" y="651"/>
                  </a:lnTo>
                  <a:lnTo>
                    <a:pt x="907" y="654"/>
                  </a:lnTo>
                  <a:lnTo>
                    <a:pt x="907" y="659"/>
                  </a:lnTo>
                  <a:lnTo>
                    <a:pt x="912" y="677"/>
                  </a:lnTo>
                  <a:lnTo>
                    <a:pt x="912" y="684"/>
                  </a:lnTo>
                  <a:lnTo>
                    <a:pt x="914" y="692"/>
                  </a:lnTo>
                  <a:lnTo>
                    <a:pt x="914" y="699"/>
                  </a:lnTo>
                  <a:lnTo>
                    <a:pt x="919" y="738"/>
                  </a:lnTo>
                  <a:lnTo>
                    <a:pt x="922" y="745"/>
                  </a:lnTo>
                  <a:lnTo>
                    <a:pt x="924" y="750"/>
                  </a:lnTo>
                  <a:lnTo>
                    <a:pt x="924" y="758"/>
                  </a:lnTo>
                  <a:lnTo>
                    <a:pt x="929" y="768"/>
                  </a:lnTo>
                  <a:lnTo>
                    <a:pt x="932" y="791"/>
                  </a:lnTo>
                  <a:lnTo>
                    <a:pt x="937" y="811"/>
                  </a:lnTo>
                  <a:lnTo>
                    <a:pt x="937" y="817"/>
                  </a:lnTo>
                  <a:lnTo>
                    <a:pt x="937" y="819"/>
                  </a:lnTo>
                  <a:lnTo>
                    <a:pt x="940" y="827"/>
                  </a:lnTo>
                  <a:lnTo>
                    <a:pt x="945" y="847"/>
                  </a:lnTo>
                  <a:lnTo>
                    <a:pt x="945" y="860"/>
                  </a:lnTo>
                  <a:lnTo>
                    <a:pt x="945" y="878"/>
                  </a:lnTo>
                  <a:lnTo>
                    <a:pt x="945" y="885"/>
                  </a:lnTo>
                  <a:lnTo>
                    <a:pt x="947" y="893"/>
                  </a:lnTo>
                  <a:lnTo>
                    <a:pt x="947" y="908"/>
                  </a:lnTo>
                  <a:lnTo>
                    <a:pt x="947" y="913"/>
                  </a:lnTo>
                  <a:lnTo>
                    <a:pt x="942" y="918"/>
                  </a:lnTo>
                  <a:lnTo>
                    <a:pt x="937" y="921"/>
                  </a:lnTo>
                  <a:lnTo>
                    <a:pt x="935" y="921"/>
                  </a:lnTo>
                  <a:lnTo>
                    <a:pt x="919" y="929"/>
                  </a:lnTo>
                  <a:lnTo>
                    <a:pt x="919" y="931"/>
                  </a:lnTo>
                  <a:lnTo>
                    <a:pt x="917" y="931"/>
                  </a:lnTo>
                  <a:lnTo>
                    <a:pt x="907" y="931"/>
                  </a:lnTo>
                  <a:lnTo>
                    <a:pt x="899" y="931"/>
                  </a:lnTo>
                  <a:lnTo>
                    <a:pt x="896" y="929"/>
                  </a:lnTo>
                  <a:lnTo>
                    <a:pt x="894" y="931"/>
                  </a:lnTo>
                  <a:lnTo>
                    <a:pt x="889" y="939"/>
                  </a:lnTo>
                  <a:lnTo>
                    <a:pt x="884" y="944"/>
                  </a:lnTo>
                  <a:lnTo>
                    <a:pt x="884" y="946"/>
                  </a:lnTo>
                  <a:lnTo>
                    <a:pt x="884" y="951"/>
                  </a:lnTo>
                  <a:lnTo>
                    <a:pt x="891" y="964"/>
                  </a:lnTo>
                  <a:lnTo>
                    <a:pt x="899" y="974"/>
                  </a:lnTo>
                  <a:lnTo>
                    <a:pt x="899" y="982"/>
                  </a:lnTo>
                  <a:lnTo>
                    <a:pt x="899" y="987"/>
                  </a:lnTo>
                  <a:lnTo>
                    <a:pt x="899" y="992"/>
                  </a:lnTo>
                  <a:lnTo>
                    <a:pt x="894" y="997"/>
                  </a:lnTo>
                  <a:lnTo>
                    <a:pt x="891" y="1000"/>
                  </a:lnTo>
                  <a:lnTo>
                    <a:pt x="879" y="1000"/>
                  </a:lnTo>
                  <a:lnTo>
                    <a:pt x="861" y="1005"/>
                  </a:lnTo>
                  <a:lnTo>
                    <a:pt x="856" y="1007"/>
                  </a:lnTo>
                  <a:lnTo>
                    <a:pt x="851" y="1010"/>
                  </a:lnTo>
                  <a:lnTo>
                    <a:pt x="845" y="1020"/>
                  </a:lnTo>
                  <a:lnTo>
                    <a:pt x="843" y="1025"/>
                  </a:lnTo>
                  <a:lnTo>
                    <a:pt x="825" y="1048"/>
                  </a:lnTo>
                  <a:lnTo>
                    <a:pt x="817" y="1063"/>
                  </a:lnTo>
                  <a:lnTo>
                    <a:pt x="815" y="1061"/>
                  </a:lnTo>
                  <a:lnTo>
                    <a:pt x="812" y="1058"/>
                  </a:lnTo>
                  <a:lnTo>
                    <a:pt x="810" y="1051"/>
                  </a:lnTo>
                  <a:lnTo>
                    <a:pt x="807" y="1048"/>
                  </a:lnTo>
                  <a:lnTo>
                    <a:pt x="800" y="1046"/>
                  </a:lnTo>
                  <a:lnTo>
                    <a:pt x="800" y="1056"/>
                  </a:lnTo>
                  <a:lnTo>
                    <a:pt x="797" y="1061"/>
                  </a:lnTo>
                  <a:lnTo>
                    <a:pt x="795" y="1091"/>
                  </a:lnTo>
                  <a:lnTo>
                    <a:pt x="792" y="1091"/>
                  </a:lnTo>
                  <a:lnTo>
                    <a:pt x="789" y="1099"/>
                  </a:lnTo>
                  <a:lnTo>
                    <a:pt x="784" y="1104"/>
                  </a:lnTo>
                  <a:lnTo>
                    <a:pt x="779" y="1107"/>
                  </a:lnTo>
                  <a:lnTo>
                    <a:pt x="774" y="1114"/>
                  </a:lnTo>
                  <a:lnTo>
                    <a:pt x="774" y="1122"/>
                  </a:lnTo>
                  <a:lnTo>
                    <a:pt x="772" y="1124"/>
                  </a:lnTo>
                  <a:lnTo>
                    <a:pt x="772" y="1127"/>
                  </a:lnTo>
                  <a:lnTo>
                    <a:pt x="764" y="1135"/>
                  </a:lnTo>
                  <a:lnTo>
                    <a:pt x="764" y="1140"/>
                  </a:lnTo>
                  <a:lnTo>
                    <a:pt x="764" y="1145"/>
                  </a:lnTo>
                  <a:lnTo>
                    <a:pt x="761" y="1147"/>
                  </a:lnTo>
                  <a:lnTo>
                    <a:pt x="754" y="1160"/>
                  </a:lnTo>
                  <a:lnTo>
                    <a:pt x="751" y="1168"/>
                  </a:lnTo>
                  <a:lnTo>
                    <a:pt x="746" y="1178"/>
                  </a:lnTo>
                  <a:lnTo>
                    <a:pt x="744" y="1186"/>
                  </a:lnTo>
                  <a:lnTo>
                    <a:pt x="733" y="1206"/>
                  </a:lnTo>
                  <a:lnTo>
                    <a:pt x="726" y="1221"/>
                  </a:lnTo>
                  <a:lnTo>
                    <a:pt x="726" y="1224"/>
                  </a:lnTo>
                  <a:lnTo>
                    <a:pt x="721" y="1270"/>
                  </a:lnTo>
                  <a:lnTo>
                    <a:pt x="721" y="1280"/>
                  </a:lnTo>
                  <a:lnTo>
                    <a:pt x="721" y="1282"/>
                  </a:lnTo>
                  <a:lnTo>
                    <a:pt x="718" y="1287"/>
                  </a:lnTo>
                  <a:lnTo>
                    <a:pt x="716" y="1298"/>
                  </a:lnTo>
                  <a:lnTo>
                    <a:pt x="713" y="1300"/>
                  </a:lnTo>
                  <a:lnTo>
                    <a:pt x="711" y="1308"/>
                  </a:lnTo>
                  <a:lnTo>
                    <a:pt x="711" y="1323"/>
                  </a:lnTo>
                  <a:lnTo>
                    <a:pt x="708" y="1333"/>
                  </a:lnTo>
                  <a:lnTo>
                    <a:pt x="705" y="1336"/>
                  </a:lnTo>
                  <a:lnTo>
                    <a:pt x="700" y="1356"/>
                  </a:lnTo>
                  <a:lnTo>
                    <a:pt x="700" y="1369"/>
                  </a:lnTo>
                  <a:lnTo>
                    <a:pt x="695" y="1397"/>
                  </a:lnTo>
                  <a:lnTo>
                    <a:pt x="698" y="1399"/>
                  </a:lnTo>
                  <a:lnTo>
                    <a:pt x="698" y="1402"/>
                  </a:lnTo>
                  <a:lnTo>
                    <a:pt x="700" y="1407"/>
                  </a:lnTo>
                  <a:lnTo>
                    <a:pt x="708" y="1420"/>
                  </a:lnTo>
                  <a:lnTo>
                    <a:pt x="700" y="1432"/>
                  </a:lnTo>
                  <a:lnTo>
                    <a:pt x="685" y="1453"/>
                  </a:lnTo>
                  <a:lnTo>
                    <a:pt x="685" y="1455"/>
                  </a:lnTo>
                  <a:lnTo>
                    <a:pt x="670" y="1471"/>
                  </a:lnTo>
                  <a:lnTo>
                    <a:pt x="667" y="1504"/>
                  </a:lnTo>
                  <a:lnTo>
                    <a:pt x="665" y="1506"/>
                  </a:lnTo>
                  <a:lnTo>
                    <a:pt x="657" y="1509"/>
                  </a:lnTo>
                  <a:lnTo>
                    <a:pt x="647" y="1511"/>
                  </a:lnTo>
                  <a:lnTo>
                    <a:pt x="647" y="1509"/>
                  </a:lnTo>
                  <a:lnTo>
                    <a:pt x="644" y="1509"/>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 name="AutoShape 3">
            <a:extLst>
              <a:ext uri="{FF2B5EF4-FFF2-40B4-BE49-F238E27FC236}">
                <a16:creationId xmlns:a16="http://schemas.microsoft.com/office/drawing/2014/main" id="{1A5D5D1F-6AE8-32C3-0DF9-D2F8A96FD892}"/>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6" name="TextBox 1045">
            <a:extLst>
              <a:ext uri="{FF2B5EF4-FFF2-40B4-BE49-F238E27FC236}">
                <a16:creationId xmlns:a16="http://schemas.microsoft.com/office/drawing/2014/main" id="{8A57591F-F75D-FBB3-BD7E-757A1AFC2F44}"/>
              </a:ext>
            </a:extLst>
          </p:cNvPr>
          <p:cNvSpPr txBox="1"/>
          <p:nvPr/>
        </p:nvSpPr>
        <p:spPr>
          <a:xfrm>
            <a:off x="162892" y="4152137"/>
            <a:ext cx="1750452"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Côte d’Ivoire</a:t>
            </a:r>
          </a:p>
          <a:p>
            <a:pPr algn="ctr"/>
            <a:r>
              <a:rPr lang="fr-FR" sz="2400" b="1" dirty="0">
                <a:latin typeface="Source Sans Pro" panose="020B0503030403020204" pitchFamily="34" charset="0"/>
                <a:ea typeface="Source Sans Pro" panose="020B0503030403020204" pitchFamily="34" charset="0"/>
              </a:rPr>
              <a:t>3 %</a:t>
            </a:r>
          </a:p>
        </p:txBody>
      </p:sp>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fr-FR" noProof="0" dirty="0"/>
              <a:t>Surpoids selon la région</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822161"/>
            <a:ext cx="7886700" cy="620029"/>
          </a:xfrm>
        </p:spPr>
        <p:txBody>
          <a:bodyPr>
            <a:normAutofit/>
          </a:bodyPr>
          <a:lstStyle/>
          <a:p>
            <a:pPr algn="l"/>
            <a:r>
              <a:rPr lang="fr-FR" noProof="0" dirty="0"/>
              <a:t>Pourcentage d’enfants de moins de 5 ans présentant un surpoids</a:t>
            </a:r>
          </a:p>
        </p:txBody>
      </p:sp>
      <p:sp>
        <p:nvSpPr>
          <p:cNvPr id="5" name="Content Placeholder 2">
            <a:extLst>
              <a:ext uri="{FF2B5EF4-FFF2-40B4-BE49-F238E27FC236}">
                <a16:creationId xmlns:a16="http://schemas.microsoft.com/office/drawing/2014/main" id="{8769A725-48C0-B78E-CF40-2F498FD71EAC}"/>
              </a:ext>
            </a:extLst>
          </p:cNvPr>
          <p:cNvSpPr txBox="1">
            <a:spLocks/>
          </p:cNvSpPr>
          <p:nvPr/>
        </p:nvSpPr>
        <p:spPr>
          <a:xfrm>
            <a:off x="7329709" y="779463"/>
            <a:ext cx="183991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A3E3"/>
                </a:solidFill>
              </a:rPr>
              <a:t>Indicateur</a:t>
            </a:r>
            <a:r>
              <a:rPr lang="en-US" b="1" i="0" dirty="0">
                <a:solidFill>
                  <a:srgbClr val="00A3E3"/>
                </a:solidFill>
              </a:rPr>
              <a:t> 2.2.2</a:t>
            </a:r>
          </a:p>
        </p:txBody>
      </p:sp>
      <p:pic>
        <p:nvPicPr>
          <p:cNvPr id="2" name="Picture 1" descr="A picture containing text&#10;&#10;Description automatically generated">
            <a:extLst>
              <a:ext uri="{FF2B5EF4-FFF2-40B4-BE49-F238E27FC236}">
                <a16:creationId xmlns:a16="http://schemas.microsoft.com/office/drawing/2014/main" id="{534568BD-734C-5F3A-C066-4F01E6844B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56500" y="134401"/>
            <a:ext cx="1386332" cy="674632"/>
          </a:xfrm>
          <a:prstGeom prst="rect">
            <a:avLst/>
          </a:prstGeom>
        </p:spPr>
      </p:pic>
      <p:sp>
        <p:nvSpPr>
          <p:cNvPr id="3" name="TextBox 2">
            <a:extLst>
              <a:ext uri="{FF2B5EF4-FFF2-40B4-BE49-F238E27FC236}">
                <a16:creationId xmlns:a16="http://schemas.microsoft.com/office/drawing/2014/main" id="{F10DB391-1858-A301-DCF7-9CB52777956A}"/>
              </a:ext>
            </a:extLst>
          </p:cNvPr>
          <p:cNvSpPr txBox="1"/>
          <p:nvPr/>
        </p:nvSpPr>
        <p:spPr>
          <a:xfrm>
            <a:off x="6157835" y="2391424"/>
            <a:ext cx="1033540" cy="772463"/>
          </a:xfrm>
          <a:prstGeom prst="rect">
            <a:avLst/>
          </a:prstGeom>
        </p:spPr>
        <p:txBody>
          <a:bodyPr vert="horz" wrap="square" lIns="91440" tIns="45720" rIns="91440" bIns="45720" rtlCol="0" anchor="ctr">
            <a:normAutofit/>
          </a:bodyPr>
          <a:lstStyle/>
          <a:p>
            <a:pPr algn="ctr"/>
            <a:r>
              <a:rPr lang="fr-FR" sz="1800" dirty="0" err="1">
                <a:latin typeface="Source Sans Pro SemiBold" panose="020B0603030403020204" pitchFamily="34" charset="0"/>
                <a:ea typeface="Source Sans Pro SemiBold" panose="020B0603030403020204" pitchFamily="34" charset="0"/>
              </a:rPr>
              <a:t>Zanzan</a:t>
            </a:r>
            <a:endParaRPr lang="fr-FR" sz="180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1 %</a:t>
            </a:r>
            <a:endParaRPr lang="fr-FR" sz="1800" dirty="0">
              <a:latin typeface="Source Sans Pro SemiBold" panose="020B0603030403020204" pitchFamily="34" charset="0"/>
              <a:ea typeface="Source Sans Pro SemiBold" panose="020B0603030403020204" pitchFamily="34" charset="0"/>
            </a:endParaRPr>
          </a:p>
        </p:txBody>
      </p:sp>
      <p:sp>
        <p:nvSpPr>
          <p:cNvPr id="6" name="TextBox 5">
            <a:extLst>
              <a:ext uri="{FF2B5EF4-FFF2-40B4-BE49-F238E27FC236}">
                <a16:creationId xmlns:a16="http://schemas.microsoft.com/office/drawing/2014/main" id="{6C23B0FE-B379-14DF-B401-C05E32D8E2A5}"/>
              </a:ext>
            </a:extLst>
          </p:cNvPr>
          <p:cNvSpPr txBox="1"/>
          <p:nvPr/>
        </p:nvSpPr>
        <p:spPr>
          <a:xfrm>
            <a:off x="2551946" y="1658612"/>
            <a:ext cx="1351572" cy="740101"/>
          </a:xfrm>
          <a:prstGeom prst="rect">
            <a:avLst/>
          </a:prstGeom>
        </p:spPr>
        <p:txBody>
          <a:bodyPr vert="horz" wrap="square" lIns="91440" tIns="45720" rIns="91440" bIns="45720" rtlCol="0" anchor="ctr">
            <a:normAutofit/>
          </a:bodyPr>
          <a:lstStyle/>
          <a:p>
            <a:pPr algn="ctr"/>
            <a:r>
              <a:rPr lang="fr-FR" dirty="0" err="1">
                <a:latin typeface="Source Sans Pro SemiBold" panose="020B0603030403020204" pitchFamily="34" charset="0"/>
                <a:ea typeface="Source Sans Pro SemiBold" panose="020B0603030403020204" pitchFamily="34" charset="0"/>
              </a:rPr>
              <a:t>Denguélé</a:t>
            </a:r>
            <a:endParaRPr lang="fr-FR"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4 %</a:t>
            </a:r>
          </a:p>
        </p:txBody>
      </p:sp>
      <p:sp>
        <p:nvSpPr>
          <p:cNvPr id="7" name="TextBox 6">
            <a:extLst>
              <a:ext uri="{FF2B5EF4-FFF2-40B4-BE49-F238E27FC236}">
                <a16:creationId xmlns:a16="http://schemas.microsoft.com/office/drawing/2014/main" id="{CA25F42A-58D8-C811-DBB9-38DB0C1E314A}"/>
              </a:ext>
            </a:extLst>
          </p:cNvPr>
          <p:cNvSpPr txBox="1"/>
          <p:nvPr/>
        </p:nvSpPr>
        <p:spPr>
          <a:xfrm>
            <a:off x="3440868" y="2707584"/>
            <a:ext cx="1033540" cy="719729"/>
          </a:xfrm>
          <a:prstGeom prst="rect">
            <a:avLst/>
          </a:prstGeom>
        </p:spPr>
        <p:txBody>
          <a:bodyPr vert="horz" wrap="square" lIns="91440" tIns="45720" rIns="91440" bIns="45720" rtlCol="0" anchor="ctr">
            <a:normAutofit/>
          </a:bodyPr>
          <a:lstStyle/>
          <a:p>
            <a:pPr algn="ctr"/>
            <a:r>
              <a:rPr lang="fr-FR" sz="1800" dirty="0" err="1">
                <a:latin typeface="Source Sans Pro SemiBold" panose="020B0603030403020204" pitchFamily="34" charset="0"/>
                <a:ea typeface="Source Sans Pro SemiBold" panose="020B0603030403020204" pitchFamily="34" charset="0"/>
              </a:rPr>
              <a:t>Woroba</a:t>
            </a:r>
            <a:endParaRPr lang="fr-FR" sz="180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2 %</a:t>
            </a:r>
            <a:endParaRPr lang="fr-FR" sz="1800" dirty="0">
              <a:latin typeface="Source Sans Pro SemiBold" panose="020B0603030403020204" pitchFamily="34" charset="0"/>
              <a:ea typeface="Source Sans Pro SemiBold" panose="020B0603030403020204" pitchFamily="34" charset="0"/>
            </a:endParaRPr>
          </a:p>
        </p:txBody>
      </p:sp>
      <p:sp>
        <p:nvSpPr>
          <p:cNvPr id="9" name="TextBox 8">
            <a:extLst>
              <a:ext uri="{FF2B5EF4-FFF2-40B4-BE49-F238E27FC236}">
                <a16:creationId xmlns:a16="http://schemas.microsoft.com/office/drawing/2014/main" id="{282C4B7D-A176-88C1-CDF0-949294FB98A6}"/>
              </a:ext>
            </a:extLst>
          </p:cNvPr>
          <p:cNvSpPr txBox="1"/>
          <p:nvPr/>
        </p:nvSpPr>
        <p:spPr>
          <a:xfrm>
            <a:off x="4861256" y="2759995"/>
            <a:ext cx="1175581"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Vallée du Bandama </a:t>
            </a:r>
          </a:p>
          <a:p>
            <a:pPr algn="ctr"/>
            <a:r>
              <a:rPr lang="fr-FR" dirty="0">
                <a:latin typeface="Source Sans Pro SemiBold" panose="020B0603030403020204" pitchFamily="34" charset="0"/>
                <a:ea typeface="Source Sans Pro SemiBold" panose="020B0603030403020204" pitchFamily="34" charset="0"/>
              </a:rPr>
              <a:t>2 %</a:t>
            </a:r>
            <a:endParaRPr lang="fr-FR" sz="1800" dirty="0">
              <a:latin typeface="Source Sans Pro SemiBold" panose="020B0603030403020204" pitchFamily="34" charset="0"/>
              <a:ea typeface="Source Sans Pro SemiBold" panose="020B0603030403020204" pitchFamily="34" charset="0"/>
            </a:endParaRPr>
          </a:p>
        </p:txBody>
      </p:sp>
      <p:sp>
        <p:nvSpPr>
          <p:cNvPr id="10" name="TextBox 9">
            <a:extLst>
              <a:ext uri="{FF2B5EF4-FFF2-40B4-BE49-F238E27FC236}">
                <a16:creationId xmlns:a16="http://schemas.microsoft.com/office/drawing/2014/main" id="{1470CECC-EB71-FCDE-12BF-82BCAF871240}"/>
              </a:ext>
            </a:extLst>
          </p:cNvPr>
          <p:cNvSpPr txBox="1"/>
          <p:nvPr/>
        </p:nvSpPr>
        <p:spPr>
          <a:xfrm>
            <a:off x="5495394" y="3698004"/>
            <a:ext cx="837821" cy="72717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Lacs</a:t>
            </a:r>
          </a:p>
          <a:p>
            <a:pPr algn="ctr"/>
            <a:r>
              <a:rPr lang="fr-FR" dirty="0">
                <a:latin typeface="Source Sans Pro SemiBold" panose="020B0603030403020204" pitchFamily="34" charset="0"/>
                <a:ea typeface="Source Sans Pro SemiBold" panose="020B0603030403020204" pitchFamily="34" charset="0"/>
              </a:rPr>
              <a:t>3 %</a:t>
            </a:r>
            <a:endParaRPr lang="fr-FR" sz="1800" dirty="0">
              <a:latin typeface="Source Sans Pro SemiBold" panose="020B0603030403020204" pitchFamily="34" charset="0"/>
              <a:ea typeface="Source Sans Pro SemiBold" panose="020B0603030403020204" pitchFamily="34" charset="0"/>
            </a:endParaRPr>
          </a:p>
        </p:txBody>
      </p:sp>
      <p:sp>
        <p:nvSpPr>
          <p:cNvPr id="12" name="TextBox 11">
            <a:extLst>
              <a:ext uri="{FF2B5EF4-FFF2-40B4-BE49-F238E27FC236}">
                <a16:creationId xmlns:a16="http://schemas.microsoft.com/office/drawing/2014/main" id="{E1142A4C-1285-AFF3-31A8-4A54C951F143}"/>
              </a:ext>
            </a:extLst>
          </p:cNvPr>
          <p:cNvSpPr txBox="1"/>
          <p:nvPr/>
        </p:nvSpPr>
        <p:spPr>
          <a:xfrm>
            <a:off x="5373066" y="4850534"/>
            <a:ext cx="1100457" cy="68510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Lagunes </a:t>
            </a:r>
          </a:p>
          <a:p>
            <a:pPr algn="ctr"/>
            <a:r>
              <a:rPr lang="fr-FR" dirty="0">
                <a:latin typeface="Source Sans Pro SemiBold" panose="020B0603030403020204" pitchFamily="34" charset="0"/>
                <a:ea typeface="Source Sans Pro SemiBold" panose="020B0603030403020204" pitchFamily="34" charset="0"/>
              </a:rPr>
              <a:t>2 %</a:t>
            </a:r>
            <a:endParaRPr lang="fr-FR" sz="1800" dirty="0">
              <a:latin typeface="Source Sans Pro SemiBold" panose="020B0603030403020204" pitchFamily="34" charset="0"/>
              <a:ea typeface="Source Sans Pro SemiBold" panose="020B0603030403020204" pitchFamily="34" charset="0"/>
            </a:endParaRPr>
          </a:p>
        </p:txBody>
      </p:sp>
      <p:sp>
        <p:nvSpPr>
          <p:cNvPr id="13" name="TextBox 12">
            <a:extLst>
              <a:ext uri="{FF2B5EF4-FFF2-40B4-BE49-F238E27FC236}">
                <a16:creationId xmlns:a16="http://schemas.microsoft.com/office/drawing/2014/main" id="{4977CE6F-20B2-E11A-93CB-9F385165B9B8}"/>
              </a:ext>
            </a:extLst>
          </p:cNvPr>
          <p:cNvSpPr txBox="1"/>
          <p:nvPr/>
        </p:nvSpPr>
        <p:spPr>
          <a:xfrm>
            <a:off x="2383661" y="4023686"/>
            <a:ext cx="1281302" cy="78695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Montagnes </a:t>
            </a:r>
          </a:p>
          <a:p>
            <a:pPr algn="ctr"/>
            <a:r>
              <a:rPr lang="fr-FR" dirty="0">
                <a:latin typeface="Source Sans Pro SemiBold" panose="020B0603030403020204" pitchFamily="34" charset="0"/>
                <a:ea typeface="Source Sans Pro SemiBold" panose="020B0603030403020204" pitchFamily="34" charset="0"/>
              </a:rPr>
              <a:t>4 %</a:t>
            </a:r>
            <a:endParaRPr lang="fr-FR" sz="1800" dirty="0">
              <a:latin typeface="Source Sans Pro SemiBold" panose="020B0603030403020204" pitchFamily="34" charset="0"/>
              <a:ea typeface="Source Sans Pro SemiBold" panose="020B0603030403020204" pitchFamily="34" charset="0"/>
            </a:endParaRPr>
          </a:p>
        </p:txBody>
      </p:sp>
      <p:sp>
        <p:nvSpPr>
          <p:cNvPr id="14" name="TextBox 13">
            <a:extLst>
              <a:ext uri="{FF2B5EF4-FFF2-40B4-BE49-F238E27FC236}">
                <a16:creationId xmlns:a16="http://schemas.microsoft.com/office/drawing/2014/main" id="{D6FA0669-F820-822D-8180-AEDFDBF592C9}"/>
              </a:ext>
            </a:extLst>
          </p:cNvPr>
          <p:cNvSpPr txBox="1"/>
          <p:nvPr/>
        </p:nvSpPr>
        <p:spPr>
          <a:xfrm>
            <a:off x="3471337" y="3703439"/>
            <a:ext cx="1379196"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Sassandra-</a:t>
            </a:r>
            <a:r>
              <a:rPr lang="fr-FR" sz="1800" dirty="0" err="1">
                <a:latin typeface="Source Sans Pro SemiBold" panose="020B0603030403020204" pitchFamily="34" charset="0"/>
                <a:ea typeface="Source Sans Pro SemiBold" panose="020B0603030403020204" pitchFamily="34" charset="0"/>
              </a:rPr>
              <a:t>Marahoué</a:t>
            </a:r>
            <a:r>
              <a:rPr lang="fr-FR" sz="1800" dirty="0">
                <a:latin typeface="Source Sans Pro SemiBold" panose="020B0603030403020204" pitchFamily="34" charset="0"/>
                <a:ea typeface="Source Sans Pro SemiBold" panose="020B0603030403020204" pitchFamily="34" charset="0"/>
              </a:rPr>
              <a:t> </a:t>
            </a:r>
          </a:p>
          <a:p>
            <a:pPr algn="ctr"/>
            <a:r>
              <a:rPr lang="fr-FR" dirty="0">
                <a:latin typeface="Source Sans Pro SemiBold" panose="020B0603030403020204" pitchFamily="34" charset="0"/>
                <a:ea typeface="Source Sans Pro SemiBold" panose="020B0603030403020204" pitchFamily="34" charset="0"/>
              </a:rPr>
              <a:t>5 %</a:t>
            </a:r>
            <a:endParaRPr lang="fr-FR" sz="1800" dirty="0">
              <a:latin typeface="Source Sans Pro SemiBold" panose="020B0603030403020204" pitchFamily="34" charset="0"/>
              <a:ea typeface="Source Sans Pro SemiBold" panose="020B0603030403020204" pitchFamily="34" charset="0"/>
            </a:endParaRPr>
          </a:p>
        </p:txBody>
      </p:sp>
      <p:sp>
        <p:nvSpPr>
          <p:cNvPr id="15" name="TextBox 14">
            <a:extLst>
              <a:ext uri="{FF2B5EF4-FFF2-40B4-BE49-F238E27FC236}">
                <a16:creationId xmlns:a16="http://schemas.microsoft.com/office/drawing/2014/main" id="{31521C98-33A4-EBD7-5032-C6051AF57ED2}"/>
              </a:ext>
            </a:extLst>
          </p:cNvPr>
          <p:cNvSpPr txBox="1"/>
          <p:nvPr/>
        </p:nvSpPr>
        <p:spPr>
          <a:xfrm>
            <a:off x="3246158" y="5033865"/>
            <a:ext cx="1379196"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Bas-Sassandra</a:t>
            </a:r>
          </a:p>
          <a:p>
            <a:pPr algn="ctr"/>
            <a:r>
              <a:rPr lang="fr-FR" dirty="0">
                <a:latin typeface="Source Sans Pro SemiBold" panose="020B0603030403020204" pitchFamily="34" charset="0"/>
                <a:ea typeface="Source Sans Pro SemiBold" panose="020B0603030403020204" pitchFamily="34" charset="0"/>
              </a:rPr>
              <a:t>2 %</a:t>
            </a:r>
            <a:endParaRPr lang="fr-FR" sz="1800" dirty="0">
              <a:latin typeface="Source Sans Pro SemiBold" panose="020B0603030403020204" pitchFamily="34" charset="0"/>
              <a:ea typeface="Source Sans Pro SemiBold" panose="020B0603030403020204" pitchFamily="34" charset="0"/>
            </a:endParaRPr>
          </a:p>
        </p:txBody>
      </p:sp>
      <p:sp>
        <p:nvSpPr>
          <p:cNvPr id="16" name="TextBox 15">
            <a:extLst>
              <a:ext uri="{FF2B5EF4-FFF2-40B4-BE49-F238E27FC236}">
                <a16:creationId xmlns:a16="http://schemas.microsoft.com/office/drawing/2014/main" id="{5D705AC3-C71D-1C6E-0C33-1EB024FD5397}"/>
              </a:ext>
            </a:extLst>
          </p:cNvPr>
          <p:cNvSpPr txBox="1"/>
          <p:nvPr/>
        </p:nvSpPr>
        <p:spPr>
          <a:xfrm>
            <a:off x="4245791" y="4617635"/>
            <a:ext cx="1087116" cy="882648"/>
          </a:xfrm>
          <a:prstGeom prst="rect">
            <a:avLst/>
          </a:prstGeom>
        </p:spPr>
        <p:txBody>
          <a:bodyPr vert="horz" wrap="square" lIns="91440" tIns="45720" rIns="91440" bIns="45720" rtlCol="0" anchor="ctr">
            <a:normAutofit lnSpcReduction="10000"/>
          </a:bodyPr>
          <a:lstStyle/>
          <a:p>
            <a:pPr algn="ctr"/>
            <a:r>
              <a:rPr lang="fr-FR" dirty="0">
                <a:latin typeface="Source Sans Pro SemiBold" panose="020B0603030403020204" pitchFamily="34" charset="0"/>
                <a:ea typeface="Source Sans Pro SemiBold" panose="020B0603030403020204" pitchFamily="34" charset="0"/>
              </a:rPr>
              <a:t>Goh-</a:t>
            </a:r>
          </a:p>
          <a:p>
            <a:pPr algn="ctr"/>
            <a:r>
              <a:rPr lang="fr-FR" dirty="0" err="1">
                <a:latin typeface="Source Sans Pro SemiBold" panose="020B0603030403020204" pitchFamily="34" charset="0"/>
                <a:ea typeface="Source Sans Pro SemiBold" panose="020B0603030403020204" pitchFamily="34" charset="0"/>
              </a:rPr>
              <a:t>Djiboua</a:t>
            </a:r>
            <a:r>
              <a:rPr lang="fr-FR" dirty="0">
                <a:latin typeface="Source Sans Pro SemiBold" panose="020B0603030403020204" pitchFamily="34" charset="0"/>
                <a:ea typeface="Source Sans Pro SemiBold" panose="020B0603030403020204" pitchFamily="34" charset="0"/>
              </a:rPr>
              <a:t> </a:t>
            </a:r>
          </a:p>
          <a:p>
            <a:pPr algn="ctr"/>
            <a:r>
              <a:rPr lang="fr-FR" dirty="0">
                <a:latin typeface="Source Sans Pro SemiBold" panose="020B0603030403020204" pitchFamily="34" charset="0"/>
                <a:ea typeface="Source Sans Pro SemiBold" panose="020B0603030403020204" pitchFamily="34" charset="0"/>
              </a:rPr>
              <a:t>2 %</a:t>
            </a:r>
          </a:p>
        </p:txBody>
      </p:sp>
      <p:cxnSp>
        <p:nvCxnSpPr>
          <p:cNvPr id="17" name="Straight Connector 16">
            <a:extLst>
              <a:ext uri="{FF2B5EF4-FFF2-40B4-BE49-F238E27FC236}">
                <a16:creationId xmlns:a16="http://schemas.microsoft.com/office/drawing/2014/main" id="{A06650F2-4D53-A891-FFB8-169C85960FC8}"/>
              </a:ext>
            </a:extLst>
          </p:cNvPr>
          <p:cNvCxnSpPr>
            <a:cxnSpLocks/>
          </p:cNvCxnSpPr>
          <p:nvPr/>
        </p:nvCxnSpPr>
        <p:spPr>
          <a:xfrm flipV="1">
            <a:off x="5039676" y="4312443"/>
            <a:ext cx="2226734" cy="40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D04DD99-ADA9-C638-6391-63E6F13E0A60}"/>
              </a:ext>
            </a:extLst>
          </p:cNvPr>
          <p:cNvCxnSpPr>
            <a:cxnSpLocks/>
          </p:cNvCxnSpPr>
          <p:nvPr/>
        </p:nvCxnSpPr>
        <p:spPr>
          <a:xfrm flipV="1">
            <a:off x="6061719" y="5150927"/>
            <a:ext cx="1231277" cy="3668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503AC981-E540-D1B9-9F01-6E478A396F75}"/>
              </a:ext>
            </a:extLst>
          </p:cNvPr>
          <p:cNvSpPr txBox="1"/>
          <p:nvPr/>
        </p:nvSpPr>
        <p:spPr>
          <a:xfrm>
            <a:off x="7051067" y="4793571"/>
            <a:ext cx="1278197" cy="70105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Abidjan</a:t>
            </a:r>
          </a:p>
          <a:p>
            <a:pPr algn="ctr"/>
            <a:r>
              <a:rPr lang="fr-FR" sz="1800" dirty="0">
                <a:latin typeface="Source Sans Pro SemiBold" panose="020B0603030403020204" pitchFamily="34" charset="0"/>
                <a:ea typeface="Source Sans Pro SemiBold" panose="020B0603030403020204" pitchFamily="34" charset="0"/>
              </a:rPr>
              <a:t> </a:t>
            </a:r>
            <a:r>
              <a:rPr lang="fr-FR" dirty="0">
                <a:latin typeface="Source Sans Pro SemiBold" panose="020B0603030403020204" pitchFamily="34" charset="0"/>
                <a:ea typeface="Source Sans Pro SemiBold" panose="020B0603030403020204" pitchFamily="34" charset="0"/>
              </a:rPr>
              <a:t>6 %</a:t>
            </a:r>
            <a:endParaRPr lang="fr-FR" sz="1800" dirty="0">
              <a:latin typeface="Source Sans Pro SemiBold" panose="020B0603030403020204" pitchFamily="34" charset="0"/>
              <a:ea typeface="Source Sans Pro SemiBold" panose="020B0603030403020204" pitchFamily="34" charset="0"/>
            </a:endParaRPr>
          </a:p>
        </p:txBody>
      </p:sp>
      <p:sp>
        <p:nvSpPr>
          <p:cNvPr id="20" name="TextBox 19">
            <a:extLst>
              <a:ext uri="{FF2B5EF4-FFF2-40B4-BE49-F238E27FC236}">
                <a16:creationId xmlns:a16="http://schemas.microsoft.com/office/drawing/2014/main" id="{F267203D-C253-DC7B-6AFC-D28179703DF9}"/>
              </a:ext>
            </a:extLst>
          </p:cNvPr>
          <p:cNvSpPr txBox="1"/>
          <p:nvPr/>
        </p:nvSpPr>
        <p:spPr>
          <a:xfrm>
            <a:off x="6956670" y="3911256"/>
            <a:ext cx="1649268" cy="68510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Yamoussoukro </a:t>
            </a:r>
            <a:r>
              <a:rPr lang="fr-FR" dirty="0">
                <a:latin typeface="Source Sans Pro SemiBold" panose="020B0603030403020204" pitchFamily="34" charset="0"/>
                <a:ea typeface="Source Sans Pro SemiBold" panose="020B0603030403020204" pitchFamily="34" charset="0"/>
              </a:rPr>
              <a:t>2 %</a:t>
            </a:r>
            <a:endParaRPr lang="fr-FR" sz="1800" dirty="0">
              <a:latin typeface="Source Sans Pro SemiBold" panose="020B0603030403020204" pitchFamily="34" charset="0"/>
              <a:ea typeface="Source Sans Pro SemiBold" panose="020B0603030403020204" pitchFamily="34" charset="0"/>
            </a:endParaRPr>
          </a:p>
        </p:txBody>
      </p:sp>
      <p:sp>
        <p:nvSpPr>
          <p:cNvPr id="21" name="TextBox 20">
            <a:extLst>
              <a:ext uri="{FF2B5EF4-FFF2-40B4-BE49-F238E27FC236}">
                <a16:creationId xmlns:a16="http://schemas.microsoft.com/office/drawing/2014/main" id="{D603C6B9-0BDA-9F1C-C20D-30FC6B1F4EBF}"/>
              </a:ext>
            </a:extLst>
          </p:cNvPr>
          <p:cNvSpPr txBox="1"/>
          <p:nvPr/>
        </p:nvSpPr>
        <p:spPr>
          <a:xfrm>
            <a:off x="6335985" y="5287779"/>
            <a:ext cx="950910" cy="746123"/>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Comoé </a:t>
            </a:r>
          </a:p>
          <a:p>
            <a:pPr algn="ctr"/>
            <a:r>
              <a:rPr lang="fr-FR" dirty="0">
                <a:latin typeface="Source Sans Pro SemiBold" panose="020B0603030403020204" pitchFamily="34" charset="0"/>
                <a:ea typeface="Source Sans Pro SemiBold" panose="020B0603030403020204" pitchFamily="34" charset="0"/>
              </a:rPr>
              <a:t>4 %</a:t>
            </a:r>
            <a:endParaRPr lang="fr-FR" sz="1800" dirty="0">
              <a:latin typeface="Source Sans Pro SemiBold" panose="020B0603030403020204" pitchFamily="34" charset="0"/>
              <a:ea typeface="Source Sans Pro SemiBold" panose="020B0603030403020204" pitchFamily="34" charset="0"/>
            </a:endParaRPr>
          </a:p>
        </p:txBody>
      </p:sp>
      <p:sp>
        <p:nvSpPr>
          <p:cNvPr id="22" name="TextBox 21">
            <a:extLst>
              <a:ext uri="{FF2B5EF4-FFF2-40B4-BE49-F238E27FC236}">
                <a16:creationId xmlns:a16="http://schemas.microsoft.com/office/drawing/2014/main" id="{2AFEFD5F-AB5D-3CC3-29FD-05842C9DA165}"/>
              </a:ext>
            </a:extLst>
          </p:cNvPr>
          <p:cNvSpPr txBox="1"/>
          <p:nvPr/>
        </p:nvSpPr>
        <p:spPr>
          <a:xfrm>
            <a:off x="4115633" y="1620245"/>
            <a:ext cx="1033540" cy="719729"/>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Savanes</a:t>
            </a:r>
          </a:p>
          <a:p>
            <a:pPr algn="ctr"/>
            <a:r>
              <a:rPr lang="fr-FR" dirty="0">
                <a:latin typeface="Source Sans Pro SemiBold" panose="020B0603030403020204" pitchFamily="34" charset="0"/>
                <a:ea typeface="Source Sans Pro SemiBold" panose="020B0603030403020204" pitchFamily="34" charset="0"/>
              </a:rPr>
              <a:t>2 %</a:t>
            </a:r>
            <a:endParaRPr lang="fr-FR" sz="180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2042778756"/>
      </p:ext>
    </p:extLst>
  </p:cSld>
  <p:clrMapOvr>
    <a:masterClrMapping/>
  </p:clrMapOvr>
</p:sld>
</file>

<file path=ppt/theme/theme1.xml><?xml version="1.0" encoding="utf-8"?>
<a:theme xmlns:a="http://schemas.openxmlformats.org/drawingml/2006/main" name="Custom Design">
  <a:themeElements>
    <a:clrScheme name="Cote d'Ivoire">
      <a:dk1>
        <a:sysClr val="windowText" lastClr="000000"/>
      </a:dk1>
      <a:lt1>
        <a:sysClr val="window" lastClr="FFFFFF"/>
      </a:lt1>
      <a:dk2>
        <a:srgbClr val="44546A"/>
      </a:dk2>
      <a:lt2>
        <a:srgbClr val="E7E6E6"/>
      </a:lt2>
      <a:accent1>
        <a:srgbClr val="A3CF62"/>
      </a:accent1>
      <a:accent2>
        <a:srgbClr val="CD5680"/>
      </a:accent2>
      <a:accent3>
        <a:srgbClr val="3EB7E9"/>
      </a:accent3>
      <a:accent4>
        <a:srgbClr val="F79727"/>
      </a:accent4>
      <a:accent5>
        <a:srgbClr val="003000"/>
      </a:accent5>
      <a:accent6>
        <a:srgbClr val="5A52A3"/>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ustom Design">
  <a:themeElements>
    <a:clrScheme name="Template">
      <a:dk1>
        <a:sysClr val="windowText" lastClr="000000"/>
      </a:dk1>
      <a:lt1>
        <a:sysClr val="window" lastClr="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Custom Design">
  <a:themeElements>
    <a:clrScheme name="Cote dIvoire">
      <a:dk1>
        <a:sysClr val="windowText" lastClr="000000"/>
      </a:dk1>
      <a:lt1>
        <a:sysClr val="window" lastClr="FFFFFF"/>
      </a:lt1>
      <a:dk2>
        <a:srgbClr val="44546A"/>
      </a:dk2>
      <a:lt2>
        <a:srgbClr val="E7E6E6"/>
      </a:lt2>
      <a:accent1>
        <a:srgbClr val="A3CF62"/>
      </a:accent1>
      <a:accent2>
        <a:srgbClr val="CD5680"/>
      </a:accent2>
      <a:accent3>
        <a:srgbClr val="3EB7E9"/>
      </a:accent3>
      <a:accent4>
        <a:srgbClr val="F79727"/>
      </a:accent4>
      <a:accent5>
        <a:srgbClr val="003000"/>
      </a:accent5>
      <a:accent6>
        <a:srgbClr val="5A52A3"/>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VMX3MACP777Z-1177381151-24126</_dlc_DocId>
    <_dlc_DocIdUrl xmlns="d16efad5-0601-4cf0-b7c2-89968258c777">
      <Url>https://icfonline.sharepoint.com/sites/ihd-dhs/Dissemination/_layouts/15/DocIdRedir.aspx?ID=VMX3MACP777Z-1177381151-24126</Url>
      <Description>VMX3MACP777Z-1177381151-24126</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d84ef14d31186135aec30d63d20f62f9">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72ef5ee361dd3f55e9868d02bc7d471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981E3BE-0910-4E81-BE17-3B9CCC885C4D}">
  <ds:schemaRefs>
    <ds:schemaRef ds:uri="http://purl.org/dc/terms/"/>
    <ds:schemaRef ds:uri="http://www.w3.org/XML/1998/namespace"/>
    <ds:schemaRef ds:uri="http://schemas.microsoft.com/office/2006/documentManagement/types"/>
    <ds:schemaRef ds:uri="http://purl.org/dc/dcmitype/"/>
    <ds:schemaRef ds:uri="http://schemas.openxmlformats.org/package/2006/metadata/core-properties"/>
    <ds:schemaRef ds:uri="d16efad5-0601-4cf0-b7c2-89968258c777"/>
    <ds:schemaRef ds:uri="http://schemas.microsoft.com/office/infopath/2007/PartnerControls"/>
    <ds:schemaRef ds:uri="fa6a9aea-fb0f-4ddd-aff8-712634b7d5fe"/>
    <ds:schemaRef ds:uri="83c4e5ee-5eea-4e8c-8b50-726738bccb6e"/>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6319DABA-8695-48EE-971F-6164C74DFFD0}"/>
</file>

<file path=customXml/itemProps4.xml><?xml version="1.0" encoding="utf-8"?>
<ds:datastoreItem xmlns:ds="http://schemas.openxmlformats.org/officeDocument/2006/customXml" ds:itemID="{7A906D3A-AE0C-43AD-9392-3C18C1CB37EA}">
  <ds:schemaRefs>
    <ds:schemaRef ds:uri="http://schemas.microsoft.com/sharepoint/v3/contenttype/fo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19216</TotalTime>
  <Words>2709</Words>
  <Application>Microsoft Office PowerPoint</Application>
  <PresentationFormat>On-screen Show (4:3)</PresentationFormat>
  <Paragraphs>272</Paragraphs>
  <Slides>29</Slides>
  <Notes>22</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29</vt:i4>
      </vt:variant>
    </vt:vector>
  </HeadingPairs>
  <TitlesOfParts>
    <vt:vector size="37" baseType="lpstr">
      <vt:lpstr>Arial</vt:lpstr>
      <vt:lpstr>Calibri</vt:lpstr>
      <vt:lpstr>Source Sans Pro</vt:lpstr>
      <vt:lpstr>Source Sans Pro SemiBold</vt:lpstr>
      <vt:lpstr>Custom Design</vt:lpstr>
      <vt:lpstr>3_Custom Design</vt:lpstr>
      <vt:lpstr>4_Custom Design</vt:lpstr>
      <vt:lpstr>1_Custom Design</vt:lpstr>
      <vt:lpstr>PowerPoint Presentation</vt:lpstr>
      <vt:lpstr>PowerPoint Presentation</vt:lpstr>
      <vt:lpstr>Tendances des indicateurs de mesure  de la croissance de l’enfant</vt:lpstr>
      <vt:lpstr>Indicateurs de mesure de la croissance de l’enfant selon le sexe</vt:lpstr>
      <vt:lpstr>Indicateurs de mesure de la croissance de l’enfant par niveau d’instruction de la mère</vt:lpstr>
      <vt:lpstr>Indicateurs de mesure de la croissance de l’enfant par bien-être économique</vt:lpstr>
      <vt:lpstr>Retarde de croissance selon la région</vt:lpstr>
      <vt:lpstr>Émaciation selon la région</vt:lpstr>
      <vt:lpstr>Surpoids selon la région</vt:lpstr>
      <vt:lpstr>Suivi de la croissance de l’enfant</vt:lpstr>
      <vt:lpstr>PowerPoint Presentation</vt:lpstr>
      <vt:lpstr>Allaitement initial</vt:lpstr>
      <vt:lpstr>Allaitement des enfants de moins de 6 mois</vt:lpstr>
      <vt:lpstr>Introduction d’aliments complémentaires</vt:lpstr>
      <vt:lpstr>Apport alimentaire minimum acceptable selon le milieu de résidence</vt:lpstr>
      <vt:lpstr>Pratiques alimentaires malsaines</vt:lpstr>
      <vt:lpstr>Indicateurs d'évaluation des Pratiques d'Alimentation du Nourrisson et du Jeune Enfant  (PANJE)</vt:lpstr>
      <vt:lpstr>Conseil sur l’alimentation du nourrisson et du jeune enfant</vt:lpstr>
      <vt:lpstr>PowerPoint Presentation</vt:lpstr>
      <vt:lpstr>Prévalence de l’anémie chez les enfants</vt:lpstr>
      <vt:lpstr>Anémie chez les femmes enceintes  et non enceintes</vt:lpstr>
      <vt:lpstr>PowerPoint Presentation</vt:lpstr>
      <vt:lpstr>Suppléments en micronutriments et déparasitage parmi les enfants</vt:lpstr>
      <vt:lpstr>Présence de sel iodé dans le ménage</vt:lpstr>
      <vt:lpstr>PowerPoint Presentation</vt:lpstr>
      <vt:lpstr>État nutritionnel des femmes</vt:lpstr>
      <vt:lpstr>Diversification alimentaire minimum parmi les femmes selon le milieu de résidence</vt:lpstr>
      <vt:lpstr>Consommation d’aliments et de boissons malsaines parmi les femmes selon le milieu de résidence</vt:lpstr>
      <vt:lpstr>Résultats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McFarland, Annette (CNTR)</cp:lastModifiedBy>
  <cp:revision>10</cp:revision>
  <dcterms:created xsi:type="dcterms:W3CDTF">2022-12-05T19:39:34Z</dcterms:created>
  <dcterms:modified xsi:type="dcterms:W3CDTF">2023-10-02T09:29:20Z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bdfec95d-ad07-4d0a-80ab-c49a38842df4</vt:lpwstr>
  </property>
  <property fmtid="{D5CDD505-2E9C-101B-9397-08002B2CF9AE}" pid="4" name="MediaServiceImageTags">
    <vt:lpwstr/>
  </property>
</Properties>
</file>